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3" r:id="rId3"/>
    <p:sldMasterId id="2147483674" r:id="rId4"/>
    <p:sldMasterId id="2147483676" r:id="rId5"/>
    <p:sldMasterId id="2147483688" r:id="rId6"/>
    <p:sldMasterId id="2147483700" r:id="rId7"/>
    <p:sldMasterId id="2147483712" r:id="rId8"/>
  </p:sldMasterIdLst>
  <p:notesMasterIdLst>
    <p:notesMasterId r:id="rId10"/>
  </p:notesMasterIdLst>
  <p:handoutMasterIdLst>
    <p:handoutMasterId r:id="rId105"/>
  </p:handoutMasterIdLst>
  <p:sldIdLst>
    <p:sldId id="849" r:id="rId9"/>
    <p:sldId id="810" r:id="rId11"/>
    <p:sldId id="852" r:id="rId12"/>
    <p:sldId id="860" r:id="rId13"/>
    <p:sldId id="855" r:id="rId14"/>
    <p:sldId id="811" r:id="rId15"/>
    <p:sldId id="794" r:id="rId16"/>
    <p:sldId id="866" r:id="rId17"/>
    <p:sldId id="867" r:id="rId18"/>
    <p:sldId id="868" r:id="rId19"/>
    <p:sldId id="881" r:id="rId20"/>
    <p:sldId id="870" r:id="rId21"/>
    <p:sldId id="871" r:id="rId22"/>
    <p:sldId id="872" r:id="rId23"/>
    <p:sldId id="873" r:id="rId24"/>
    <p:sldId id="874" r:id="rId25"/>
    <p:sldId id="875" r:id="rId26"/>
    <p:sldId id="883" r:id="rId27"/>
    <p:sldId id="884" r:id="rId28"/>
    <p:sldId id="885" r:id="rId29"/>
    <p:sldId id="886" r:id="rId30"/>
    <p:sldId id="887" r:id="rId31"/>
    <p:sldId id="888" r:id="rId32"/>
    <p:sldId id="889" r:id="rId33"/>
    <p:sldId id="890" r:id="rId34"/>
    <p:sldId id="891" r:id="rId35"/>
    <p:sldId id="892" r:id="rId36"/>
    <p:sldId id="893" r:id="rId37"/>
    <p:sldId id="894" r:id="rId38"/>
    <p:sldId id="895" r:id="rId39"/>
    <p:sldId id="896" r:id="rId40"/>
    <p:sldId id="897" r:id="rId41"/>
    <p:sldId id="908" r:id="rId42"/>
    <p:sldId id="909" r:id="rId43"/>
    <p:sldId id="910" r:id="rId44"/>
    <p:sldId id="911" r:id="rId45"/>
    <p:sldId id="912" r:id="rId46"/>
    <p:sldId id="913" r:id="rId47"/>
    <p:sldId id="914" r:id="rId48"/>
    <p:sldId id="915" r:id="rId49"/>
    <p:sldId id="916" r:id="rId50"/>
    <p:sldId id="917" r:id="rId51"/>
    <p:sldId id="918" r:id="rId52"/>
    <p:sldId id="919" r:id="rId53"/>
    <p:sldId id="920" r:id="rId54"/>
    <p:sldId id="921" r:id="rId55"/>
    <p:sldId id="922" r:id="rId56"/>
    <p:sldId id="923" r:id="rId57"/>
    <p:sldId id="924" r:id="rId58"/>
    <p:sldId id="925" r:id="rId59"/>
    <p:sldId id="926" r:id="rId60"/>
    <p:sldId id="927" r:id="rId61"/>
    <p:sldId id="928" r:id="rId62"/>
    <p:sldId id="929" r:id="rId63"/>
    <p:sldId id="930" r:id="rId64"/>
    <p:sldId id="931" r:id="rId65"/>
    <p:sldId id="932" r:id="rId66"/>
    <p:sldId id="933" r:id="rId67"/>
    <p:sldId id="934" r:id="rId68"/>
    <p:sldId id="935" r:id="rId69"/>
    <p:sldId id="936" r:id="rId70"/>
    <p:sldId id="937" r:id="rId71"/>
    <p:sldId id="938" r:id="rId72"/>
    <p:sldId id="948" r:id="rId73"/>
    <p:sldId id="939" r:id="rId74"/>
    <p:sldId id="940" r:id="rId75"/>
    <p:sldId id="941" r:id="rId76"/>
    <p:sldId id="942" r:id="rId77"/>
    <p:sldId id="943" r:id="rId78"/>
    <p:sldId id="944" r:id="rId79"/>
    <p:sldId id="945" r:id="rId80"/>
    <p:sldId id="946" r:id="rId81"/>
    <p:sldId id="949" r:id="rId82"/>
    <p:sldId id="950" r:id="rId83"/>
    <p:sldId id="951" r:id="rId84"/>
    <p:sldId id="952" r:id="rId85"/>
    <p:sldId id="953" r:id="rId86"/>
    <p:sldId id="954" r:id="rId87"/>
    <p:sldId id="955" r:id="rId88"/>
    <p:sldId id="956" r:id="rId89"/>
    <p:sldId id="957" r:id="rId90"/>
    <p:sldId id="958" r:id="rId91"/>
    <p:sldId id="959" r:id="rId92"/>
    <p:sldId id="960" r:id="rId93"/>
    <p:sldId id="961" r:id="rId94"/>
    <p:sldId id="962" r:id="rId95"/>
    <p:sldId id="963" r:id="rId96"/>
    <p:sldId id="964" r:id="rId97"/>
    <p:sldId id="965" r:id="rId98"/>
    <p:sldId id="966" r:id="rId99"/>
    <p:sldId id="967" r:id="rId100"/>
    <p:sldId id="968" r:id="rId101"/>
    <p:sldId id="969" r:id="rId102"/>
    <p:sldId id="970" r:id="rId103"/>
    <p:sldId id="980" r:id="rId10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HOWEET" id="{D34E524A-D6EF-4CBC-A13A-51C3740B0549}">
          <p14:sldIdLst>
            <p14:sldId id="849"/>
            <p14:sldId id="810"/>
            <p14:sldId id="852"/>
            <p14:sldId id="860"/>
            <p14:sldId id="855"/>
            <p14:sldId id="811"/>
            <p14:sldId id="794"/>
            <p14:sldId id="866"/>
            <p14:sldId id="867"/>
            <p14:sldId id="868"/>
            <p14:sldId id="881"/>
            <p14:sldId id="870"/>
            <p14:sldId id="871"/>
            <p14:sldId id="872"/>
            <p14:sldId id="873"/>
            <p14:sldId id="874"/>
            <p14:sldId id="875"/>
            <p14:sldId id="883"/>
            <p14:sldId id="884"/>
            <p14:sldId id="885"/>
            <p14:sldId id="886"/>
            <p14:sldId id="887"/>
            <p14:sldId id="888"/>
            <p14:sldId id="889"/>
            <p14:sldId id="890"/>
            <p14:sldId id="891"/>
            <p14:sldId id="892"/>
            <p14:sldId id="893"/>
            <p14:sldId id="894"/>
            <p14:sldId id="895"/>
            <p14:sldId id="896"/>
            <p14:sldId id="89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 id="928"/>
            <p14:sldId id="929"/>
            <p14:sldId id="930"/>
            <p14:sldId id="931"/>
            <p14:sldId id="932"/>
            <p14:sldId id="933"/>
            <p14:sldId id="934"/>
            <p14:sldId id="935"/>
            <p14:sldId id="936"/>
            <p14:sldId id="937"/>
            <p14:sldId id="938"/>
            <p14:sldId id="948"/>
            <p14:sldId id="939"/>
            <p14:sldId id="940"/>
            <p14:sldId id="941"/>
            <p14:sldId id="942"/>
            <p14:sldId id="943"/>
            <p14:sldId id="944"/>
            <p14:sldId id="945"/>
            <p14:sldId id="946"/>
            <p14:sldId id="949"/>
            <p14:sldId id="950"/>
            <p14:sldId id="951"/>
            <p14:sldId id="952"/>
            <p14:sldId id="953"/>
            <p14:sldId id="954"/>
            <p14:sldId id="955"/>
            <p14:sldId id="956"/>
            <p14:sldId id="957"/>
            <p14:sldId id="958"/>
            <p14:sldId id="959"/>
            <p14:sldId id="960"/>
            <p14:sldId id="961"/>
            <p14:sldId id="962"/>
            <p14:sldId id="963"/>
            <p14:sldId id="964"/>
            <p14:sldId id="965"/>
            <p14:sldId id="966"/>
            <p14:sldId id="967"/>
            <p14:sldId id="968"/>
            <p14:sldId id="969"/>
            <p14:sldId id="970"/>
            <p14:sldId id="98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4E4"/>
    <a:srgbClr val="CECFCE"/>
    <a:srgbClr val="ECECEC"/>
    <a:srgbClr val="D9D9D9"/>
    <a:srgbClr val="323951"/>
    <a:srgbClr val="FCF664"/>
    <a:srgbClr val="F16415"/>
    <a:srgbClr val="FAAA15"/>
    <a:srgbClr val="951983"/>
    <a:srgbClr val="1A98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14" autoAdjust="0"/>
    <p:restoredTop sz="95417" autoAdjust="0"/>
  </p:normalViewPr>
  <p:slideViewPr>
    <p:cSldViewPr>
      <p:cViewPr varScale="1">
        <p:scale>
          <a:sx n="71" d="100"/>
          <a:sy n="71" d="100"/>
        </p:scale>
        <p:origin x="-320" y="-68"/>
      </p:cViewPr>
      <p:guideLst>
        <p:guide orient="horz" pos="2279"/>
        <p:guide orient="horz" pos="3154"/>
        <p:guide orient="horz" pos="995"/>
        <p:guide orient="horz" pos="3329"/>
        <p:guide orient="horz" pos="2160"/>
        <p:guide pos="3840"/>
        <p:guide pos="570"/>
        <p:guide pos="7079"/>
        <p:guide pos="7389"/>
        <p:guide pos="290"/>
        <p:guide pos="1966"/>
        <p:guide pos="5675"/>
        <p:guide pos="4347"/>
      </p:guideLst>
    </p:cSldViewPr>
  </p:slideViewPr>
  <p:outlineViewPr>
    <p:cViewPr>
      <p:scale>
        <a:sx n="33" d="100"/>
        <a:sy n="33" d="100"/>
      </p:scale>
      <p:origin x="0" y="-5466"/>
    </p:cViewPr>
  </p:outlineViewPr>
  <p:notesTextViewPr>
    <p:cViewPr>
      <p:scale>
        <a:sx n="150" d="100"/>
        <a:sy n="150" d="100"/>
      </p:scale>
      <p:origin x="0" y="0"/>
    </p:cViewPr>
  </p:notesTextViewPr>
  <p:notesViewPr>
    <p:cSldViewPr>
      <p:cViewPr varScale="1">
        <p:scale>
          <a:sx n="87" d="100"/>
          <a:sy n="87" d="100"/>
        </p:scale>
        <p:origin x="2988"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0.xml"/><Relationship Id="rId98" Type="http://schemas.openxmlformats.org/officeDocument/2006/relationships/slide" Target="slides/slide89.xml"/><Relationship Id="rId97" Type="http://schemas.openxmlformats.org/officeDocument/2006/relationships/slide" Target="slides/slide88.xml"/><Relationship Id="rId96" Type="http://schemas.openxmlformats.org/officeDocument/2006/relationships/slide" Target="slides/slide87.xml"/><Relationship Id="rId95" Type="http://schemas.openxmlformats.org/officeDocument/2006/relationships/slide" Target="slides/slide86.xml"/><Relationship Id="rId94" Type="http://schemas.openxmlformats.org/officeDocument/2006/relationships/slide" Target="slides/slide85.xml"/><Relationship Id="rId93" Type="http://schemas.openxmlformats.org/officeDocument/2006/relationships/slide" Target="slides/slide84.xml"/><Relationship Id="rId92" Type="http://schemas.openxmlformats.org/officeDocument/2006/relationships/slide" Target="slides/slide83.xml"/><Relationship Id="rId91" Type="http://schemas.openxmlformats.org/officeDocument/2006/relationships/slide" Target="slides/slide82.xml"/><Relationship Id="rId90" Type="http://schemas.openxmlformats.org/officeDocument/2006/relationships/slide" Target="slides/slide81.xml"/><Relationship Id="rId9" Type="http://schemas.openxmlformats.org/officeDocument/2006/relationships/slide" Target="slides/slide1.xml"/><Relationship Id="rId89" Type="http://schemas.openxmlformats.org/officeDocument/2006/relationships/slide" Target="slides/slide80.xml"/><Relationship Id="rId88" Type="http://schemas.openxmlformats.org/officeDocument/2006/relationships/slide" Target="slides/slide79.xml"/><Relationship Id="rId87" Type="http://schemas.openxmlformats.org/officeDocument/2006/relationships/slide" Target="slides/slide78.xml"/><Relationship Id="rId86" Type="http://schemas.openxmlformats.org/officeDocument/2006/relationships/slide" Target="slides/slide77.xml"/><Relationship Id="rId85" Type="http://schemas.openxmlformats.org/officeDocument/2006/relationships/slide" Target="slides/slide76.xml"/><Relationship Id="rId84" Type="http://schemas.openxmlformats.org/officeDocument/2006/relationships/slide" Target="slides/slide75.xml"/><Relationship Id="rId83" Type="http://schemas.openxmlformats.org/officeDocument/2006/relationships/slide" Target="slides/slide74.xml"/><Relationship Id="rId82" Type="http://schemas.openxmlformats.org/officeDocument/2006/relationships/slide" Target="slides/slide73.xml"/><Relationship Id="rId81" Type="http://schemas.openxmlformats.org/officeDocument/2006/relationships/slide" Target="slides/slide72.xml"/><Relationship Id="rId80" Type="http://schemas.openxmlformats.org/officeDocument/2006/relationships/slide" Target="slides/slide71.xml"/><Relationship Id="rId8" Type="http://schemas.openxmlformats.org/officeDocument/2006/relationships/slideMaster" Target="slideMasters/slideMaster7.xml"/><Relationship Id="rId79" Type="http://schemas.openxmlformats.org/officeDocument/2006/relationships/slide" Target="slides/slide70.xml"/><Relationship Id="rId78" Type="http://schemas.openxmlformats.org/officeDocument/2006/relationships/slide" Target="slides/slide69.xml"/><Relationship Id="rId77" Type="http://schemas.openxmlformats.org/officeDocument/2006/relationships/slide" Target="slides/slide68.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8" Type="http://schemas.openxmlformats.org/officeDocument/2006/relationships/tableStyles" Target="tableStyles.xml"/><Relationship Id="rId107" Type="http://schemas.openxmlformats.org/officeDocument/2006/relationships/viewProps" Target="viewProps.xml"/><Relationship Id="rId106" Type="http://schemas.openxmlformats.org/officeDocument/2006/relationships/presProps" Target="presProps.xml"/><Relationship Id="rId105" Type="http://schemas.openxmlformats.org/officeDocument/2006/relationships/handoutMaster" Target="handoutMasters/handoutMaster1.xml"/><Relationship Id="rId104" Type="http://schemas.openxmlformats.org/officeDocument/2006/relationships/slide" Target="slides/slide95.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A33B4B9-AFB0-43EB-82AF-ED70AC262E4F}" type="datetimeFigureOut">
              <a:rPr lang="en-US" smtClean="0"/>
            </a:fld>
            <a:endParaRPr lang="en-US"/>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472C8F-9949-4688-BFEB-F813D79CFC0A}"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31E77A-DD07-4A76-801D-B4BF4990C412}" type="datetimeFigureOut">
              <a:rPr lang="en-US" smtClean="0"/>
            </a:fld>
            <a:endParaRPr lang="en-US"/>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endParaRPr lang="fr-FR"/>
          </a:p>
          <a:p>
            <a:pPr lvl="1"/>
            <a:r>
              <a:rPr lang="fr-FR"/>
              <a:t>Deuxième niveau</a:t>
            </a:r>
            <a:endParaRPr lang="fr-FR"/>
          </a:p>
          <a:p>
            <a:pPr lvl="2"/>
            <a:r>
              <a:rPr lang="fr-FR"/>
              <a:t>Troisième niveau</a:t>
            </a:r>
            <a:endParaRPr lang="fr-FR"/>
          </a:p>
          <a:p>
            <a:pPr lvl="3"/>
            <a:r>
              <a:rPr lang="fr-FR"/>
              <a:t>Quatrième niveau</a:t>
            </a:r>
            <a:endParaRPr lang="fr-F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A3AB2B-189A-4C92-A457-C6A3833631A7}" type="slidenum">
              <a:rPr lang="en-US" smtClean="0"/>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2CA3AB2B-189A-4C92-A457-C6A3833631A7}"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1200" dirty="0">
              <a:solidFill>
                <a:prstClr val="black"/>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01">
    <p:bg>
      <p:bgPr>
        <a:solidFill>
          <a:srgbClr val="323951"/>
        </a:solidFill>
        <a:effectLst/>
      </p:bgPr>
    </p:bg>
    <p:spTree>
      <p:nvGrpSpPr>
        <p:cNvPr id="1" name=""/>
        <p:cNvGrpSpPr/>
        <p:nvPr/>
      </p:nvGrpSpPr>
      <p:grpSpPr>
        <a:xfrm>
          <a:off x="0" y="0"/>
          <a:ext cx="0" cy="0"/>
          <a:chOff x="0" y="0"/>
          <a:chExt cx="0" cy="0"/>
        </a:xfrm>
      </p:grpSpPr>
      <p:grpSp>
        <p:nvGrpSpPr>
          <p:cNvPr id="14" name="Group 13"/>
          <p:cNvGrpSpPr/>
          <p:nvPr userDrawn="1"/>
        </p:nvGrpSpPr>
        <p:grpSpPr>
          <a:xfrm>
            <a:off x="10137828" y="3429000"/>
            <a:ext cx="1592036" cy="907173"/>
            <a:chOff x="10137828" y="3429000"/>
            <a:chExt cx="1592036" cy="907173"/>
          </a:xfrm>
          <a:effectLst>
            <a:outerShdw blurRad="254000" dist="165100" dir="10200000" algn="tr" rotWithShape="0">
              <a:prstClr val="black">
                <a:alpha val="40000"/>
              </a:prstClr>
            </a:outerShdw>
          </a:effectLst>
        </p:grpSpPr>
        <p:sp>
          <p:nvSpPr>
            <p:cNvPr id="15" name="Freeform: Shape 14"/>
            <p:cNvSpPr/>
            <p:nvPr userDrawn="1"/>
          </p:nvSpPr>
          <p:spPr bwMode="auto">
            <a:xfrm>
              <a:off x="10299754" y="3429000"/>
              <a:ext cx="1430110" cy="907173"/>
            </a:xfrm>
            <a:custGeom>
              <a:avLst/>
              <a:gdLst>
                <a:gd name="connsiteX0" fmla="*/ 1592035 w 1592035"/>
                <a:gd name="connsiteY0" fmla="*/ 0 h 907173"/>
                <a:gd name="connsiteX1" fmla="*/ 1009194 w 1592035"/>
                <a:gd name="connsiteY1" fmla="*/ 822910 h 907173"/>
                <a:gd name="connsiteX2" fmla="*/ 748687 w 1592035"/>
                <a:gd name="connsiteY2" fmla="*/ 707391 h 907173"/>
                <a:gd name="connsiteX3" fmla="*/ 638110 w 1592035"/>
                <a:gd name="connsiteY3" fmla="*/ 800142 h 907173"/>
                <a:gd name="connsiteX4" fmla="*/ 510957 w 1592035"/>
                <a:gd name="connsiteY4" fmla="*/ 907173 h 907173"/>
                <a:gd name="connsiteX5" fmla="*/ 511392 w 1592035"/>
                <a:gd name="connsiteY5" fmla="*/ 906432 h 907173"/>
                <a:gd name="connsiteX6" fmla="*/ 510508 w 1592035"/>
                <a:gd name="connsiteY6" fmla="*/ 907173 h 907173"/>
                <a:gd name="connsiteX7" fmla="*/ 335259 w 1592035"/>
                <a:gd name="connsiteY7" fmla="*/ 551569 h 907173"/>
                <a:gd name="connsiteX8" fmla="*/ 412639 w 1592035"/>
                <a:gd name="connsiteY8" fmla="*/ 517609 h 907173"/>
                <a:gd name="connsiteX9" fmla="*/ 411802 w 1592035"/>
                <a:gd name="connsiteY9" fmla="*/ 516588 h 907173"/>
                <a:gd name="connsiteX10" fmla="*/ 334552 w 1592035"/>
                <a:gd name="connsiteY10" fmla="*/ 550400 h 907173"/>
                <a:gd name="connsiteX11" fmla="*/ 0 w 1592035"/>
                <a:gd name="connsiteY11" fmla="*/ 444347 h 907173"/>
                <a:gd name="connsiteX12" fmla="*/ 1592035 w 1592035"/>
                <a:gd name="connsiteY12" fmla="*/ 0 h 907173"/>
                <a:gd name="connsiteX13" fmla="*/ 929011 w 1592035"/>
                <a:gd name="connsiteY13" fmla="*/ 290206 h 907173"/>
                <a:gd name="connsiteX14" fmla="*/ 930279 w 1592035"/>
                <a:gd name="connsiteY14" fmla="*/ 290429 h 907173"/>
                <a:gd name="connsiteX0-1" fmla="*/ 1592035 w 1592035"/>
                <a:gd name="connsiteY0-2" fmla="*/ 0 h 907173"/>
                <a:gd name="connsiteX1-3" fmla="*/ 1009194 w 1592035"/>
                <a:gd name="connsiteY1-4" fmla="*/ 822910 h 907173"/>
                <a:gd name="connsiteX2-5" fmla="*/ 748687 w 1592035"/>
                <a:gd name="connsiteY2-6" fmla="*/ 707391 h 907173"/>
                <a:gd name="connsiteX3-7" fmla="*/ 638110 w 1592035"/>
                <a:gd name="connsiteY3-8" fmla="*/ 800142 h 907173"/>
                <a:gd name="connsiteX4-9" fmla="*/ 510957 w 1592035"/>
                <a:gd name="connsiteY4-10" fmla="*/ 907173 h 907173"/>
                <a:gd name="connsiteX5-11" fmla="*/ 511392 w 1592035"/>
                <a:gd name="connsiteY5-12" fmla="*/ 906432 h 907173"/>
                <a:gd name="connsiteX6-13" fmla="*/ 510508 w 1592035"/>
                <a:gd name="connsiteY6-14" fmla="*/ 907173 h 907173"/>
                <a:gd name="connsiteX7-15" fmla="*/ 335259 w 1592035"/>
                <a:gd name="connsiteY7-16" fmla="*/ 551569 h 907173"/>
                <a:gd name="connsiteX8-17" fmla="*/ 412639 w 1592035"/>
                <a:gd name="connsiteY8-18" fmla="*/ 517609 h 907173"/>
                <a:gd name="connsiteX9-19" fmla="*/ 411802 w 1592035"/>
                <a:gd name="connsiteY9-20" fmla="*/ 516588 h 907173"/>
                <a:gd name="connsiteX10-21" fmla="*/ 334552 w 1592035"/>
                <a:gd name="connsiteY10-22" fmla="*/ 550400 h 907173"/>
                <a:gd name="connsiteX11-23" fmla="*/ 0 w 1592035"/>
                <a:gd name="connsiteY11-24" fmla="*/ 444347 h 907173"/>
                <a:gd name="connsiteX12-25" fmla="*/ 1592035 w 1592035"/>
                <a:gd name="connsiteY12-26" fmla="*/ 0 h 907173"/>
                <a:gd name="connsiteX13-27" fmla="*/ 929011 w 1592035"/>
                <a:gd name="connsiteY13-28" fmla="*/ 290206 h 907173"/>
                <a:gd name="connsiteX14-29" fmla="*/ 1592035 w 1592035"/>
                <a:gd name="connsiteY14-30" fmla="*/ 0 h 907173"/>
                <a:gd name="connsiteX0-31" fmla="*/ 1592035 w 1592035"/>
                <a:gd name="connsiteY0-32" fmla="*/ 0 h 907173"/>
                <a:gd name="connsiteX1-33" fmla="*/ 1009194 w 1592035"/>
                <a:gd name="connsiteY1-34" fmla="*/ 822910 h 907173"/>
                <a:gd name="connsiteX2-35" fmla="*/ 748687 w 1592035"/>
                <a:gd name="connsiteY2-36" fmla="*/ 707391 h 907173"/>
                <a:gd name="connsiteX3-37" fmla="*/ 638110 w 1592035"/>
                <a:gd name="connsiteY3-38" fmla="*/ 800142 h 907173"/>
                <a:gd name="connsiteX4-39" fmla="*/ 510957 w 1592035"/>
                <a:gd name="connsiteY4-40" fmla="*/ 907173 h 907173"/>
                <a:gd name="connsiteX5-41" fmla="*/ 511392 w 1592035"/>
                <a:gd name="connsiteY5-42" fmla="*/ 906432 h 907173"/>
                <a:gd name="connsiteX6-43" fmla="*/ 510508 w 1592035"/>
                <a:gd name="connsiteY6-44" fmla="*/ 907173 h 907173"/>
                <a:gd name="connsiteX7-45" fmla="*/ 335259 w 1592035"/>
                <a:gd name="connsiteY7-46" fmla="*/ 551569 h 907173"/>
                <a:gd name="connsiteX8-47" fmla="*/ 412639 w 1592035"/>
                <a:gd name="connsiteY8-48" fmla="*/ 517609 h 907173"/>
                <a:gd name="connsiteX9-49" fmla="*/ 411802 w 1592035"/>
                <a:gd name="connsiteY9-50" fmla="*/ 516588 h 907173"/>
                <a:gd name="connsiteX10-51" fmla="*/ 334552 w 1592035"/>
                <a:gd name="connsiteY10-52" fmla="*/ 550400 h 907173"/>
                <a:gd name="connsiteX11-53" fmla="*/ 0 w 1592035"/>
                <a:gd name="connsiteY11-54" fmla="*/ 444347 h 907173"/>
                <a:gd name="connsiteX12-55" fmla="*/ 1592035 w 1592035"/>
                <a:gd name="connsiteY12-56" fmla="*/ 0 h 907173"/>
                <a:gd name="connsiteX13-57" fmla="*/ 1592035 w 1592035"/>
                <a:gd name="connsiteY13-58" fmla="*/ 0 h 907173"/>
                <a:gd name="connsiteX0-59" fmla="*/ 1592035 w 1592035"/>
                <a:gd name="connsiteY0-60" fmla="*/ 0 h 907173"/>
                <a:gd name="connsiteX1-61" fmla="*/ 1009194 w 1592035"/>
                <a:gd name="connsiteY1-62" fmla="*/ 822910 h 907173"/>
                <a:gd name="connsiteX2-63" fmla="*/ 748687 w 1592035"/>
                <a:gd name="connsiteY2-64" fmla="*/ 707391 h 907173"/>
                <a:gd name="connsiteX3-65" fmla="*/ 638110 w 1592035"/>
                <a:gd name="connsiteY3-66" fmla="*/ 800142 h 907173"/>
                <a:gd name="connsiteX4-67" fmla="*/ 510957 w 1592035"/>
                <a:gd name="connsiteY4-68" fmla="*/ 907173 h 907173"/>
                <a:gd name="connsiteX5-69" fmla="*/ 511392 w 1592035"/>
                <a:gd name="connsiteY5-70" fmla="*/ 906432 h 907173"/>
                <a:gd name="connsiteX6-71" fmla="*/ 510508 w 1592035"/>
                <a:gd name="connsiteY6-72" fmla="*/ 907173 h 907173"/>
                <a:gd name="connsiteX7-73" fmla="*/ 335259 w 1592035"/>
                <a:gd name="connsiteY7-74" fmla="*/ 551569 h 907173"/>
                <a:gd name="connsiteX8-75" fmla="*/ 412639 w 1592035"/>
                <a:gd name="connsiteY8-76" fmla="*/ 517609 h 907173"/>
                <a:gd name="connsiteX9-77" fmla="*/ 334552 w 1592035"/>
                <a:gd name="connsiteY9-78" fmla="*/ 550400 h 907173"/>
                <a:gd name="connsiteX10-79" fmla="*/ 0 w 1592035"/>
                <a:gd name="connsiteY10-80" fmla="*/ 444347 h 907173"/>
                <a:gd name="connsiteX11-81" fmla="*/ 1592035 w 1592035"/>
                <a:gd name="connsiteY11-82" fmla="*/ 0 h 907173"/>
                <a:gd name="connsiteX12-83" fmla="*/ 1592035 w 1592035"/>
                <a:gd name="connsiteY12-84" fmla="*/ 0 h 907173"/>
                <a:gd name="connsiteX0-85" fmla="*/ 1592035 w 1592035"/>
                <a:gd name="connsiteY0-86" fmla="*/ 0 h 907173"/>
                <a:gd name="connsiteX1-87" fmla="*/ 1009194 w 1592035"/>
                <a:gd name="connsiteY1-88" fmla="*/ 822910 h 907173"/>
                <a:gd name="connsiteX2-89" fmla="*/ 748687 w 1592035"/>
                <a:gd name="connsiteY2-90" fmla="*/ 707391 h 907173"/>
                <a:gd name="connsiteX3-91" fmla="*/ 638110 w 1592035"/>
                <a:gd name="connsiteY3-92" fmla="*/ 800142 h 907173"/>
                <a:gd name="connsiteX4-93" fmla="*/ 510957 w 1592035"/>
                <a:gd name="connsiteY4-94" fmla="*/ 907173 h 907173"/>
                <a:gd name="connsiteX5-95" fmla="*/ 511392 w 1592035"/>
                <a:gd name="connsiteY5-96" fmla="*/ 906432 h 907173"/>
                <a:gd name="connsiteX6-97" fmla="*/ 510508 w 1592035"/>
                <a:gd name="connsiteY6-98" fmla="*/ 907173 h 907173"/>
                <a:gd name="connsiteX7-99" fmla="*/ 335259 w 1592035"/>
                <a:gd name="connsiteY7-100" fmla="*/ 551569 h 907173"/>
                <a:gd name="connsiteX8-101" fmla="*/ 334552 w 1592035"/>
                <a:gd name="connsiteY8-102" fmla="*/ 550400 h 907173"/>
                <a:gd name="connsiteX9-103" fmla="*/ 0 w 1592035"/>
                <a:gd name="connsiteY9-104" fmla="*/ 444347 h 907173"/>
                <a:gd name="connsiteX10-105" fmla="*/ 1592035 w 1592035"/>
                <a:gd name="connsiteY10-106" fmla="*/ 0 h 907173"/>
                <a:gd name="connsiteX11-107" fmla="*/ 1592035 w 1592035"/>
                <a:gd name="connsiteY11-108" fmla="*/ 0 h 907173"/>
                <a:gd name="connsiteX0-109" fmla="*/ 1430110 w 1430110"/>
                <a:gd name="connsiteY0-110" fmla="*/ 0 h 907173"/>
                <a:gd name="connsiteX1-111" fmla="*/ 847269 w 1430110"/>
                <a:gd name="connsiteY1-112" fmla="*/ 822910 h 907173"/>
                <a:gd name="connsiteX2-113" fmla="*/ 586762 w 1430110"/>
                <a:gd name="connsiteY2-114" fmla="*/ 707391 h 907173"/>
                <a:gd name="connsiteX3-115" fmla="*/ 476185 w 1430110"/>
                <a:gd name="connsiteY3-116" fmla="*/ 800142 h 907173"/>
                <a:gd name="connsiteX4-117" fmla="*/ 349032 w 1430110"/>
                <a:gd name="connsiteY4-118" fmla="*/ 907173 h 907173"/>
                <a:gd name="connsiteX5-119" fmla="*/ 349467 w 1430110"/>
                <a:gd name="connsiteY5-120" fmla="*/ 906432 h 907173"/>
                <a:gd name="connsiteX6-121" fmla="*/ 348583 w 1430110"/>
                <a:gd name="connsiteY6-122" fmla="*/ 907173 h 907173"/>
                <a:gd name="connsiteX7-123" fmla="*/ 173334 w 1430110"/>
                <a:gd name="connsiteY7-124" fmla="*/ 551569 h 907173"/>
                <a:gd name="connsiteX8-125" fmla="*/ 172627 w 1430110"/>
                <a:gd name="connsiteY8-126" fmla="*/ 550400 h 907173"/>
                <a:gd name="connsiteX9-127" fmla="*/ 0 w 1430110"/>
                <a:gd name="connsiteY9-128" fmla="*/ 457047 h 907173"/>
                <a:gd name="connsiteX10-129" fmla="*/ 1430110 w 1430110"/>
                <a:gd name="connsiteY10-130" fmla="*/ 0 h 907173"/>
                <a:gd name="connsiteX11-131" fmla="*/ 1430110 w 1430110"/>
                <a:gd name="connsiteY11-132" fmla="*/ 0 h 9071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1430110" h="907173">
                  <a:moveTo>
                    <a:pt x="1430110" y="0"/>
                  </a:moveTo>
                  <a:lnTo>
                    <a:pt x="847269" y="822910"/>
                  </a:lnTo>
                  <a:lnTo>
                    <a:pt x="586762" y="707391"/>
                  </a:lnTo>
                  <a:lnTo>
                    <a:pt x="476185" y="800142"/>
                  </a:lnTo>
                  <a:lnTo>
                    <a:pt x="349032" y="907173"/>
                  </a:lnTo>
                  <a:lnTo>
                    <a:pt x="349467" y="906432"/>
                  </a:lnTo>
                  <a:lnTo>
                    <a:pt x="348583" y="907173"/>
                  </a:lnTo>
                  <a:lnTo>
                    <a:pt x="173334" y="551569"/>
                  </a:lnTo>
                  <a:lnTo>
                    <a:pt x="172627" y="550400"/>
                  </a:lnTo>
                  <a:lnTo>
                    <a:pt x="0" y="457047"/>
                  </a:lnTo>
                  <a:lnTo>
                    <a:pt x="1430110" y="0"/>
                  </a:lnTo>
                  <a:lnTo>
                    <a:pt x="1430110" y="0"/>
                  </a:lnTo>
                  <a:close/>
                </a:path>
              </a:pathLst>
            </a:custGeom>
            <a:solidFill>
              <a:srgbClr val="1A98DD"/>
            </a:solidFill>
            <a:ln w="9525">
              <a:noFill/>
              <a:round/>
            </a:ln>
          </p:spPr>
          <p:txBody>
            <a:bodyPr vert="horz" wrap="square" lIns="91440" tIns="45720" rIns="91440" bIns="45720" numCol="1" anchor="t" anchorCtr="0" compatLnSpc="1">
              <a:noAutofit/>
            </a:bodyPr>
            <a:lstStyle/>
            <a:p>
              <a:endParaRPr lang="en-US"/>
            </a:p>
          </p:txBody>
        </p:sp>
        <p:sp>
          <p:nvSpPr>
            <p:cNvPr id="20" name="Freeform: Shape 19"/>
            <p:cNvSpPr/>
            <p:nvPr userDrawn="1"/>
          </p:nvSpPr>
          <p:spPr bwMode="auto">
            <a:xfrm>
              <a:off x="10648785" y="3439757"/>
              <a:ext cx="1064942" cy="896416"/>
            </a:xfrm>
            <a:custGeom>
              <a:avLst/>
              <a:gdLst>
                <a:gd name="connsiteX0" fmla="*/ 142373 w 1064942"/>
                <a:gd name="connsiteY0" fmla="*/ 654350 h 896416"/>
                <a:gd name="connsiteX1" fmla="*/ 237475 w 1064942"/>
                <a:gd name="connsiteY1" fmla="*/ 696521 h 896416"/>
                <a:gd name="connsiteX2" fmla="*/ 0 w 1064942"/>
                <a:gd name="connsiteY2" fmla="*/ 896416 h 896416"/>
                <a:gd name="connsiteX3" fmla="*/ 141693 w 1064942"/>
                <a:gd name="connsiteY3" fmla="*/ 654832 h 896416"/>
                <a:gd name="connsiteX4" fmla="*/ 1064942 w 1064942"/>
                <a:gd name="connsiteY4" fmla="*/ 0 h 896416"/>
                <a:gd name="connsiteX5" fmla="*/ 1060011 w 1064942"/>
                <a:gd name="connsiteY5" fmla="*/ 4151 h 896416"/>
                <a:gd name="connsiteX6" fmla="*/ 661487 w 1064942"/>
                <a:gd name="connsiteY6" fmla="*/ 286158 h 89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942" h="896416">
                  <a:moveTo>
                    <a:pt x="142373" y="654350"/>
                  </a:moveTo>
                  <a:lnTo>
                    <a:pt x="237475" y="696521"/>
                  </a:lnTo>
                  <a:lnTo>
                    <a:pt x="0" y="896416"/>
                  </a:lnTo>
                  <a:lnTo>
                    <a:pt x="141693" y="654832"/>
                  </a:lnTo>
                  <a:close/>
                  <a:moveTo>
                    <a:pt x="1064942" y="0"/>
                  </a:moveTo>
                  <a:lnTo>
                    <a:pt x="1060011" y="4151"/>
                  </a:lnTo>
                  <a:lnTo>
                    <a:pt x="661487" y="286158"/>
                  </a:lnTo>
                  <a:close/>
                </a:path>
              </a:pathLst>
            </a:custGeom>
            <a:solidFill>
              <a:srgbClr val="EE2377"/>
            </a:solidFill>
            <a:ln w="9525">
              <a:noFill/>
              <a:round/>
            </a:ln>
          </p:spPr>
          <p:txBody>
            <a:bodyPr vert="horz" wrap="square" lIns="91440" tIns="45720" rIns="91440" bIns="45720" numCol="1" anchor="t" anchorCtr="0" compatLnSpc="1">
              <a:noAutofit/>
            </a:bodyPr>
            <a:lstStyle/>
            <a:p>
              <a:endParaRPr lang="en-US"/>
            </a:p>
          </p:txBody>
        </p:sp>
        <p:sp>
          <p:nvSpPr>
            <p:cNvPr id="19" name="Freeform 54"/>
            <p:cNvSpPr/>
            <p:nvPr userDrawn="1"/>
          </p:nvSpPr>
          <p:spPr bwMode="auto">
            <a:xfrm>
              <a:off x="10137828" y="3429000"/>
              <a:ext cx="1592035" cy="550400"/>
            </a:xfrm>
            <a:custGeom>
              <a:avLst/>
              <a:gdLst>
                <a:gd name="T0" fmla="*/ 746 w 3550"/>
                <a:gd name="T1" fmla="*/ 1230 h 1230"/>
                <a:gd name="T2" fmla="*/ 0 w 3550"/>
                <a:gd name="T3" fmla="*/ 993 h 1230"/>
                <a:gd name="T4" fmla="*/ 3550 w 3550"/>
                <a:gd name="T5" fmla="*/ 0 h 1230"/>
                <a:gd name="T6" fmla="*/ 746 w 3550"/>
                <a:gd name="T7" fmla="*/ 1230 h 1230"/>
              </a:gdLst>
              <a:ahLst/>
              <a:cxnLst>
                <a:cxn ang="0">
                  <a:pos x="T0" y="T1"/>
                </a:cxn>
                <a:cxn ang="0">
                  <a:pos x="T2" y="T3"/>
                </a:cxn>
                <a:cxn ang="0">
                  <a:pos x="T4" y="T5"/>
                </a:cxn>
                <a:cxn ang="0">
                  <a:pos x="T6" y="T7"/>
                </a:cxn>
              </a:cxnLst>
              <a:rect l="0" t="0" r="r" b="b"/>
              <a:pathLst>
                <a:path w="3550" h="1230">
                  <a:moveTo>
                    <a:pt x="746" y="1230"/>
                  </a:moveTo>
                  <a:lnTo>
                    <a:pt x="0" y="993"/>
                  </a:lnTo>
                  <a:lnTo>
                    <a:pt x="3550" y="0"/>
                  </a:lnTo>
                  <a:lnTo>
                    <a:pt x="746" y="1230"/>
                  </a:lnTo>
                  <a:close/>
                </a:path>
              </a:pathLst>
            </a:custGeom>
            <a:solidFill>
              <a:srgbClr val="F16415"/>
            </a:solidFill>
            <a:ln w="9525">
              <a:noFill/>
              <a:round/>
            </a:ln>
          </p:spPr>
          <p:txBody>
            <a:bodyPr vert="horz" wrap="square" lIns="91440" tIns="45720" rIns="91440" bIns="45720" numCol="1" anchor="t" anchorCtr="0" compatLnSpc="1"/>
            <a:lstStyle/>
            <a:p>
              <a:endParaRPr lang="en-US"/>
            </a:p>
          </p:txBody>
        </p:sp>
        <p:sp>
          <p:nvSpPr>
            <p:cNvPr id="21" name="Freeform 53"/>
            <p:cNvSpPr/>
            <p:nvPr userDrawn="1"/>
          </p:nvSpPr>
          <p:spPr bwMode="auto">
            <a:xfrm>
              <a:off x="10790419" y="3429000"/>
              <a:ext cx="939444" cy="822910"/>
            </a:xfrm>
            <a:custGeom>
              <a:avLst/>
              <a:gdLst>
                <a:gd name="T0" fmla="*/ 2097 w 2097"/>
                <a:gd name="T1" fmla="*/ 0 h 1837"/>
                <a:gd name="T2" fmla="*/ 0 w 2097"/>
                <a:gd name="T3" fmla="*/ 1484 h 1837"/>
                <a:gd name="T4" fmla="*/ 796 w 2097"/>
                <a:gd name="T5" fmla="*/ 1837 h 1837"/>
                <a:gd name="T6" fmla="*/ 2097 w 2097"/>
                <a:gd name="T7" fmla="*/ 0 h 1837"/>
              </a:gdLst>
              <a:ahLst/>
              <a:cxnLst>
                <a:cxn ang="0">
                  <a:pos x="T0" y="T1"/>
                </a:cxn>
                <a:cxn ang="0">
                  <a:pos x="T2" y="T3"/>
                </a:cxn>
                <a:cxn ang="0">
                  <a:pos x="T4" y="T5"/>
                </a:cxn>
                <a:cxn ang="0">
                  <a:pos x="T6" y="T7"/>
                </a:cxn>
              </a:cxnLst>
              <a:rect l="0" t="0" r="r" b="b"/>
              <a:pathLst>
                <a:path w="2097" h="1837">
                  <a:moveTo>
                    <a:pt x="2097" y="0"/>
                  </a:moveTo>
                  <a:lnTo>
                    <a:pt x="0" y="1484"/>
                  </a:lnTo>
                  <a:lnTo>
                    <a:pt x="796" y="1837"/>
                  </a:lnTo>
                  <a:lnTo>
                    <a:pt x="2097" y="0"/>
                  </a:lnTo>
                  <a:close/>
                </a:path>
              </a:pathLst>
            </a:custGeom>
            <a:solidFill>
              <a:srgbClr val="FCF664"/>
            </a:solidFill>
            <a:ln w="9525">
              <a:noFill/>
              <a:round/>
            </a:ln>
          </p:spPr>
          <p:txBody>
            <a:bodyPr vert="horz" wrap="square" lIns="91440" tIns="45720" rIns="91440" bIns="45720" numCol="1" anchor="t" anchorCtr="0" compatLnSpc="1"/>
            <a:lstStyle/>
            <a:p>
              <a:endParaRPr lang="en-US"/>
            </a:p>
          </p:txBody>
        </p:sp>
      </p:grpSp>
      <p:sp>
        <p:nvSpPr>
          <p:cNvPr id="2" name="Title 1"/>
          <p:cNvSpPr>
            <a:spLocks noGrp="1"/>
          </p:cNvSpPr>
          <p:nvPr>
            <p:ph type="ctrTitle"/>
          </p:nvPr>
        </p:nvSpPr>
        <p:spPr>
          <a:xfrm>
            <a:off x="1524000" y="1122363"/>
            <a:ext cx="9144000" cy="2387600"/>
          </a:xfrm>
        </p:spPr>
        <p:txBody>
          <a:bodyPr anchor="b">
            <a:normAutofit/>
          </a:bodyPr>
          <a:lstStyle>
            <a:lvl1pPr algn="ctr">
              <a:defRPr sz="6600" b="1">
                <a:solidFill>
                  <a:schemeClr val="bg1"/>
                </a:solidFill>
              </a:defRPr>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lvl1pPr>
              <a:defRPr>
                <a:solidFill>
                  <a:schemeClr val="bg1">
                    <a:lumMod val="85000"/>
                  </a:schemeClr>
                </a:solidFill>
              </a:defRPr>
            </a:lvl1pPr>
          </a:lstStyle>
          <a:p>
            <a:r>
              <a:rPr lang="en-US"/>
              <a:t>Your Date Here</a:t>
            </a:r>
            <a:endParaRPr lang="en-US"/>
          </a:p>
        </p:txBody>
      </p:sp>
      <p:sp>
        <p:nvSpPr>
          <p:cNvPr id="5" name="Footer Placeholder 4"/>
          <p:cNvSpPr>
            <a:spLocks noGrp="1"/>
          </p:cNvSpPr>
          <p:nvPr>
            <p:ph type="ftr" sz="quarter" idx="11"/>
          </p:nvPr>
        </p:nvSpPr>
        <p:spPr/>
        <p:txBody>
          <a:bodyPr/>
          <a:lstStyle>
            <a:lvl1pPr>
              <a:defRPr>
                <a:solidFill>
                  <a:schemeClr val="bg1">
                    <a:lumMod val="85000"/>
                  </a:schemeClr>
                </a:solidFill>
              </a:defRPr>
            </a:lvl1pPr>
          </a:lstStyle>
          <a:p>
            <a:r>
              <a:rPr lang="en-US"/>
              <a:t>Your Footer Here</a:t>
            </a:r>
            <a:endParaRPr lang="en-US"/>
          </a:p>
        </p:txBody>
      </p:sp>
      <p:sp>
        <p:nvSpPr>
          <p:cNvPr id="6" name="Slide Number Placeholder 5"/>
          <p:cNvSpPr>
            <a:spLocks noGrp="1"/>
          </p:cNvSpPr>
          <p:nvPr>
            <p:ph type="sldNum" sz="quarter" idx="12"/>
          </p:nvPr>
        </p:nvSpPr>
        <p:spPr/>
        <p:txBody>
          <a:bodyPr/>
          <a:lstStyle>
            <a:lvl1pPr>
              <a:defRPr>
                <a:solidFill>
                  <a:schemeClr val="bg1">
                    <a:lumMod val="85000"/>
                  </a:schemeClr>
                </a:solidFill>
              </a:defRPr>
            </a:lvl1pPr>
          </a:lstStyle>
          <a:p>
            <a:fld id="{7F88F610-7B7C-44F0-8FE6-F62371B7351D}" type="slidenum">
              <a:rPr lang="en-US" smtClean="0"/>
            </a:fld>
            <a:endParaRPr lang="en-US"/>
          </a:p>
        </p:txBody>
      </p:sp>
      <p:sp>
        <p:nvSpPr>
          <p:cNvPr id="31" name="Freeform 55"/>
          <p:cNvSpPr/>
          <p:nvPr userDrawn="1"/>
        </p:nvSpPr>
        <p:spPr bwMode="auto">
          <a:xfrm>
            <a:off x="3731040" y="4343342"/>
            <a:ext cx="6910579" cy="4757056"/>
          </a:xfrm>
          <a:custGeom>
            <a:avLst/>
            <a:gdLst>
              <a:gd name="T0" fmla="*/ 582 w 11725"/>
              <a:gd name="T1" fmla="*/ 7777 h 7845"/>
              <a:gd name="T2" fmla="*/ 1407 w 11725"/>
              <a:gd name="T3" fmla="*/ 7445 h 7845"/>
              <a:gd name="T4" fmla="*/ 2029 w 11725"/>
              <a:gd name="T5" fmla="*/ 6847 h 7845"/>
              <a:gd name="T6" fmla="*/ 2228 w 11725"/>
              <a:gd name="T7" fmla="*/ 6241 h 7845"/>
              <a:gd name="T8" fmla="*/ 2056 w 11725"/>
              <a:gd name="T9" fmla="*/ 5579 h 7845"/>
              <a:gd name="T10" fmla="*/ 1738 w 11725"/>
              <a:gd name="T11" fmla="*/ 5301 h 7845"/>
              <a:gd name="T12" fmla="*/ 1423 w 11725"/>
              <a:gd name="T13" fmla="*/ 5315 h 7845"/>
              <a:gd name="T14" fmla="*/ 1237 w 11725"/>
              <a:gd name="T15" fmla="*/ 5579 h 7845"/>
              <a:gd name="T16" fmla="*/ 1252 w 11725"/>
              <a:gd name="T17" fmla="*/ 5935 h 7845"/>
              <a:gd name="T18" fmla="*/ 1644 w 11725"/>
              <a:gd name="T19" fmla="*/ 6580 h 7845"/>
              <a:gd name="T20" fmla="*/ 2292 w 11725"/>
              <a:gd name="T21" fmla="*/ 7034 h 7845"/>
              <a:gd name="T22" fmla="*/ 3011 w 11725"/>
              <a:gd name="T23" fmla="*/ 7229 h 7845"/>
              <a:gd name="T24" fmla="*/ 3597 w 11725"/>
              <a:gd name="T25" fmla="*/ 7118 h 7845"/>
              <a:gd name="T26" fmla="*/ 3994 w 11725"/>
              <a:gd name="T27" fmla="*/ 6733 h 7845"/>
              <a:gd name="T28" fmla="*/ 4110 w 11725"/>
              <a:gd name="T29" fmla="*/ 6332 h 7845"/>
              <a:gd name="T30" fmla="*/ 4021 w 11725"/>
              <a:gd name="T31" fmla="*/ 5821 h 7845"/>
              <a:gd name="T32" fmla="*/ 3357 w 11725"/>
              <a:gd name="T33" fmla="*/ 4767 h 7845"/>
              <a:gd name="T34" fmla="*/ 2617 w 11725"/>
              <a:gd name="T35" fmla="*/ 3501 h 7845"/>
              <a:gd name="T36" fmla="*/ 2508 w 11725"/>
              <a:gd name="T37" fmla="*/ 2756 h 7845"/>
              <a:gd name="T38" fmla="*/ 2648 w 11725"/>
              <a:gd name="T39" fmla="*/ 2398 h 7845"/>
              <a:gd name="T40" fmla="*/ 3072 w 11725"/>
              <a:gd name="T41" fmla="*/ 2056 h 7845"/>
              <a:gd name="T42" fmla="*/ 3699 w 11725"/>
              <a:gd name="T43" fmla="*/ 1943 h 7845"/>
              <a:gd name="T44" fmla="*/ 4327 w 11725"/>
              <a:gd name="T45" fmla="*/ 2040 h 7845"/>
              <a:gd name="T46" fmla="*/ 4782 w 11725"/>
              <a:gd name="T47" fmla="*/ 2248 h 7845"/>
              <a:gd name="T48" fmla="*/ 5607 w 11725"/>
              <a:gd name="T49" fmla="*/ 2999 h 7845"/>
              <a:gd name="T50" fmla="*/ 6051 w 11725"/>
              <a:gd name="T51" fmla="*/ 3829 h 7845"/>
              <a:gd name="T52" fmla="*/ 6355 w 11725"/>
              <a:gd name="T53" fmla="*/ 5118 h 7845"/>
              <a:gd name="T54" fmla="*/ 6703 w 11725"/>
              <a:gd name="T55" fmla="*/ 5983 h 7845"/>
              <a:gd name="T56" fmla="*/ 7130 w 11725"/>
              <a:gd name="T57" fmla="*/ 6448 h 7845"/>
              <a:gd name="T58" fmla="*/ 7493 w 11725"/>
              <a:gd name="T59" fmla="*/ 6605 h 7845"/>
              <a:gd name="T60" fmla="*/ 7868 w 11725"/>
              <a:gd name="T61" fmla="*/ 6571 h 7845"/>
              <a:gd name="T62" fmla="*/ 8193 w 11725"/>
              <a:gd name="T63" fmla="*/ 6378 h 7845"/>
              <a:gd name="T64" fmla="*/ 8420 w 11725"/>
              <a:gd name="T65" fmla="*/ 6070 h 7845"/>
              <a:gd name="T66" fmla="*/ 8547 w 11725"/>
              <a:gd name="T67" fmla="*/ 5253 h 7845"/>
              <a:gd name="T68" fmla="*/ 8553 w 11725"/>
              <a:gd name="T69" fmla="*/ 3593 h 7845"/>
              <a:gd name="T70" fmla="*/ 8452 w 11725"/>
              <a:gd name="T71" fmla="*/ 3163 h 7845"/>
              <a:gd name="T72" fmla="*/ 8174 w 11725"/>
              <a:gd name="T73" fmla="*/ 2772 h 7845"/>
              <a:gd name="T74" fmla="*/ 7746 w 11725"/>
              <a:gd name="T75" fmla="*/ 2548 h 7845"/>
              <a:gd name="T76" fmla="*/ 7453 w 11725"/>
              <a:gd name="T77" fmla="*/ 2540 h 7845"/>
              <a:gd name="T78" fmla="*/ 7248 w 11725"/>
              <a:gd name="T79" fmla="*/ 2706 h 7845"/>
              <a:gd name="T80" fmla="*/ 7257 w 11725"/>
              <a:gd name="T81" fmla="*/ 2933 h 7845"/>
              <a:gd name="T82" fmla="*/ 7589 w 11725"/>
              <a:gd name="T83" fmla="*/ 3262 h 7845"/>
              <a:gd name="T84" fmla="*/ 8150 w 11725"/>
              <a:gd name="T85" fmla="*/ 3388 h 7845"/>
              <a:gd name="T86" fmla="*/ 8696 w 11725"/>
              <a:gd name="T87" fmla="*/ 3164 h 7845"/>
              <a:gd name="T88" fmla="*/ 9106 w 11725"/>
              <a:gd name="T89" fmla="*/ 2753 h 7845"/>
              <a:gd name="T90" fmla="*/ 9520 w 11725"/>
              <a:gd name="T91" fmla="*/ 1929 h 7845"/>
              <a:gd name="T92" fmla="*/ 9595 w 11725"/>
              <a:gd name="T93" fmla="*/ 1322 h 7845"/>
              <a:gd name="T94" fmla="*/ 9511 w 11725"/>
              <a:gd name="T95" fmla="*/ 795 h 7845"/>
              <a:gd name="T96" fmla="*/ 9580 w 11725"/>
              <a:gd name="T97" fmla="*/ 434 h 7845"/>
              <a:gd name="T98" fmla="*/ 9791 w 11725"/>
              <a:gd name="T99" fmla="*/ 340 h 7845"/>
              <a:gd name="T100" fmla="*/ 10139 w 11725"/>
              <a:gd name="T101" fmla="*/ 508 h 7845"/>
              <a:gd name="T102" fmla="*/ 10536 w 11725"/>
              <a:gd name="T103" fmla="*/ 1042 h 7845"/>
              <a:gd name="T104" fmla="*/ 10851 w 11725"/>
              <a:gd name="T105" fmla="*/ 1222 h 7845"/>
              <a:gd name="T106" fmla="*/ 11204 w 11725"/>
              <a:gd name="T107" fmla="*/ 1030 h 7845"/>
              <a:gd name="T108" fmla="*/ 11455 w 11725"/>
              <a:gd name="T109" fmla="*/ 576 h 7845"/>
              <a:gd name="connsiteX0" fmla="*/ 0 w 10000"/>
              <a:gd name="connsiteY0" fmla="*/ 10000 h 10000"/>
              <a:gd name="connsiteX1" fmla="*/ 208 w 10000"/>
              <a:gd name="connsiteY1" fmla="*/ 9985 h 10000"/>
              <a:gd name="connsiteX2" fmla="*/ 351 w 10000"/>
              <a:gd name="connsiteY2" fmla="*/ 9957 h 10000"/>
              <a:gd name="connsiteX3" fmla="*/ 496 w 10000"/>
              <a:gd name="connsiteY3" fmla="*/ 9913 h 10000"/>
              <a:gd name="connsiteX4" fmla="*/ 642 w 10000"/>
              <a:gd name="connsiteY4" fmla="*/ 9855 h 10000"/>
              <a:gd name="connsiteX5" fmla="*/ 787 w 10000"/>
              <a:gd name="connsiteY5" fmla="*/ 9786 h 10000"/>
              <a:gd name="connsiteX6" fmla="*/ 929 w 10000"/>
              <a:gd name="connsiteY6" fmla="*/ 9702 h 10000"/>
              <a:gd name="connsiteX7" fmla="*/ 1067 w 10000"/>
              <a:gd name="connsiteY7" fmla="*/ 9602 h 10000"/>
              <a:gd name="connsiteX8" fmla="*/ 1200 w 10000"/>
              <a:gd name="connsiteY8" fmla="*/ 9490 h 10000"/>
              <a:gd name="connsiteX9" fmla="*/ 1325 w 10000"/>
              <a:gd name="connsiteY9" fmla="*/ 9366 h 10000"/>
              <a:gd name="connsiteX10" fmla="*/ 1443 w 10000"/>
              <a:gd name="connsiteY10" fmla="*/ 9226 h 10000"/>
              <a:gd name="connsiteX11" fmla="*/ 1550 w 10000"/>
              <a:gd name="connsiteY11" fmla="*/ 9073 h 10000"/>
              <a:gd name="connsiteX12" fmla="*/ 1646 w 10000"/>
              <a:gd name="connsiteY12" fmla="*/ 8909 h 10000"/>
              <a:gd name="connsiteX13" fmla="*/ 1730 w 10000"/>
              <a:gd name="connsiteY13" fmla="*/ 8728 h 10000"/>
              <a:gd name="connsiteX14" fmla="*/ 1799 w 10000"/>
              <a:gd name="connsiteY14" fmla="*/ 8537 h 10000"/>
              <a:gd name="connsiteX15" fmla="*/ 1852 w 10000"/>
              <a:gd name="connsiteY15" fmla="*/ 8330 h 10000"/>
              <a:gd name="connsiteX16" fmla="*/ 1872 w 10000"/>
              <a:gd name="connsiteY16" fmla="*/ 8223 h 10000"/>
              <a:gd name="connsiteX17" fmla="*/ 1885 w 10000"/>
              <a:gd name="connsiteY17" fmla="*/ 8134 h 10000"/>
              <a:gd name="connsiteX18" fmla="*/ 1900 w 10000"/>
              <a:gd name="connsiteY18" fmla="*/ 7955 h 10000"/>
              <a:gd name="connsiteX19" fmla="*/ 1902 w 10000"/>
              <a:gd name="connsiteY19" fmla="*/ 7777 h 10000"/>
              <a:gd name="connsiteX20" fmla="*/ 1887 w 10000"/>
              <a:gd name="connsiteY20" fmla="*/ 7602 h 10000"/>
              <a:gd name="connsiteX21" fmla="*/ 1858 w 10000"/>
              <a:gd name="connsiteY21" fmla="*/ 7430 h 10000"/>
              <a:gd name="connsiteX22" fmla="*/ 1813 w 10000"/>
              <a:gd name="connsiteY22" fmla="*/ 7266 h 10000"/>
              <a:gd name="connsiteX23" fmla="*/ 1754 w 10000"/>
              <a:gd name="connsiteY23" fmla="*/ 7112 h 10000"/>
              <a:gd name="connsiteX24" fmla="*/ 1676 w 10000"/>
              <a:gd name="connsiteY24" fmla="*/ 6969 h 10000"/>
              <a:gd name="connsiteX25" fmla="*/ 1631 w 10000"/>
              <a:gd name="connsiteY25" fmla="*/ 6902 h 10000"/>
              <a:gd name="connsiteX26" fmla="*/ 1601 w 10000"/>
              <a:gd name="connsiteY26" fmla="*/ 6864 h 10000"/>
              <a:gd name="connsiteX27" fmla="*/ 1541 w 10000"/>
              <a:gd name="connsiteY27" fmla="*/ 6802 h 10000"/>
              <a:gd name="connsiteX28" fmla="*/ 1482 w 10000"/>
              <a:gd name="connsiteY28" fmla="*/ 6757 h 10000"/>
              <a:gd name="connsiteX29" fmla="*/ 1424 w 10000"/>
              <a:gd name="connsiteY29" fmla="*/ 6730 h 10000"/>
              <a:gd name="connsiteX30" fmla="*/ 1368 w 10000"/>
              <a:gd name="connsiteY30" fmla="*/ 6719 h 10000"/>
              <a:gd name="connsiteX31" fmla="*/ 1313 w 10000"/>
              <a:gd name="connsiteY31" fmla="*/ 6724 h 10000"/>
              <a:gd name="connsiteX32" fmla="*/ 1261 w 10000"/>
              <a:gd name="connsiteY32" fmla="*/ 6743 h 10000"/>
              <a:gd name="connsiteX33" fmla="*/ 1214 w 10000"/>
              <a:gd name="connsiteY33" fmla="*/ 6775 h 10000"/>
              <a:gd name="connsiteX34" fmla="*/ 1171 w 10000"/>
              <a:gd name="connsiteY34" fmla="*/ 6820 h 10000"/>
              <a:gd name="connsiteX35" fmla="*/ 1132 w 10000"/>
              <a:gd name="connsiteY35" fmla="*/ 6878 h 10000"/>
              <a:gd name="connsiteX36" fmla="*/ 1100 w 10000"/>
              <a:gd name="connsiteY36" fmla="*/ 6946 h 10000"/>
              <a:gd name="connsiteX37" fmla="*/ 1074 w 10000"/>
              <a:gd name="connsiteY37" fmla="*/ 7024 h 10000"/>
              <a:gd name="connsiteX38" fmla="*/ 1055 w 10000"/>
              <a:gd name="connsiteY38" fmla="*/ 7112 h 10000"/>
              <a:gd name="connsiteX39" fmla="*/ 1044 w 10000"/>
              <a:gd name="connsiteY39" fmla="*/ 7205 h 10000"/>
              <a:gd name="connsiteX40" fmla="*/ 1041 w 10000"/>
              <a:gd name="connsiteY40" fmla="*/ 7308 h 10000"/>
              <a:gd name="connsiteX41" fmla="*/ 1047 w 10000"/>
              <a:gd name="connsiteY41" fmla="*/ 7415 h 10000"/>
              <a:gd name="connsiteX42" fmla="*/ 1053 w 10000"/>
              <a:gd name="connsiteY42" fmla="*/ 7471 h 10000"/>
              <a:gd name="connsiteX43" fmla="*/ 1068 w 10000"/>
              <a:gd name="connsiteY43" fmla="*/ 7565 h 10000"/>
              <a:gd name="connsiteX44" fmla="*/ 1110 w 10000"/>
              <a:gd name="connsiteY44" fmla="*/ 7745 h 10000"/>
              <a:gd name="connsiteX45" fmla="*/ 1165 w 10000"/>
              <a:gd name="connsiteY45" fmla="*/ 7918 h 10000"/>
              <a:gd name="connsiteX46" fmla="*/ 1232 w 10000"/>
              <a:gd name="connsiteY46" fmla="*/ 8084 h 10000"/>
              <a:gd name="connsiteX47" fmla="*/ 1313 w 10000"/>
              <a:gd name="connsiteY47" fmla="*/ 8241 h 10000"/>
              <a:gd name="connsiteX48" fmla="*/ 1402 w 10000"/>
              <a:gd name="connsiteY48" fmla="*/ 8388 h 10000"/>
              <a:gd name="connsiteX49" fmla="*/ 1499 w 10000"/>
              <a:gd name="connsiteY49" fmla="*/ 8526 h 10000"/>
              <a:gd name="connsiteX50" fmla="*/ 1605 w 10000"/>
              <a:gd name="connsiteY50" fmla="*/ 8654 h 10000"/>
              <a:gd name="connsiteX51" fmla="*/ 1717 w 10000"/>
              <a:gd name="connsiteY51" fmla="*/ 8771 h 10000"/>
              <a:gd name="connsiteX52" fmla="*/ 1835 w 10000"/>
              <a:gd name="connsiteY52" fmla="*/ 8876 h 10000"/>
              <a:gd name="connsiteX53" fmla="*/ 1955 w 10000"/>
              <a:gd name="connsiteY53" fmla="*/ 8966 h 10000"/>
              <a:gd name="connsiteX54" fmla="*/ 2078 w 10000"/>
              <a:gd name="connsiteY54" fmla="*/ 9045 h 10000"/>
              <a:gd name="connsiteX55" fmla="*/ 2201 w 10000"/>
              <a:gd name="connsiteY55" fmla="*/ 9110 h 10000"/>
              <a:gd name="connsiteX56" fmla="*/ 2325 w 10000"/>
              <a:gd name="connsiteY56" fmla="*/ 9160 h 10000"/>
              <a:gd name="connsiteX57" fmla="*/ 2448 w 10000"/>
              <a:gd name="connsiteY57" fmla="*/ 9194 h 10000"/>
              <a:gd name="connsiteX58" fmla="*/ 2568 w 10000"/>
              <a:gd name="connsiteY58" fmla="*/ 9215 h 10000"/>
              <a:gd name="connsiteX59" fmla="*/ 2627 w 10000"/>
              <a:gd name="connsiteY59" fmla="*/ 9216 h 10000"/>
              <a:gd name="connsiteX60" fmla="*/ 2693 w 10000"/>
              <a:gd name="connsiteY60" fmla="*/ 9215 h 10000"/>
              <a:gd name="connsiteX61" fmla="*/ 2825 w 10000"/>
              <a:gd name="connsiteY61" fmla="*/ 9193 h 10000"/>
              <a:gd name="connsiteX62" fmla="*/ 2949 w 10000"/>
              <a:gd name="connsiteY62" fmla="*/ 9145 h 10000"/>
              <a:gd name="connsiteX63" fmla="*/ 3068 w 10000"/>
              <a:gd name="connsiteY63" fmla="*/ 9073 h 10000"/>
              <a:gd name="connsiteX64" fmla="*/ 3176 w 10000"/>
              <a:gd name="connsiteY64" fmla="*/ 8978 h 10000"/>
              <a:gd name="connsiteX65" fmla="*/ 3273 w 10000"/>
              <a:gd name="connsiteY65" fmla="*/ 8855 h 10000"/>
              <a:gd name="connsiteX66" fmla="*/ 3336 w 10000"/>
              <a:gd name="connsiteY66" fmla="*/ 8748 h 10000"/>
              <a:gd name="connsiteX67" fmla="*/ 3373 w 10000"/>
              <a:gd name="connsiteY67" fmla="*/ 8669 h 10000"/>
              <a:gd name="connsiteX68" fmla="*/ 3406 w 10000"/>
              <a:gd name="connsiteY68" fmla="*/ 8583 h 10000"/>
              <a:gd name="connsiteX69" fmla="*/ 3436 w 10000"/>
              <a:gd name="connsiteY69" fmla="*/ 8491 h 10000"/>
              <a:gd name="connsiteX70" fmla="*/ 3448 w 10000"/>
              <a:gd name="connsiteY70" fmla="*/ 8442 h 10000"/>
              <a:gd name="connsiteX71" fmla="*/ 3466 w 10000"/>
              <a:gd name="connsiteY71" fmla="*/ 8365 h 10000"/>
              <a:gd name="connsiteX72" fmla="*/ 3491 w 10000"/>
              <a:gd name="connsiteY72" fmla="*/ 8214 h 10000"/>
              <a:gd name="connsiteX73" fmla="*/ 3505 w 10000"/>
              <a:gd name="connsiteY73" fmla="*/ 8071 h 10000"/>
              <a:gd name="connsiteX74" fmla="*/ 3508 w 10000"/>
              <a:gd name="connsiteY74" fmla="*/ 7932 h 10000"/>
              <a:gd name="connsiteX75" fmla="*/ 3501 w 10000"/>
              <a:gd name="connsiteY75" fmla="*/ 7799 h 10000"/>
              <a:gd name="connsiteX76" fmla="*/ 3485 w 10000"/>
              <a:gd name="connsiteY76" fmla="*/ 7670 h 10000"/>
              <a:gd name="connsiteX77" fmla="*/ 3461 w 10000"/>
              <a:gd name="connsiteY77" fmla="*/ 7544 h 10000"/>
              <a:gd name="connsiteX78" fmla="*/ 3429 w 10000"/>
              <a:gd name="connsiteY78" fmla="*/ 7420 h 10000"/>
              <a:gd name="connsiteX79" fmla="*/ 3371 w 10000"/>
              <a:gd name="connsiteY79" fmla="*/ 7240 h 10000"/>
              <a:gd name="connsiteX80" fmla="*/ 3278 w 10000"/>
              <a:gd name="connsiteY80" fmla="*/ 7003 h 10000"/>
              <a:gd name="connsiteX81" fmla="*/ 3119 w 10000"/>
              <a:gd name="connsiteY81" fmla="*/ 6651 h 10000"/>
              <a:gd name="connsiteX82" fmla="*/ 3011 w 10000"/>
              <a:gd name="connsiteY82" fmla="*/ 6407 h 10000"/>
              <a:gd name="connsiteX83" fmla="*/ 2863 w 10000"/>
              <a:gd name="connsiteY83" fmla="*/ 6076 h 10000"/>
              <a:gd name="connsiteX84" fmla="*/ 2589 w 10000"/>
              <a:gd name="connsiteY84" fmla="*/ 5472 h 10000"/>
              <a:gd name="connsiteX85" fmla="*/ 2455 w 10000"/>
              <a:gd name="connsiteY85" fmla="*/ 5143 h 10000"/>
              <a:gd name="connsiteX86" fmla="*/ 2371 w 10000"/>
              <a:gd name="connsiteY86" fmla="*/ 4919 h 10000"/>
              <a:gd name="connsiteX87" fmla="*/ 2296 w 10000"/>
              <a:gd name="connsiteY87" fmla="*/ 4691 h 10000"/>
              <a:gd name="connsiteX88" fmla="*/ 2232 w 10000"/>
              <a:gd name="connsiteY88" fmla="*/ 4463 h 10000"/>
              <a:gd name="connsiteX89" fmla="*/ 2180 w 10000"/>
              <a:gd name="connsiteY89" fmla="*/ 4233 h 10000"/>
              <a:gd name="connsiteX90" fmla="*/ 2145 w 10000"/>
              <a:gd name="connsiteY90" fmla="*/ 4006 h 10000"/>
              <a:gd name="connsiteX91" fmla="*/ 2128 w 10000"/>
              <a:gd name="connsiteY91" fmla="*/ 3783 h 10000"/>
              <a:gd name="connsiteX92" fmla="*/ 2131 w 10000"/>
              <a:gd name="connsiteY92" fmla="*/ 3620 h 10000"/>
              <a:gd name="connsiteX93" fmla="*/ 2139 w 10000"/>
              <a:gd name="connsiteY93" fmla="*/ 3513 h 10000"/>
              <a:gd name="connsiteX94" fmla="*/ 2154 w 10000"/>
              <a:gd name="connsiteY94" fmla="*/ 3407 h 10000"/>
              <a:gd name="connsiteX95" fmla="*/ 2175 w 10000"/>
              <a:gd name="connsiteY95" fmla="*/ 3304 h 10000"/>
              <a:gd name="connsiteX96" fmla="*/ 2202 w 10000"/>
              <a:gd name="connsiteY96" fmla="*/ 3203 h 10000"/>
              <a:gd name="connsiteX97" fmla="*/ 2238 w 10000"/>
              <a:gd name="connsiteY97" fmla="*/ 3104 h 10000"/>
              <a:gd name="connsiteX98" fmla="*/ 2258 w 10000"/>
              <a:gd name="connsiteY98" fmla="*/ 3057 h 10000"/>
              <a:gd name="connsiteX99" fmla="*/ 2290 w 10000"/>
              <a:gd name="connsiteY99" fmla="*/ 2990 h 10000"/>
              <a:gd name="connsiteX100" fmla="*/ 2359 w 10000"/>
              <a:gd name="connsiteY100" fmla="*/ 2874 h 10000"/>
              <a:gd name="connsiteX101" fmla="*/ 2439 w 10000"/>
              <a:gd name="connsiteY101" fmla="*/ 2774 h 10000"/>
              <a:gd name="connsiteX102" fmla="*/ 2526 w 10000"/>
              <a:gd name="connsiteY102" fmla="*/ 2690 h 10000"/>
              <a:gd name="connsiteX103" fmla="*/ 2620 w 10000"/>
              <a:gd name="connsiteY103" fmla="*/ 2621 h 10000"/>
              <a:gd name="connsiteX104" fmla="*/ 2721 w 10000"/>
              <a:gd name="connsiteY104" fmla="*/ 2566 h 10000"/>
              <a:gd name="connsiteX105" fmla="*/ 2825 w 10000"/>
              <a:gd name="connsiteY105" fmla="*/ 2526 h 10000"/>
              <a:gd name="connsiteX106" fmla="*/ 2933 w 10000"/>
              <a:gd name="connsiteY106" fmla="*/ 2498 h 10000"/>
              <a:gd name="connsiteX107" fmla="*/ 3043 w 10000"/>
              <a:gd name="connsiteY107" fmla="*/ 2482 h 10000"/>
              <a:gd name="connsiteX108" fmla="*/ 3155 w 10000"/>
              <a:gd name="connsiteY108" fmla="*/ 2477 h 10000"/>
              <a:gd name="connsiteX109" fmla="*/ 3267 w 10000"/>
              <a:gd name="connsiteY109" fmla="*/ 2483 h 10000"/>
              <a:gd name="connsiteX110" fmla="*/ 3377 w 10000"/>
              <a:gd name="connsiteY110" fmla="*/ 2500 h 10000"/>
              <a:gd name="connsiteX111" fmla="*/ 3485 w 10000"/>
              <a:gd name="connsiteY111" fmla="*/ 2526 h 10000"/>
              <a:gd name="connsiteX112" fmla="*/ 3590 w 10000"/>
              <a:gd name="connsiteY112" fmla="*/ 2560 h 10000"/>
              <a:gd name="connsiteX113" fmla="*/ 3690 w 10000"/>
              <a:gd name="connsiteY113" fmla="*/ 2600 h 10000"/>
              <a:gd name="connsiteX114" fmla="*/ 3784 w 10000"/>
              <a:gd name="connsiteY114" fmla="*/ 2650 h 10000"/>
              <a:gd name="connsiteX115" fmla="*/ 3829 w 10000"/>
              <a:gd name="connsiteY115" fmla="*/ 2677 h 10000"/>
              <a:gd name="connsiteX116" fmla="*/ 3881 w 10000"/>
              <a:gd name="connsiteY116" fmla="*/ 2710 h 10000"/>
              <a:gd name="connsiteX117" fmla="*/ 3981 w 10000"/>
              <a:gd name="connsiteY117" fmla="*/ 2784 h 10000"/>
              <a:gd name="connsiteX118" fmla="*/ 4078 w 10000"/>
              <a:gd name="connsiteY118" fmla="*/ 2866 h 10000"/>
              <a:gd name="connsiteX119" fmla="*/ 4173 w 10000"/>
              <a:gd name="connsiteY119" fmla="*/ 2955 h 10000"/>
              <a:gd name="connsiteX120" fmla="*/ 4310 w 10000"/>
              <a:gd name="connsiteY120" fmla="*/ 3100 h 10000"/>
              <a:gd name="connsiteX121" fmla="*/ 4482 w 10000"/>
              <a:gd name="connsiteY121" fmla="*/ 3319 h 10000"/>
              <a:gd name="connsiteX122" fmla="*/ 4640 w 10000"/>
              <a:gd name="connsiteY122" fmla="*/ 3562 h 10000"/>
              <a:gd name="connsiteX123" fmla="*/ 4782 w 10000"/>
              <a:gd name="connsiteY123" fmla="*/ 3823 h 10000"/>
              <a:gd name="connsiteX124" fmla="*/ 4911 w 10000"/>
              <a:gd name="connsiteY124" fmla="*/ 4101 h 10000"/>
              <a:gd name="connsiteX125" fmla="*/ 5021 w 10000"/>
              <a:gd name="connsiteY125" fmla="*/ 4391 h 10000"/>
              <a:gd name="connsiteX126" fmla="*/ 5069 w 10000"/>
              <a:gd name="connsiteY126" fmla="*/ 4542 h 10000"/>
              <a:gd name="connsiteX127" fmla="*/ 5103 w 10000"/>
              <a:gd name="connsiteY127" fmla="*/ 4653 h 10000"/>
              <a:gd name="connsiteX128" fmla="*/ 5161 w 10000"/>
              <a:gd name="connsiteY128" fmla="*/ 4881 h 10000"/>
              <a:gd name="connsiteX129" fmla="*/ 5209 w 10000"/>
              <a:gd name="connsiteY129" fmla="*/ 5112 h 10000"/>
              <a:gd name="connsiteX130" fmla="*/ 5250 w 10000"/>
              <a:gd name="connsiteY130" fmla="*/ 5346 h 10000"/>
              <a:gd name="connsiteX131" fmla="*/ 5303 w 10000"/>
              <a:gd name="connsiteY131" fmla="*/ 5700 h 10000"/>
              <a:gd name="connsiteX132" fmla="*/ 5367 w 10000"/>
              <a:gd name="connsiteY132" fmla="*/ 6175 h 10000"/>
              <a:gd name="connsiteX133" fmla="*/ 5420 w 10000"/>
              <a:gd name="connsiteY133" fmla="*/ 6524 h 10000"/>
              <a:gd name="connsiteX134" fmla="*/ 5461 w 10000"/>
              <a:gd name="connsiteY134" fmla="*/ 6755 h 10000"/>
              <a:gd name="connsiteX135" fmla="*/ 5509 w 10000"/>
              <a:gd name="connsiteY135" fmla="*/ 6980 h 10000"/>
              <a:gd name="connsiteX136" fmla="*/ 5566 w 10000"/>
              <a:gd name="connsiteY136" fmla="*/ 7202 h 10000"/>
              <a:gd name="connsiteX137" fmla="*/ 5635 w 10000"/>
              <a:gd name="connsiteY137" fmla="*/ 7419 h 10000"/>
              <a:gd name="connsiteX138" fmla="*/ 5717 w 10000"/>
              <a:gd name="connsiteY138" fmla="*/ 7627 h 10000"/>
              <a:gd name="connsiteX139" fmla="*/ 5814 w 10000"/>
              <a:gd name="connsiteY139" fmla="*/ 7828 h 10000"/>
              <a:gd name="connsiteX140" fmla="*/ 5928 w 10000"/>
              <a:gd name="connsiteY140" fmla="*/ 8019 h 10000"/>
              <a:gd name="connsiteX141" fmla="*/ 5993 w 10000"/>
              <a:gd name="connsiteY141" fmla="*/ 8111 h 10000"/>
              <a:gd name="connsiteX142" fmla="*/ 6021 w 10000"/>
              <a:gd name="connsiteY142" fmla="*/ 8150 h 10000"/>
              <a:gd name="connsiteX143" fmla="*/ 6081 w 10000"/>
              <a:gd name="connsiteY143" fmla="*/ 8219 h 10000"/>
              <a:gd name="connsiteX144" fmla="*/ 6141 w 10000"/>
              <a:gd name="connsiteY144" fmla="*/ 8278 h 10000"/>
              <a:gd name="connsiteX145" fmla="*/ 6203 w 10000"/>
              <a:gd name="connsiteY145" fmla="*/ 8329 h 10000"/>
              <a:gd name="connsiteX146" fmla="*/ 6264 w 10000"/>
              <a:gd name="connsiteY146" fmla="*/ 8368 h 10000"/>
              <a:gd name="connsiteX147" fmla="*/ 6328 w 10000"/>
              <a:gd name="connsiteY147" fmla="*/ 8398 h 10000"/>
              <a:gd name="connsiteX148" fmla="*/ 6391 w 10000"/>
              <a:gd name="connsiteY148" fmla="*/ 8419 h 10000"/>
              <a:gd name="connsiteX149" fmla="*/ 6455 w 10000"/>
              <a:gd name="connsiteY149" fmla="*/ 8431 h 10000"/>
              <a:gd name="connsiteX150" fmla="*/ 6519 w 10000"/>
              <a:gd name="connsiteY150" fmla="*/ 8431 h 10000"/>
              <a:gd name="connsiteX151" fmla="*/ 6583 w 10000"/>
              <a:gd name="connsiteY151" fmla="*/ 8423 h 10000"/>
              <a:gd name="connsiteX152" fmla="*/ 6646 w 10000"/>
              <a:gd name="connsiteY152" fmla="*/ 8404 h 10000"/>
              <a:gd name="connsiteX153" fmla="*/ 6710 w 10000"/>
              <a:gd name="connsiteY153" fmla="*/ 8376 h 10000"/>
              <a:gd name="connsiteX154" fmla="*/ 6774 w 10000"/>
              <a:gd name="connsiteY154" fmla="*/ 8340 h 10000"/>
              <a:gd name="connsiteX155" fmla="*/ 6835 w 10000"/>
              <a:gd name="connsiteY155" fmla="*/ 8292 h 10000"/>
              <a:gd name="connsiteX156" fmla="*/ 6897 w 10000"/>
              <a:gd name="connsiteY156" fmla="*/ 8235 h 10000"/>
              <a:gd name="connsiteX157" fmla="*/ 6958 w 10000"/>
              <a:gd name="connsiteY157" fmla="*/ 8168 h 10000"/>
              <a:gd name="connsiteX158" fmla="*/ 6988 w 10000"/>
              <a:gd name="connsiteY158" fmla="*/ 8130 h 10000"/>
              <a:gd name="connsiteX159" fmla="*/ 7014 w 10000"/>
              <a:gd name="connsiteY159" fmla="*/ 8094 h 10000"/>
              <a:gd name="connsiteX160" fmla="*/ 7062 w 10000"/>
              <a:gd name="connsiteY160" fmla="*/ 8022 h 10000"/>
              <a:gd name="connsiteX161" fmla="*/ 7103 w 10000"/>
              <a:gd name="connsiteY161" fmla="*/ 7944 h 10000"/>
              <a:gd name="connsiteX162" fmla="*/ 7138 w 10000"/>
              <a:gd name="connsiteY162" fmla="*/ 7862 h 10000"/>
              <a:gd name="connsiteX163" fmla="*/ 7181 w 10000"/>
              <a:gd name="connsiteY163" fmla="*/ 7737 h 10000"/>
              <a:gd name="connsiteX164" fmla="*/ 7223 w 10000"/>
              <a:gd name="connsiteY164" fmla="*/ 7560 h 10000"/>
              <a:gd name="connsiteX165" fmla="*/ 7251 w 10000"/>
              <a:gd name="connsiteY165" fmla="*/ 7375 h 10000"/>
              <a:gd name="connsiteX166" fmla="*/ 7267 w 10000"/>
              <a:gd name="connsiteY166" fmla="*/ 7184 h 10000"/>
              <a:gd name="connsiteX167" fmla="*/ 7282 w 10000"/>
              <a:gd name="connsiteY167" fmla="*/ 6891 h 10000"/>
              <a:gd name="connsiteX168" fmla="*/ 7290 w 10000"/>
              <a:gd name="connsiteY168" fmla="*/ 6696 h 10000"/>
              <a:gd name="connsiteX169" fmla="*/ 7301 w 10000"/>
              <a:gd name="connsiteY169" fmla="*/ 6432 h 10000"/>
              <a:gd name="connsiteX170" fmla="*/ 7313 w 10000"/>
              <a:gd name="connsiteY170" fmla="*/ 5903 h 10000"/>
              <a:gd name="connsiteX171" fmla="*/ 7313 w 10000"/>
              <a:gd name="connsiteY171" fmla="*/ 5373 h 10000"/>
              <a:gd name="connsiteX172" fmla="*/ 7304 w 10000"/>
              <a:gd name="connsiteY172" fmla="*/ 4844 h 10000"/>
              <a:gd name="connsiteX173" fmla="*/ 7295 w 10000"/>
              <a:gd name="connsiteY173" fmla="*/ 4580 h 10000"/>
              <a:gd name="connsiteX174" fmla="*/ 7293 w 10000"/>
              <a:gd name="connsiteY174" fmla="*/ 4518 h 10000"/>
              <a:gd name="connsiteX175" fmla="*/ 7281 w 10000"/>
              <a:gd name="connsiteY175" fmla="*/ 4391 h 10000"/>
              <a:gd name="connsiteX176" fmla="*/ 7263 w 10000"/>
              <a:gd name="connsiteY176" fmla="*/ 4268 h 10000"/>
              <a:gd name="connsiteX177" fmla="*/ 7238 w 10000"/>
              <a:gd name="connsiteY177" fmla="*/ 4149 h 10000"/>
              <a:gd name="connsiteX178" fmla="*/ 7209 w 10000"/>
              <a:gd name="connsiteY178" fmla="*/ 4032 h 10000"/>
              <a:gd name="connsiteX179" fmla="*/ 7173 w 10000"/>
              <a:gd name="connsiteY179" fmla="*/ 3921 h 10000"/>
              <a:gd name="connsiteX180" fmla="*/ 7130 w 10000"/>
              <a:gd name="connsiteY180" fmla="*/ 3813 h 10000"/>
              <a:gd name="connsiteX181" fmla="*/ 7083 w 10000"/>
              <a:gd name="connsiteY181" fmla="*/ 3712 h 10000"/>
              <a:gd name="connsiteX182" fmla="*/ 7029 w 10000"/>
              <a:gd name="connsiteY182" fmla="*/ 3620 h 10000"/>
              <a:gd name="connsiteX183" fmla="*/ 6971 w 10000"/>
              <a:gd name="connsiteY183" fmla="*/ 3533 h 10000"/>
              <a:gd name="connsiteX184" fmla="*/ 6908 w 10000"/>
              <a:gd name="connsiteY184" fmla="*/ 3457 h 10000"/>
              <a:gd name="connsiteX185" fmla="*/ 6839 w 10000"/>
              <a:gd name="connsiteY185" fmla="*/ 3388 h 10000"/>
              <a:gd name="connsiteX186" fmla="*/ 6767 w 10000"/>
              <a:gd name="connsiteY186" fmla="*/ 3331 h 10000"/>
              <a:gd name="connsiteX187" fmla="*/ 6688 w 10000"/>
              <a:gd name="connsiteY187" fmla="*/ 3282 h 10000"/>
              <a:gd name="connsiteX188" fmla="*/ 6606 w 10000"/>
              <a:gd name="connsiteY188" fmla="*/ 3248 h 10000"/>
              <a:gd name="connsiteX189" fmla="*/ 6520 w 10000"/>
              <a:gd name="connsiteY189" fmla="*/ 3225 h 10000"/>
              <a:gd name="connsiteX190" fmla="*/ 6475 w 10000"/>
              <a:gd name="connsiteY190" fmla="*/ 3220 h 10000"/>
              <a:gd name="connsiteX191" fmla="*/ 6451 w 10000"/>
              <a:gd name="connsiteY191" fmla="*/ 3219 h 10000"/>
              <a:gd name="connsiteX192" fmla="*/ 6404 w 10000"/>
              <a:gd name="connsiteY192" fmla="*/ 3224 h 10000"/>
              <a:gd name="connsiteX193" fmla="*/ 6357 w 10000"/>
              <a:gd name="connsiteY193" fmla="*/ 3238 h 10000"/>
              <a:gd name="connsiteX194" fmla="*/ 6312 w 10000"/>
              <a:gd name="connsiteY194" fmla="*/ 3263 h 10000"/>
              <a:gd name="connsiteX195" fmla="*/ 6270 w 10000"/>
              <a:gd name="connsiteY195" fmla="*/ 3296 h 10000"/>
              <a:gd name="connsiteX196" fmla="*/ 6234 w 10000"/>
              <a:gd name="connsiteY196" fmla="*/ 3340 h 10000"/>
              <a:gd name="connsiteX197" fmla="*/ 6204 w 10000"/>
              <a:gd name="connsiteY197" fmla="*/ 3391 h 10000"/>
              <a:gd name="connsiteX198" fmla="*/ 6182 w 10000"/>
              <a:gd name="connsiteY198" fmla="*/ 3449 h 10000"/>
              <a:gd name="connsiteX199" fmla="*/ 6174 w 10000"/>
              <a:gd name="connsiteY199" fmla="*/ 3482 h 10000"/>
              <a:gd name="connsiteX200" fmla="*/ 6170 w 10000"/>
              <a:gd name="connsiteY200" fmla="*/ 3508 h 10000"/>
              <a:gd name="connsiteX201" fmla="*/ 6165 w 10000"/>
              <a:gd name="connsiteY201" fmla="*/ 3559 h 10000"/>
              <a:gd name="connsiteX202" fmla="*/ 6169 w 10000"/>
              <a:gd name="connsiteY202" fmla="*/ 3638 h 10000"/>
              <a:gd name="connsiteX203" fmla="*/ 6189 w 10000"/>
              <a:gd name="connsiteY203" fmla="*/ 3739 h 10000"/>
              <a:gd name="connsiteX204" fmla="*/ 6225 w 10000"/>
              <a:gd name="connsiteY204" fmla="*/ 3832 h 10000"/>
              <a:gd name="connsiteX205" fmla="*/ 6248 w 10000"/>
              <a:gd name="connsiteY205" fmla="*/ 3873 h 10000"/>
              <a:gd name="connsiteX206" fmla="*/ 6292 w 10000"/>
              <a:gd name="connsiteY206" fmla="*/ 3944 h 10000"/>
              <a:gd name="connsiteX207" fmla="*/ 6380 w 10000"/>
              <a:gd name="connsiteY207" fmla="*/ 4062 h 10000"/>
              <a:gd name="connsiteX208" fmla="*/ 6472 w 10000"/>
              <a:gd name="connsiteY208" fmla="*/ 4158 h 10000"/>
              <a:gd name="connsiteX209" fmla="*/ 6566 w 10000"/>
              <a:gd name="connsiteY209" fmla="*/ 4233 h 10000"/>
              <a:gd name="connsiteX210" fmla="*/ 6662 w 10000"/>
              <a:gd name="connsiteY210" fmla="*/ 4284 h 10000"/>
              <a:gd name="connsiteX211" fmla="*/ 6757 w 10000"/>
              <a:gd name="connsiteY211" fmla="*/ 4316 h 10000"/>
              <a:gd name="connsiteX212" fmla="*/ 6854 w 10000"/>
              <a:gd name="connsiteY212" fmla="*/ 4328 h 10000"/>
              <a:gd name="connsiteX213" fmla="*/ 6951 w 10000"/>
              <a:gd name="connsiteY213" fmla="*/ 4319 h 10000"/>
              <a:gd name="connsiteX214" fmla="*/ 7047 w 10000"/>
              <a:gd name="connsiteY214" fmla="*/ 4294 h 10000"/>
              <a:gd name="connsiteX215" fmla="*/ 7143 w 10000"/>
              <a:gd name="connsiteY215" fmla="*/ 4251 h 10000"/>
              <a:gd name="connsiteX216" fmla="*/ 7237 w 10000"/>
              <a:gd name="connsiteY216" fmla="*/ 4194 h 10000"/>
              <a:gd name="connsiteX217" fmla="*/ 7328 w 10000"/>
              <a:gd name="connsiteY217" fmla="*/ 4121 h 10000"/>
              <a:gd name="connsiteX218" fmla="*/ 7417 w 10000"/>
              <a:gd name="connsiteY218" fmla="*/ 4033 h 10000"/>
              <a:gd name="connsiteX219" fmla="*/ 7503 w 10000"/>
              <a:gd name="connsiteY219" fmla="*/ 3934 h 10000"/>
              <a:gd name="connsiteX220" fmla="*/ 7586 w 10000"/>
              <a:gd name="connsiteY220" fmla="*/ 3822 h 10000"/>
              <a:gd name="connsiteX221" fmla="*/ 7663 w 10000"/>
              <a:gd name="connsiteY221" fmla="*/ 3698 h 10000"/>
              <a:gd name="connsiteX222" fmla="*/ 7701 w 10000"/>
              <a:gd name="connsiteY222" fmla="*/ 3632 h 10000"/>
              <a:gd name="connsiteX223" fmla="*/ 7766 w 10000"/>
              <a:gd name="connsiteY223" fmla="*/ 3509 h 10000"/>
              <a:gd name="connsiteX224" fmla="*/ 7886 w 10000"/>
              <a:gd name="connsiteY224" fmla="*/ 3250 h 10000"/>
              <a:gd name="connsiteX225" fmla="*/ 7988 w 10000"/>
              <a:gd name="connsiteY225" fmla="*/ 2973 h 10000"/>
              <a:gd name="connsiteX226" fmla="*/ 8051 w 10000"/>
              <a:gd name="connsiteY226" fmla="*/ 2756 h 10000"/>
              <a:gd name="connsiteX227" fmla="*/ 8089 w 10000"/>
              <a:gd name="connsiteY227" fmla="*/ 2609 h 10000"/>
              <a:gd name="connsiteX228" fmla="*/ 8119 w 10000"/>
              <a:gd name="connsiteY228" fmla="*/ 2459 h 10000"/>
              <a:gd name="connsiteX229" fmla="*/ 8145 w 10000"/>
              <a:gd name="connsiteY229" fmla="*/ 2306 h 10000"/>
              <a:gd name="connsiteX230" fmla="*/ 8165 w 10000"/>
              <a:gd name="connsiteY230" fmla="*/ 2153 h 10000"/>
              <a:gd name="connsiteX231" fmla="*/ 8178 w 10000"/>
              <a:gd name="connsiteY231" fmla="*/ 1997 h 10000"/>
              <a:gd name="connsiteX232" fmla="*/ 8185 w 10000"/>
              <a:gd name="connsiteY232" fmla="*/ 1841 h 10000"/>
              <a:gd name="connsiteX233" fmla="*/ 8183 w 10000"/>
              <a:gd name="connsiteY233" fmla="*/ 1685 h 10000"/>
              <a:gd name="connsiteX234" fmla="*/ 8176 w 10000"/>
              <a:gd name="connsiteY234" fmla="*/ 1528 h 10000"/>
              <a:gd name="connsiteX235" fmla="*/ 8162 w 10000"/>
              <a:gd name="connsiteY235" fmla="*/ 1372 h 10000"/>
              <a:gd name="connsiteX236" fmla="*/ 8151 w 10000"/>
              <a:gd name="connsiteY236" fmla="*/ 1293 h 10000"/>
              <a:gd name="connsiteX237" fmla="*/ 8134 w 10000"/>
              <a:gd name="connsiteY237" fmla="*/ 1188 h 10000"/>
              <a:gd name="connsiteX238" fmla="*/ 8112 w 10000"/>
              <a:gd name="connsiteY238" fmla="*/ 1013 h 10000"/>
              <a:gd name="connsiteX239" fmla="*/ 8103 w 10000"/>
              <a:gd name="connsiteY239" fmla="*/ 894 h 10000"/>
              <a:gd name="connsiteX240" fmla="*/ 8105 w 10000"/>
              <a:gd name="connsiteY240" fmla="*/ 779 h 10000"/>
              <a:gd name="connsiteX241" fmla="*/ 8122 w 10000"/>
              <a:gd name="connsiteY241" fmla="*/ 670 h 10000"/>
              <a:gd name="connsiteX242" fmla="*/ 8148 w 10000"/>
              <a:gd name="connsiteY242" fmla="*/ 598 h 10000"/>
              <a:gd name="connsiteX243" fmla="*/ 8171 w 10000"/>
              <a:gd name="connsiteY243" fmla="*/ 553 h 10000"/>
              <a:gd name="connsiteX244" fmla="*/ 8200 w 10000"/>
              <a:gd name="connsiteY244" fmla="*/ 515 h 10000"/>
              <a:gd name="connsiteX245" fmla="*/ 8235 w 10000"/>
              <a:gd name="connsiteY245" fmla="*/ 481 h 10000"/>
              <a:gd name="connsiteX246" fmla="*/ 8254 w 10000"/>
              <a:gd name="connsiteY246" fmla="*/ 467 h 10000"/>
              <a:gd name="connsiteX247" fmla="*/ 8287 w 10000"/>
              <a:gd name="connsiteY247" fmla="*/ 447 h 10000"/>
              <a:gd name="connsiteX248" fmla="*/ 8351 w 10000"/>
              <a:gd name="connsiteY248" fmla="*/ 433 h 10000"/>
              <a:gd name="connsiteX249" fmla="*/ 8414 w 10000"/>
              <a:gd name="connsiteY249" fmla="*/ 442 h 10000"/>
              <a:gd name="connsiteX250" fmla="*/ 8478 w 10000"/>
              <a:gd name="connsiteY250" fmla="*/ 474 h 10000"/>
              <a:gd name="connsiteX251" fmla="*/ 8540 w 10000"/>
              <a:gd name="connsiteY251" fmla="*/ 520 h 10000"/>
              <a:gd name="connsiteX252" fmla="*/ 8596 w 10000"/>
              <a:gd name="connsiteY252" fmla="*/ 580 h 10000"/>
              <a:gd name="connsiteX253" fmla="*/ 8647 w 10000"/>
              <a:gd name="connsiteY253" fmla="*/ 648 h 10000"/>
              <a:gd name="connsiteX254" fmla="*/ 8690 w 10000"/>
              <a:gd name="connsiteY254" fmla="*/ 719 h 10000"/>
              <a:gd name="connsiteX255" fmla="*/ 8709 w 10000"/>
              <a:gd name="connsiteY255" fmla="*/ 755 h 10000"/>
              <a:gd name="connsiteX256" fmla="*/ 8787 w 10000"/>
              <a:gd name="connsiteY256" fmla="*/ 925 h 10000"/>
              <a:gd name="connsiteX257" fmla="*/ 8917 w 10000"/>
              <a:gd name="connsiteY257" fmla="*/ 1205 h 10000"/>
              <a:gd name="connsiteX258" fmla="*/ 8986 w 10000"/>
              <a:gd name="connsiteY258" fmla="*/ 1328 h 10000"/>
              <a:gd name="connsiteX259" fmla="*/ 9036 w 10000"/>
              <a:gd name="connsiteY259" fmla="*/ 1402 h 10000"/>
              <a:gd name="connsiteX260" fmla="*/ 9087 w 10000"/>
              <a:gd name="connsiteY260" fmla="*/ 1466 h 10000"/>
              <a:gd name="connsiteX261" fmla="*/ 9140 w 10000"/>
              <a:gd name="connsiteY261" fmla="*/ 1513 h 10000"/>
              <a:gd name="connsiteX262" fmla="*/ 9197 w 10000"/>
              <a:gd name="connsiteY262" fmla="*/ 1545 h 10000"/>
              <a:gd name="connsiteX263" fmla="*/ 9255 w 10000"/>
              <a:gd name="connsiteY263" fmla="*/ 1558 h 10000"/>
              <a:gd name="connsiteX264" fmla="*/ 9316 w 10000"/>
              <a:gd name="connsiteY264" fmla="*/ 1550 h 10000"/>
              <a:gd name="connsiteX265" fmla="*/ 9380 w 10000"/>
              <a:gd name="connsiteY265" fmla="*/ 1518 h 10000"/>
              <a:gd name="connsiteX266" fmla="*/ 9448 w 10000"/>
              <a:gd name="connsiteY266" fmla="*/ 1460 h 10000"/>
              <a:gd name="connsiteX267" fmla="*/ 9519 w 10000"/>
              <a:gd name="connsiteY267" fmla="*/ 1370 h 10000"/>
              <a:gd name="connsiteX268" fmla="*/ 9556 w 10000"/>
              <a:gd name="connsiteY268" fmla="*/ 1313 h 10000"/>
              <a:gd name="connsiteX269" fmla="*/ 9592 w 10000"/>
              <a:gd name="connsiteY269" fmla="*/ 1250 h 10000"/>
              <a:gd name="connsiteX270" fmla="*/ 9654 w 10000"/>
              <a:gd name="connsiteY270" fmla="*/ 1114 h 10000"/>
              <a:gd name="connsiteX271" fmla="*/ 9706 w 10000"/>
              <a:gd name="connsiteY271" fmla="*/ 965 h 10000"/>
              <a:gd name="connsiteX272" fmla="*/ 9750 w 10000"/>
              <a:gd name="connsiteY272" fmla="*/ 811 h 10000"/>
              <a:gd name="connsiteX273" fmla="*/ 9770 w 10000"/>
              <a:gd name="connsiteY273" fmla="*/ 734 h 10000"/>
              <a:gd name="connsiteX274" fmla="*/ 9817 w 10000"/>
              <a:gd name="connsiteY274" fmla="*/ 547 h 10000"/>
              <a:gd name="connsiteX275" fmla="*/ 9897 w 10000"/>
              <a:gd name="connsiteY275" fmla="*/ 261 h 10000"/>
              <a:gd name="connsiteX276" fmla="*/ 9962 w 10000"/>
              <a:gd name="connsiteY276" fmla="*/ 83 h 10000"/>
              <a:gd name="connsiteX277" fmla="*/ 10000 w 10000"/>
              <a:gd name="connsiteY277" fmla="*/ 0 h 10000"/>
              <a:gd name="connsiteX0-1" fmla="*/ 0 w 9792"/>
              <a:gd name="connsiteY0-2" fmla="*/ 9985 h 9985"/>
              <a:gd name="connsiteX1-3" fmla="*/ 143 w 9792"/>
              <a:gd name="connsiteY1-4" fmla="*/ 9957 h 9985"/>
              <a:gd name="connsiteX2-5" fmla="*/ 288 w 9792"/>
              <a:gd name="connsiteY2-6" fmla="*/ 9913 h 9985"/>
              <a:gd name="connsiteX3-7" fmla="*/ 434 w 9792"/>
              <a:gd name="connsiteY3-8" fmla="*/ 9855 h 9985"/>
              <a:gd name="connsiteX4-9" fmla="*/ 579 w 9792"/>
              <a:gd name="connsiteY4-10" fmla="*/ 9786 h 9985"/>
              <a:gd name="connsiteX5-11" fmla="*/ 721 w 9792"/>
              <a:gd name="connsiteY5-12" fmla="*/ 9702 h 9985"/>
              <a:gd name="connsiteX6-13" fmla="*/ 859 w 9792"/>
              <a:gd name="connsiteY6-14" fmla="*/ 9602 h 9985"/>
              <a:gd name="connsiteX7-15" fmla="*/ 992 w 9792"/>
              <a:gd name="connsiteY7-16" fmla="*/ 9490 h 9985"/>
              <a:gd name="connsiteX8-17" fmla="*/ 1117 w 9792"/>
              <a:gd name="connsiteY8-18" fmla="*/ 9366 h 9985"/>
              <a:gd name="connsiteX9-19" fmla="*/ 1235 w 9792"/>
              <a:gd name="connsiteY9-20" fmla="*/ 9226 h 9985"/>
              <a:gd name="connsiteX10-21" fmla="*/ 1342 w 9792"/>
              <a:gd name="connsiteY10-22" fmla="*/ 9073 h 9985"/>
              <a:gd name="connsiteX11-23" fmla="*/ 1438 w 9792"/>
              <a:gd name="connsiteY11-24" fmla="*/ 8909 h 9985"/>
              <a:gd name="connsiteX12-25" fmla="*/ 1522 w 9792"/>
              <a:gd name="connsiteY12-26" fmla="*/ 8728 h 9985"/>
              <a:gd name="connsiteX13-27" fmla="*/ 1591 w 9792"/>
              <a:gd name="connsiteY13-28" fmla="*/ 8537 h 9985"/>
              <a:gd name="connsiteX14-29" fmla="*/ 1644 w 9792"/>
              <a:gd name="connsiteY14-30" fmla="*/ 8330 h 9985"/>
              <a:gd name="connsiteX15-31" fmla="*/ 1664 w 9792"/>
              <a:gd name="connsiteY15-32" fmla="*/ 8223 h 9985"/>
              <a:gd name="connsiteX16-33" fmla="*/ 1677 w 9792"/>
              <a:gd name="connsiteY16-34" fmla="*/ 8134 h 9985"/>
              <a:gd name="connsiteX17-35" fmla="*/ 1692 w 9792"/>
              <a:gd name="connsiteY17-36" fmla="*/ 7955 h 9985"/>
              <a:gd name="connsiteX18-37" fmla="*/ 1694 w 9792"/>
              <a:gd name="connsiteY18-38" fmla="*/ 7777 h 9985"/>
              <a:gd name="connsiteX19-39" fmla="*/ 1679 w 9792"/>
              <a:gd name="connsiteY19-40" fmla="*/ 7602 h 9985"/>
              <a:gd name="connsiteX20-41" fmla="*/ 1650 w 9792"/>
              <a:gd name="connsiteY20-42" fmla="*/ 7430 h 9985"/>
              <a:gd name="connsiteX21-43" fmla="*/ 1605 w 9792"/>
              <a:gd name="connsiteY21-44" fmla="*/ 7266 h 9985"/>
              <a:gd name="connsiteX22-45" fmla="*/ 1546 w 9792"/>
              <a:gd name="connsiteY22-46" fmla="*/ 7112 h 9985"/>
              <a:gd name="connsiteX23-47" fmla="*/ 1468 w 9792"/>
              <a:gd name="connsiteY23-48" fmla="*/ 6969 h 9985"/>
              <a:gd name="connsiteX24-49" fmla="*/ 1423 w 9792"/>
              <a:gd name="connsiteY24-50" fmla="*/ 6902 h 9985"/>
              <a:gd name="connsiteX25-51" fmla="*/ 1393 w 9792"/>
              <a:gd name="connsiteY25-52" fmla="*/ 6864 h 9985"/>
              <a:gd name="connsiteX26-53" fmla="*/ 1333 w 9792"/>
              <a:gd name="connsiteY26-54" fmla="*/ 6802 h 9985"/>
              <a:gd name="connsiteX27-55" fmla="*/ 1274 w 9792"/>
              <a:gd name="connsiteY27-56" fmla="*/ 6757 h 9985"/>
              <a:gd name="connsiteX28-57" fmla="*/ 1216 w 9792"/>
              <a:gd name="connsiteY28-58" fmla="*/ 6730 h 9985"/>
              <a:gd name="connsiteX29-59" fmla="*/ 1160 w 9792"/>
              <a:gd name="connsiteY29-60" fmla="*/ 6719 h 9985"/>
              <a:gd name="connsiteX30-61" fmla="*/ 1105 w 9792"/>
              <a:gd name="connsiteY30-62" fmla="*/ 6724 h 9985"/>
              <a:gd name="connsiteX31-63" fmla="*/ 1053 w 9792"/>
              <a:gd name="connsiteY31-64" fmla="*/ 6743 h 9985"/>
              <a:gd name="connsiteX32-65" fmla="*/ 1006 w 9792"/>
              <a:gd name="connsiteY32-66" fmla="*/ 6775 h 9985"/>
              <a:gd name="connsiteX33-67" fmla="*/ 963 w 9792"/>
              <a:gd name="connsiteY33-68" fmla="*/ 6820 h 9985"/>
              <a:gd name="connsiteX34-69" fmla="*/ 924 w 9792"/>
              <a:gd name="connsiteY34-70" fmla="*/ 6878 h 9985"/>
              <a:gd name="connsiteX35-71" fmla="*/ 892 w 9792"/>
              <a:gd name="connsiteY35-72" fmla="*/ 6946 h 9985"/>
              <a:gd name="connsiteX36-73" fmla="*/ 866 w 9792"/>
              <a:gd name="connsiteY36-74" fmla="*/ 7024 h 9985"/>
              <a:gd name="connsiteX37-75" fmla="*/ 847 w 9792"/>
              <a:gd name="connsiteY37-76" fmla="*/ 7112 h 9985"/>
              <a:gd name="connsiteX38-77" fmla="*/ 836 w 9792"/>
              <a:gd name="connsiteY38-78" fmla="*/ 7205 h 9985"/>
              <a:gd name="connsiteX39-79" fmla="*/ 833 w 9792"/>
              <a:gd name="connsiteY39-80" fmla="*/ 7308 h 9985"/>
              <a:gd name="connsiteX40-81" fmla="*/ 839 w 9792"/>
              <a:gd name="connsiteY40-82" fmla="*/ 7415 h 9985"/>
              <a:gd name="connsiteX41-83" fmla="*/ 845 w 9792"/>
              <a:gd name="connsiteY41-84" fmla="*/ 7471 h 9985"/>
              <a:gd name="connsiteX42-85" fmla="*/ 860 w 9792"/>
              <a:gd name="connsiteY42-86" fmla="*/ 7565 h 9985"/>
              <a:gd name="connsiteX43-87" fmla="*/ 902 w 9792"/>
              <a:gd name="connsiteY43-88" fmla="*/ 7745 h 9985"/>
              <a:gd name="connsiteX44-89" fmla="*/ 957 w 9792"/>
              <a:gd name="connsiteY44-90" fmla="*/ 7918 h 9985"/>
              <a:gd name="connsiteX45-91" fmla="*/ 1024 w 9792"/>
              <a:gd name="connsiteY45-92" fmla="*/ 8084 h 9985"/>
              <a:gd name="connsiteX46-93" fmla="*/ 1105 w 9792"/>
              <a:gd name="connsiteY46-94" fmla="*/ 8241 h 9985"/>
              <a:gd name="connsiteX47-95" fmla="*/ 1194 w 9792"/>
              <a:gd name="connsiteY47-96" fmla="*/ 8388 h 9985"/>
              <a:gd name="connsiteX48-97" fmla="*/ 1291 w 9792"/>
              <a:gd name="connsiteY48-98" fmla="*/ 8526 h 9985"/>
              <a:gd name="connsiteX49-99" fmla="*/ 1397 w 9792"/>
              <a:gd name="connsiteY49-100" fmla="*/ 8654 h 9985"/>
              <a:gd name="connsiteX50-101" fmla="*/ 1509 w 9792"/>
              <a:gd name="connsiteY50-102" fmla="*/ 8771 h 9985"/>
              <a:gd name="connsiteX51-103" fmla="*/ 1627 w 9792"/>
              <a:gd name="connsiteY51-104" fmla="*/ 8876 h 9985"/>
              <a:gd name="connsiteX52-105" fmla="*/ 1747 w 9792"/>
              <a:gd name="connsiteY52-106" fmla="*/ 8966 h 9985"/>
              <a:gd name="connsiteX53-107" fmla="*/ 1870 w 9792"/>
              <a:gd name="connsiteY53-108" fmla="*/ 9045 h 9985"/>
              <a:gd name="connsiteX54-109" fmla="*/ 1993 w 9792"/>
              <a:gd name="connsiteY54-110" fmla="*/ 9110 h 9985"/>
              <a:gd name="connsiteX55-111" fmla="*/ 2117 w 9792"/>
              <a:gd name="connsiteY55-112" fmla="*/ 9160 h 9985"/>
              <a:gd name="connsiteX56-113" fmla="*/ 2240 w 9792"/>
              <a:gd name="connsiteY56-114" fmla="*/ 9194 h 9985"/>
              <a:gd name="connsiteX57-115" fmla="*/ 2360 w 9792"/>
              <a:gd name="connsiteY57-116" fmla="*/ 9215 h 9985"/>
              <a:gd name="connsiteX58-117" fmla="*/ 2419 w 9792"/>
              <a:gd name="connsiteY58-118" fmla="*/ 9216 h 9985"/>
              <a:gd name="connsiteX59-119" fmla="*/ 2485 w 9792"/>
              <a:gd name="connsiteY59-120" fmla="*/ 9215 h 9985"/>
              <a:gd name="connsiteX60-121" fmla="*/ 2617 w 9792"/>
              <a:gd name="connsiteY60-122" fmla="*/ 9193 h 9985"/>
              <a:gd name="connsiteX61-123" fmla="*/ 2741 w 9792"/>
              <a:gd name="connsiteY61-124" fmla="*/ 9145 h 9985"/>
              <a:gd name="connsiteX62-125" fmla="*/ 2860 w 9792"/>
              <a:gd name="connsiteY62-126" fmla="*/ 9073 h 9985"/>
              <a:gd name="connsiteX63-127" fmla="*/ 2968 w 9792"/>
              <a:gd name="connsiteY63-128" fmla="*/ 8978 h 9985"/>
              <a:gd name="connsiteX64-129" fmla="*/ 3065 w 9792"/>
              <a:gd name="connsiteY64-130" fmla="*/ 8855 h 9985"/>
              <a:gd name="connsiteX65-131" fmla="*/ 3128 w 9792"/>
              <a:gd name="connsiteY65-132" fmla="*/ 8748 h 9985"/>
              <a:gd name="connsiteX66-133" fmla="*/ 3165 w 9792"/>
              <a:gd name="connsiteY66-134" fmla="*/ 8669 h 9985"/>
              <a:gd name="connsiteX67-135" fmla="*/ 3198 w 9792"/>
              <a:gd name="connsiteY67-136" fmla="*/ 8583 h 9985"/>
              <a:gd name="connsiteX68-137" fmla="*/ 3228 w 9792"/>
              <a:gd name="connsiteY68-138" fmla="*/ 8491 h 9985"/>
              <a:gd name="connsiteX69-139" fmla="*/ 3240 w 9792"/>
              <a:gd name="connsiteY69-140" fmla="*/ 8442 h 9985"/>
              <a:gd name="connsiteX70-141" fmla="*/ 3258 w 9792"/>
              <a:gd name="connsiteY70-142" fmla="*/ 8365 h 9985"/>
              <a:gd name="connsiteX71-143" fmla="*/ 3283 w 9792"/>
              <a:gd name="connsiteY71-144" fmla="*/ 8214 h 9985"/>
              <a:gd name="connsiteX72-145" fmla="*/ 3297 w 9792"/>
              <a:gd name="connsiteY72-146" fmla="*/ 8071 h 9985"/>
              <a:gd name="connsiteX73-147" fmla="*/ 3300 w 9792"/>
              <a:gd name="connsiteY73-148" fmla="*/ 7932 h 9985"/>
              <a:gd name="connsiteX74-149" fmla="*/ 3293 w 9792"/>
              <a:gd name="connsiteY74-150" fmla="*/ 7799 h 9985"/>
              <a:gd name="connsiteX75-151" fmla="*/ 3277 w 9792"/>
              <a:gd name="connsiteY75-152" fmla="*/ 7670 h 9985"/>
              <a:gd name="connsiteX76-153" fmla="*/ 3253 w 9792"/>
              <a:gd name="connsiteY76-154" fmla="*/ 7544 h 9985"/>
              <a:gd name="connsiteX77-155" fmla="*/ 3221 w 9792"/>
              <a:gd name="connsiteY77-156" fmla="*/ 7420 h 9985"/>
              <a:gd name="connsiteX78-157" fmla="*/ 3163 w 9792"/>
              <a:gd name="connsiteY78-158" fmla="*/ 7240 h 9985"/>
              <a:gd name="connsiteX79-159" fmla="*/ 3070 w 9792"/>
              <a:gd name="connsiteY79-160" fmla="*/ 7003 h 9985"/>
              <a:gd name="connsiteX80-161" fmla="*/ 2911 w 9792"/>
              <a:gd name="connsiteY80-162" fmla="*/ 6651 h 9985"/>
              <a:gd name="connsiteX81-163" fmla="*/ 2803 w 9792"/>
              <a:gd name="connsiteY81-164" fmla="*/ 6407 h 9985"/>
              <a:gd name="connsiteX82-165" fmla="*/ 2655 w 9792"/>
              <a:gd name="connsiteY82-166" fmla="*/ 6076 h 9985"/>
              <a:gd name="connsiteX83-167" fmla="*/ 2381 w 9792"/>
              <a:gd name="connsiteY83-168" fmla="*/ 5472 h 9985"/>
              <a:gd name="connsiteX84-169" fmla="*/ 2247 w 9792"/>
              <a:gd name="connsiteY84-170" fmla="*/ 5143 h 9985"/>
              <a:gd name="connsiteX85-171" fmla="*/ 2163 w 9792"/>
              <a:gd name="connsiteY85-172" fmla="*/ 4919 h 9985"/>
              <a:gd name="connsiteX86-173" fmla="*/ 2088 w 9792"/>
              <a:gd name="connsiteY86-174" fmla="*/ 4691 h 9985"/>
              <a:gd name="connsiteX87-175" fmla="*/ 2024 w 9792"/>
              <a:gd name="connsiteY87-176" fmla="*/ 4463 h 9985"/>
              <a:gd name="connsiteX88-177" fmla="*/ 1972 w 9792"/>
              <a:gd name="connsiteY88-178" fmla="*/ 4233 h 9985"/>
              <a:gd name="connsiteX89-179" fmla="*/ 1937 w 9792"/>
              <a:gd name="connsiteY89-180" fmla="*/ 4006 h 9985"/>
              <a:gd name="connsiteX90-181" fmla="*/ 1920 w 9792"/>
              <a:gd name="connsiteY90-182" fmla="*/ 3783 h 9985"/>
              <a:gd name="connsiteX91-183" fmla="*/ 1923 w 9792"/>
              <a:gd name="connsiteY91-184" fmla="*/ 3620 h 9985"/>
              <a:gd name="connsiteX92-185" fmla="*/ 1931 w 9792"/>
              <a:gd name="connsiteY92-186" fmla="*/ 3513 h 9985"/>
              <a:gd name="connsiteX93-187" fmla="*/ 1946 w 9792"/>
              <a:gd name="connsiteY93-188" fmla="*/ 3407 h 9985"/>
              <a:gd name="connsiteX94-189" fmla="*/ 1967 w 9792"/>
              <a:gd name="connsiteY94-190" fmla="*/ 3304 h 9985"/>
              <a:gd name="connsiteX95-191" fmla="*/ 1994 w 9792"/>
              <a:gd name="connsiteY95-192" fmla="*/ 3203 h 9985"/>
              <a:gd name="connsiteX96-193" fmla="*/ 2030 w 9792"/>
              <a:gd name="connsiteY96-194" fmla="*/ 3104 h 9985"/>
              <a:gd name="connsiteX97-195" fmla="*/ 2050 w 9792"/>
              <a:gd name="connsiteY97-196" fmla="*/ 3057 h 9985"/>
              <a:gd name="connsiteX98-197" fmla="*/ 2082 w 9792"/>
              <a:gd name="connsiteY98-198" fmla="*/ 2990 h 9985"/>
              <a:gd name="connsiteX99-199" fmla="*/ 2151 w 9792"/>
              <a:gd name="connsiteY99-200" fmla="*/ 2874 h 9985"/>
              <a:gd name="connsiteX100-201" fmla="*/ 2231 w 9792"/>
              <a:gd name="connsiteY100-202" fmla="*/ 2774 h 9985"/>
              <a:gd name="connsiteX101-203" fmla="*/ 2318 w 9792"/>
              <a:gd name="connsiteY101-204" fmla="*/ 2690 h 9985"/>
              <a:gd name="connsiteX102-205" fmla="*/ 2412 w 9792"/>
              <a:gd name="connsiteY102-206" fmla="*/ 2621 h 9985"/>
              <a:gd name="connsiteX103-207" fmla="*/ 2513 w 9792"/>
              <a:gd name="connsiteY103-208" fmla="*/ 2566 h 9985"/>
              <a:gd name="connsiteX104-209" fmla="*/ 2617 w 9792"/>
              <a:gd name="connsiteY104-210" fmla="*/ 2526 h 9985"/>
              <a:gd name="connsiteX105-211" fmla="*/ 2725 w 9792"/>
              <a:gd name="connsiteY105-212" fmla="*/ 2498 h 9985"/>
              <a:gd name="connsiteX106-213" fmla="*/ 2835 w 9792"/>
              <a:gd name="connsiteY106-214" fmla="*/ 2482 h 9985"/>
              <a:gd name="connsiteX107-215" fmla="*/ 2947 w 9792"/>
              <a:gd name="connsiteY107-216" fmla="*/ 2477 h 9985"/>
              <a:gd name="connsiteX108-217" fmla="*/ 3059 w 9792"/>
              <a:gd name="connsiteY108-218" fmla="*/ 2483 h 9985"/>
              <a:gd name="connsiteX109-219" fmla="*/ 3169 w 9792"/>
              <a:gd name="connsiteY109-220" fmla="*/ 2500 h 9985"/>
              <a:gd name="connsiteX110-221" fmla="*/ 3277 w 9792"/>
              <a:gd name="connsiteY110-222" fmla="*/ 2526 h 9985"/>
              <a:gd name="connsiteX111-223" fmla="*/ 3382 w 9792"/>
              <a:gd name="connsiteY111-224" fmla="*/ 2560 h 9985"/>
              <a:gd name="connsiteX112-225" fmla="*/ 3482 w 9792"/>
              <a:gd name="connsiteY112-226" fmla="*/ 2600 h 9985"/>
              <a:gd name="connsiteX113-227" fmla="*/ 3576 w 9792"/>
              <a:gd name="connsiteY113-228" fmla="*/ 2650 h 9985"/>
              <a:gd name="connsiteX114-229" fmla="*/ 3621 w 9792"/>
              <a:gd name="connsiteY114-230" fmla="*/ 2677 h 9985"/>
              <a:gd name="connsiteX115-231" fmla="*/ 3673 w 9792"/>
              <a:gd name="connsiteY115-232" fmla="*/ 2710 h 9985"/>
              <a:gd name="connsiteX116-233" fmla="*/ 3773 w 9792"/>
              <a:gd name="connsiteY116-234" fmla="*/ 2784 h 9985"/>
              <a:gd name="connsiteX117-235" fmla="*/ 3870 w 9792"/>
              <a:gd name="connsiteY117-236" fmla="*/ 2866 h 9985"/>
              <a:gd name="connsiteX118-237" fmla="*/ 3965 w 9792"/>
              <a:gd name="connsiteY118-238" fmla="*/ 2955 h 9985"/>
              <a:gd name="connsiteX119-239" fmla="*/ 4102 w 9792"/>
              <a:gd name="connsiteY119-240" fmla="*/ 3100 h 9985"/>
              <a:gd name="connsiteX120-241" fmla="*/ 4274 w 9792"/>
              <a:gd name="connsiteY120-242" fmla="*/ 3319 h 9985"/>
              <a:gd name="connsiteX121-243" fmla="*/ 4432 w 9792"/>
              <a:gd name="connsiteY121-244" fmla="*/ 3562 h 9985"/>
              <a:gd name="connsiteX122-245" fmla="*/ 4574 w 9792"/>
              <a:gd name="connsiteY122-246" fmla="*/ 3823 h 9985"/>
              <a:gd name="connsiteX123-247" fmla="*/ 4703 w 9792"/>
              <a:gd name="connsiteY123-248" fmla="*/ 4101 h 9985"/>
              <a:gd name="connsiteX124-249" fmla="*/ 4813 w 9792"/>
              <a:gd name="connsiteY124-250" fmla="*/ 4391 h 9985"/>
              <a:gd name="connsiteX125-251" fmla="*/ 4861 w 9792"/>
              <a:gd name="connsiteY125-252" fmla="*/ 4542 h 9985"/>
              <a:gd name="connsiteX126-253" fmla="*/ 4895 w 9792"/>
              <a:gd name="connsiteY126-254" fmla="*/ 4653 h 9985"/>
              <a:gd name="connsiteX127-255" fmla="*/ 4953 w 9792"/>
              <a:gd name="connsiteY127-256" fmla="*/ 4881 h 9985"/>
              <a:gd name="connsiteX128-257" fmla="*/ 5001 w 9792"/>
              <a:gd name="connsiteY128-258" fmla="*/ 5112 h 9985"/>
              <a:gd name="connsiteX129-259" fmla="*/ 5042 w 9792"/>
              <a:gd name="connsiteY129-260" fmla="*/ 5346 h 9985"/>
              <a:gd name="connsiteX130-261" fmla="*/ 5095 w 9792"/>
              <a:gd name="connsiteY130-262" fmla="*/ 5700 h 9985"/>
              <a:gd name="connsiteX131-263" fmla="*/ 5159 w 9792"/>
              <a:gd name="connsiteY131-264" fmla="*/ 6175 h 9985"/>
              <a:gd name="connsiteX132-265" fmla="*/ 5212 w 9792"/>
              <a:gd name="connsiteY132-266" fmla="*/ 6524 h 9985"/>
              <a:gd name="connsiteX133-267" fmla="*/ 5253 w 9792"/>
              <a:gd name="connsiteY133-268" fmla="*/ 6755 h 9985"/>
              <a:gd name="connsiteX134-269" fmla="*/ 5301 w 9792"/>
              <a:gd name="connsiteY134-270" fmla="*/ 6980 h 9985"/>
              <a:gd name="connsiteX135-271" fmla="*/ 5358 w 9792"/>
              <a:gd name="connsiteY135-272" fmla="*/ 7202 h 9985"/>
              <a:gd name="connsiteX136-273" fmla="*/ 5427 w 9792"/>
              <a:gd name="connsiteY136-274" fmla="*/ 7419 h 9985"/>
              <a:gd name="connsiteX137-275" fmla="*/ 5509 w 9792"/>
              <a:gd name="connsiteY137-276" fmla="*/ 7627 h 9985"/>
              <a:gd name="connsiteX138-277" fmla="*/ 5606 w 9792"/>
              <a:gd name="connsiteY138-278" fmla="*/ 7828 h 9985"/>
              <a:gd name="connsiteX139-279" fmla="*/ 5720 w 9792"/>
              <a:gd name="connsiteY139-280" fmla="*/ 8019 h 9985"/>
              <a:gd name="connsiteX140-281" fmla="*/ 5785 w 9792"/>
              <a:gd name="connsiteY140-282" fmla="*/ 8111 h 9985"/>
              <a:gd name="connsiteX141-283" fmla="*/ 5813 w 9792"/>
              <a:gd name="connsiteY141-284" fmla="*/ 8150 h 9985"/>
              <a:gd name="connsiteX142-285" fmla="*/ 5873 w 9792"/>
              <a:gd name="connsiteY142-286" fmla="*/ 8219 h 9985"/>
              <a:gd name="connsiteX143-287" fmla="*/ 5933 w 9792"/>
              <a:gd name="connsiteY143-288" fmla="*/ 8278 h 9985"/>
              <a:gd name="connsiteX144-289" fmla="*/ 5995 w 9792"/>
              <a:gd name="connsiteY144-290" fmla="*/ 8329 h 9985"/>
              <a:gd name="connsiteX145-291" fmla="*/ 6056 w 9792"/>
              <a:gd name="connsiteY145-292" fmla="*/ 8368 h 9985"/>
              <a:gd name="connsiteX146-293" fmla="*/ 6120 w 9792"/>
              <a:gd name="connsiteY146-294" fmla="*/ 8398 h 9985"/>
              <a:gd name="connsiteX147-295" fmla="*/ 6183 w 9792"/>
              <a:gd name="connsiteY147-296" fmla="*/ 8419 h 9985"/>
              <a:gd name="connsiteX148-297" fmla="*/ 6247 w 9792"/>
              <a:gd name="connsiteY148-298" fmla="*/ 8431 h 9985"/>
              <a:gd name="connsiteX149-299" fmla="*/ 6311 w 9792"/>
              <a:gd name="connsiteY149-300" fmla="*/ 8431 h 9985"/>
              <a:gd name="connsiteX150-301" fmla="*/ 6375 w 9792"/>
              <a:gd name="connsiteY150-302" fmla="*/ 8423 h 9985"/>
              <a:gd name="connsiteX151-303" fmla="*/ 6438 w 9792"/>
              <a:gd name="connsiteY151-304" fmla="*/ 8404 h 9985"/>
              <a:gd name="connsiteX152-305" fmla="*/ 6502 w 9792"/>
              <a:gd name="connsiteY152-306" fmla="*/ 8376 h 9985"/>
              <a:gd name="connsiteX153-307" fmla="*/ 6566 w 9792"/>
              <a:gd name="connsiteY153-308" fmla="*/ 8340 h 9985"/>
              <a:gd name="connsiteX154-309" fmla="*/ 6627 w 9792"/>
              <a:gd name="connsiteY154-310" fmla="*/ 8292 h 9985"/>
              <a:gd name="connsiteX155-311" fmla="*/ 6689 w 9792"/>
              <a:gd name="connsiteY155-312" fmla="*/ 8235 h 9985"/>
              <a:gd name="connsiteX156-313" fmla="*/ 6750 w 9792"/>
              <a:gd name="connsiteY156-314" fmla="*/ 8168 h 9985"/>
              <a:gd name="connsiteX157-315" fmla="*/ 6780 w 9792"/>
              <a:gd name="connsiteY157-316" fmla="*/ 8130 h 9985"/>
              <a:gd name="connsiteX158-317" fmla="*/ 6806 w 9792"/>
              <a:gd name="connsiteY158-318" fmla="*/ 8094 h 9985"/>
              <a:gd name="connsiteX159-319" fmla="*/ 6854 w 9792"/>
              <a:gd name="connsiteY159-320" fmla="*/ 8022 h 9985"/>
              <a:gd name="connsiteX160-321" fmla="*/ 6895 w 9792"/>
              <a:gd name="connsiteY160-322" fmla="*/ 7944 h 9985"/>
              <a:gd name="connsiteX161-323" fmla="*/ 6930 w 9792"/>
              <a:gd name="connsiteY161-324" fmla="*/ 7862 h 9985"/>
              <a:gd name="connsiteX162-325" fmla="*/ 6973 w 9792"/>
              <a:gd name="connsiteY162-326" fmla="*/ 7737 h 9985"/>
              <a:gd name="connsiteX163-327" fmla="*/ 7015 w 9792"/>
              <a:gd name="connsiteY163-328" fmla="*/ 7560 h 9985"/>
              <a:gd name="connsiteX164-329" fmla="*/ 7043 w 9792"/>
              <a:gd name="connsiteY164-330" fmla="*/ 7375 h 9985"/>
              <a:gd name="connsiteX165-331" fmla="*/ 7059 w 9792"/>
              <a:gd name="connsiteY165-332" fmla="*/ 7184 h 9985"/>
              <a:gd name="connsiteX166-333" fmla="*/ 7074 w 9792"/>
              <a:gd name="connsiteY166-334" fmla="*/ 6891 h 9985"/>
              <a:gd name="connsiteX167-335" fmla="*/ 7082 w 9792"/>
              <a:gd name="connsiteY167-336" fmla="*/ 6696 h 9985"/>
              <a:gd name="connsiteX168-337" fmla="*/ 7093 w 9792"/>
              <a:gd name="connsiteY168-338" fmla="*/ 6432 h 9985"/>
              <a:gd name="connsiteX169-339" fmla="*/ 7105 w 9792"/>
              <a:gd name="connsiteY169-340" fmla="*/ 5903 h 9985"/>
              <a:gd name="connsiteX170-341" fmla="*/ 7105 w 9792"/>
              <a:gd name="connsiteY170-342" fmla="*/ 5373 h 9985"/>
              <a:gd name="connsiteX171-343" fmla="*/ 7096 w 9792"/>
              <a:gd name="connsiteY171-344" fmla="*/ 4844 h 9985"/>
              <a:gd name="connsiteX172-345" fmla="*/ 7087 w 9792"/>
              <a:gd name="connsiteY172-346" fmla="*/ 4580 h 9985"/>
              <a:gd name="connsiteX173-347" fmla="*/ 7085 w 9792"/>
              <a:gd name="connsiteY173-348" fmla="*/ 4518 h 9985"/>
              <a:gd name="connsiteX174-349" fmla="*/ 7073 w 9792"/>
              <a:gd name="connsiteY174-350" fmla="*/ 4391 h 9985"/>
              <a:gd name="connsiteX175-351" fmla="*/ 7055 w 9792"/>
              <a:gd name="connsiteY175-352" fmla="*/ 4268 h 9985"/>
              <a:gd name="connsiteX176-353" fmla="*/ 7030 w 9792"/>
              <a:gd name="connsiteY176-354" fmla="*/ 4149 h 9985"/>
              <a:gd name="connsiteX177-355" fmla="*/ 7001 w 9792"/>
              <a:gd name="connsiteY177-356" fmla="*/ 4032 h 9985"/>
              <a:gd name="connsiteX178-357" fmla="*/ 6965 w 9792"/>
              <a:gd name="connsiteY178-358" fmla="*/ 3921 h 9985"/>
              <a:gd name="connsiteX179-359" fmla="*/ 6922 w 9792"/>
              <a:gd name="connsiteY179-360" fmla="*/ 3813 h 9985"/>
              <a:gd name="connsiteX180-361" fmla="*/ 6875 w 9792"/>
              <a:gd name="connsiteY180-362" fmla="*/ 3712 h 9985"/>
              <a:gd name="connsiteX181-363" fmla="*/ 6821 w 9792"/>
              <a:gd name="connsiteY181-364" fmla="*/ 3620 h 9985"/>
              <a:gd name="connsiteX182-365" fmla="*/ 6763 w 9792"/>
              <a:gd name="connsiteY182-366" fmla="*/ 3533 h 9985"/>
              <a:gd name="connsiteX183-367" fmla="*/ 6700 w 9792"/>
              <a:gd name="connsiteY183-368" fmla="*/ 3457 h 9985"/>
              <a:gd name="connsiteX184-369" fmla="*/ 6631 w 9792"/>
              <a:gd name="connsiteY184-370" fmla="*/ 3388 h 9985"/>
              <a:gd name="connsiteX185-371" fmla="*/ 6559 w 9792"/>
              <a:gd name="connsiteY185-372" fmla="*/ 3331 h 9985"/>
              <a:gd name="connsiteX186-373" fmla="*/ 6480 w 9792"/>
              <a:gd name="connsiteY186-374" fmla="*/ 3282 h 9985"/>
              <a:gd name="connsiteX187-375" fmla="*/ 6398 w 9792"/>
              <a:gd name="connsiteY187-376" fmla="*/ 3248 h 9985"/>
              <a:gd name="connsiteX188-377" fmla="*/ 6312 w 9792"/>
              <a:gd name="connsiteY188-378" fmla="*/ 3225 h 9985"/>
              <a:gd name="connsiteX189-379" fmla="*/ 6267 w 9792"/>
              <a:gd name="connsiteY189-380" fmla="*/ 3220 h 9985"/>
              <a:gd name="connsiteX190-381" fmla="*/ 6243 w 9792"/>
              <a:gd name="connsiteY190-382" fmla="*/ 3219 h 9985"/>
              <a:gd name="connsiteX191-383" fmla="*/ 6196 w 9792"/>
              <a:gd name="connsiteY191-384" fmla="*/ 3224 h 9985"/>
              <a:gd name="connsiteX192-385" fmla="*/ 6149 w 9792"/>
              <a:gd name="connsiteY192-386" fmla="*/ 3238 h 9985"/>
              <a:gd name="connsiteX193-387" fmla="*/ 6104 w 9792"/>
              <a:gd name="connsiteY193-388" fmla="*/ 3263 h 9985"/>
              <a:gd name="connsiteX194-389" fmla="*/ 6062 w 9792"/>
              <a:gd name="connsiteY194-390" fmla="*/ 3296 h 9985"/>
              <a:gd name="connsiteX195-391" fmla="*/ 6026 w 9792"/>
              <a:gd name="connsiteY195-392" fmla="*/ 3340 h 9985"/>
              <a:gd name="connsiteX196-393" fmla="*/ 5996 w 9792"/>
              <a:gd name="connsiteY196-394" fmla="*/ 3391 h 9985"/>
              <a:gd name="connsiteX197-395" fmla="*/ 5974 w 9792"/>
              <a:gd name="connsiteY197-396" fmla="*/ 3449 h 9985"/>
              <a:gd name="connsiteX198-397" fmla="*/ 5966 w 9792"/>
              <a:gd name="connsiteY198-398" fmla="*/ 3482 h 9985"/>
              <a:gd name="connsiteX199-399" fmla="*/ 5962 w 9792"/>
              <a:gd name="connsiteY199-400" fmla="*/ 3508 h 9985"/>
              <a:gd name="connsiteX200-401" fmla="*/ 5957 w 9792"/>
              <a:gd name="connsiteY200-402" fmla="*/ 3559 h 9985"/>
              <a:gd name="connsiteX201-403" fmla="*/ 5961 w 9792"/>
              <a:gd name="connsiteY201-404" fmla="*/ 3638 h 9985"/>
              <a:gd name="connsiteX202-405" fmla="*/ 5981 w 9792"/>
              <a:gd name="connsiteY202-406" fmla="*/ 3739 h 9985"/>
              <a:gd name="connsiteX203-407" fmla="*/ 6017 w 9792"/>
              <a:gd name="connsiteY203-408" fmla="*/ 3832 h 9985"/>
              <a:gd name="connsiteX204-409" fmla="*/ 6040 w 9792"/>
              <a:gd name="connsiteY204-410" fmla="*/ 3873 h 9985"/>
              <a:gd name="connsiteX205-411" fmla="*/ 6084 w 9792"/>
              <a:gd name="connsiteY205-412" fmla="*/ 3944 h 9985"/>
              <a:gd name="connsiteX206-413" fmla="*/ 6172 w 9792"/>
              <a:gd name="connsiteY206-414" fmla="*/ 4062 h 9985"/>
              <a:gd name="connsiteX207-415" fmla="*/ 6264 w 9792"/>
              <a:gd name="connsiteY207-416" fmla="*/ 4158 h 9985"/>
              <a:gd name="connsiteX208-417" fmla="*/ 6358 w 9792"/>
              <a:gd name="connsiteY208-418" fmla="*/ 4233 h 9985"/>
              <a:gd name="connsiteX209-419" fmla="*/ 6454 w 9792"/>
              <a:gd name="connsiteY209-420" fmla="*/ 4284 h 9985"/>
              <a:gd name="connsiteX210-421" fmla="*/ 6549 w 9792"/>
              <a:gd name="connsiteY210-422" fmla="*/ 4316 h 9985"/>
              <a:gd name="connsiteX211-423" fmla="*/ 6646 w 9792"/>
              <a:gd name="connsiteY211-424" fmla="*/ 4328 h 9985"/>
              <a:gd name="connsiteX212-425" fmla="*/ 6743 w 9792"/>
              <a:gd name="connsiteY212-426" fmla="*/ 4319 h 9985"/>
              <a:gd name="connsiteX213-427" fmla="*/ 6839 w 9792"/>
              <a:gd name="connsiteY213-428" fmla="*/ 4294 h 9985"/>
              <a:gd name="connsiteX214-429" fmla="*/ 6935 w 9792"/>
              <a:gd name="connsiteY214-430" fmla="*/ 4251 h 9985"/>
              <a:gd name="connsiteX215-431" fmla="*/ 7029 w 9792"/>
              <a:gd name="connsiteY215-432" fmla="*/ 4194 h 9985"/>
              <a:gd name="connsiteX216-433" fmla="*/ 7120 w 9792"/>
              <a:gd name="connsiteY216-434" fmla="*/ 4121 h 9985"/>
              <a:gd name="connsiteX217-435" fmla="*/ 7209 w 9792"/>
              <a:gd name="connsiteY217-436" fmla="*/ 4033 h 9985"/>
              <a:gd name="connsiteX218-437" fmla="*/ 7295 w 9792"/>
              <a:gd name="connsiteY218-438" fmla="*/ 3934 h 9985"/>
              <a:gd name="connsiteX219-439" fmla="*/ 7378 w 9792"/>
              <a:gd name="connsiteY219-440" fmla="*/ 3822 h 9985"/>
              <a:gd name="connsiteX220-441" fmla="*/ 7455 w 9792"/>
              <a:gd name="connsiteY220-442" fmla="*/ 3698 h 9985"/>
              <a:gd name="connsiteX221-443" fmla="*/ 7493 w 9792"/>
              <a:gd name="connsiteY221-444" fmla="*/ 3632 h 9985"/>
              <a:gd name="connsiteX222-445" fmla="*/ 7558 w 9792"/>
              <a:gd name="connsiteY222-446" fmla="*/ 3509 h 9985"/>
              <a:gd name="connsiteX223-447" fmla="*/ 7678 w 9792"/>
              <a:gd name="connsiteY223-448" fmla="*/ 3250 h 9985"/>
              <a:gd name="connsiteX224-449" fmla="*/ 7780 w 9792"/>
              <a:gd name="connsiteY224-450" fmla="*/ 2973 h 9985"/>
              <a:gd name="connsiteX225-451" fmla="*/ 7843 w 9792"/>
              <a:gd name="connsiteY225-452" fmla="*/ 2756 h 9985"/>
              <a:gd name="connsiteX226-453" fmla="*/ 7881 w 9792"/>
              <a:gd name="connsiteY226-454" fmla="*/ 2609 h 9985"/>
              <a:gd name="connsiteX227-455" fmla="*/ 7911 w 9792"/>
              <a:gd name="connsiteY227-456" fmla="*/ 2459 h 9985"/>
              <a:gd name="connsiteX228-457" fmla="*/ 7937 w 9792"/>
              <a:gd name="connsiteY228-458" fmla="*/ 2306 h 9985"/>
              <a:gd name="connsiteX229-459" fmla="*/ 7957 w 9792"/>
              <a:gd name="connsiteY229-460" fmla="*/ 2153 h 9985"/>
              <a:gd name="connsiteX230-461" fmla="*/ 7970 w 9792"/>
              <a:gd name="connsiteY230-462" fmla="*/ 1997 h 9985"/>
              <a:gd name="connsiteX231-463" fmla="*/ 7977 w 9792"/>
              <a:gd name="connsiteY231-464" fmla="*/ 1841 h 9985"/>
              <a:gd name="connsiteX232-465" fmla="*/ 7975 w 9792"/>
              <a:gd name="connsiteY232-466" fmla="*/ 1685 h 9985"/>
              <a:gd name="connsiteX233-467" fmla="*/ 7968 w 9792"/>
              <a:gd name="connsiteY233-468" fmla="*/ 1528 h 9985"/>
              <a:gd name="connsiteX234-469" fmla="*/ 7954 w 9792"/>
              <a:gd name="connsiteY234-470" fmla="*/ 1372 h 9985"/>
              <a:gd name="connsiteX235-471" fmla="*/ 7943 w 9792"/>
              <a:gd name="connsiteY235-472" fmla="*/ 1293 h 9985"/>
              <a:gd name="connsiteX236-473" fmla="*/ 7926 w 9792"/>
              <a:gd name="connsiteY236-474" fmla="*/ 1188 h 9985"/>
              <a:gd name="connsiteX237-475" fmla="*/ 7904 w 9792"/>
              <a:gd name="connsiteY237-476" fmla="*/ 1013 h 9985"/>
              <a:gd name="connsiteX238-477" fmla="*/ 7895 w 9792"/>
              <a:gd name="connsiteY238-478" fmla="*/ 894 h 9985"/>
              <a:gd name="connsiteX239-479" fmla="*/ 7897 w 9792"/>
              <a:gd name="connsiteY239-480" fmla="*/ 779 h 9985"/>
              <a:gd name="connsiteX240-481" fmla="*/ 7914 w 9792"/>
              <a:gd name="connsiteY240-482" fmla="*/ 670 h 9985"/>
              <a:gd name="connsiteX241-483" fmla="*/ 7940 w 9792"/>
              <a:gd name="connsiteY241-484" fmla="*/ 598 h 9985"/>
              <a:gd name="connsiteX242-485" fmla="*/ 7963 w 9792"/>
              <a:gd name="connsiteY242-486" fmla="*/ 553 h 9985"/>
              <a:gd name="connsiteX243-487" fmla="*/ 7992 w 9792"/>
              <a:gd name="connsiteY243-488" fmla="*/ 515 h 9985"/>
              <a:gd name="connsiteX244-489" fmla="*/ 8027 w 9792"/>
              <a:gd name="connsiteY244-490" fmla="*/ 481 h 9985"/>
              <a:gd name="connsiteX245-491" fmla="*/ 8046 w 9792"/>
              <a:gd name="connsiteY245-492" fmla="*/ 467 h 9985"/>
              <a:gd name="connsiteX246-493" fmla="*/ 8079 w 9792"/>
              <a:gd name="connsiteY246-494" fmla="*/ 447 h 9985"/>
              <a:gd name="connsiteX247-495" fmla="*/ 8143 w 9792"/>
              <a:gd name="connsiteY247-496" fmla="*/ 433 h 9985"/>
              <a:gd name="connsiteX248-497" fmla="*/ 8206 w 9792"/>
              <a:gd name="connsiteY248-498" fmla="*/ 442 h 9985"/>
              <a:gd name="connsiteX249-499" fmla="*/ 8270 w 9792"/>
              <a:gd name="connsiteY249-500" fmla="*/ 474 h 9985"/>
              <a:gd name="connsiteX250-501" fmla="*/ 8332 w 9792"/>
              <a:gd name="connsiteY250-502" fmla="*/ 520 h 9985"/>
              <a:gd name="connsiteX251-503" fmla="*/ 8388 w 9792"/>
              <a:gd name="connsiteY251-504" fmla="*/ 580 h 9985"/>
              <a:gd name="connsiteX252-505" fmla="*/ 8439 w 9792"/>
              <a:gd name="connsiteY252-506" fmla="*/ 648 h 9985"/>
              <a:gd name="connsiteX253-507" fmla="*/ 8482 w 9792"/>
              <a:gd name="connsiteY253-508" fmla="*/ 719 h 9985"/>
              <a:gd name="connsiteX254-509" fmla="*/ 8501 w 9792"/>
              <a:gd name="connsiteY254-510" fmla="*/ 755 h 9985"/>
              <a:gd name="connsiteX255-511" fmla="*/ 8579 w 9792"/>
              <a:gd name="connsiteY255-512" fmla="*/ 925 h 9985"/>
              <a:gd name="connsiteX256-513" fmla="*/ 8709 w 9792"/>
              <a:gd name="connsiteY256-514" fmla="*/ 1205 h 9985"/>
              <a:gd name="connsiteX257-515" fmla="*/ 8778 w 9792"/>
              <a:gd name="connsiteY257-516" fmla="*/ 1328 h 9985"/>
              <a:gd name="connsiteX258-517" fmla="*/ 8828 w 9792"/>
              <a:gd name="connsiteY258-518" fmla="*/ 1402 h 9985"/>
              <a:gd name="connsiteX259-519" fmla="*/ 8879 w 9792"/>
              <a:gd name="connsiteY259-520" fmla="*/ 1466 h 9985"/>
              <a:gd name="connsiteX260-521" fmla="*/ 8932 w 9792"/>
              <a:gd name="connsiteY260-522" fmla="*/ 1513 h 9985"/>
              <a:gd name="connsiteX261-523" fmla="*/ 8989 w 9792"/>
              <a:gd name="connsiteY261-524" fmla="*/ 1545 h 9985"/>
              <a:gd name="connsiteX262-525" fmla="*/ 9047 w 9792"/>
              <a:gd name="connsiteY262-526" fmla="*/ 1558 h 9985"/>
              <a:gd name="connsiteX263-527" fmla="*/ 9108 w 9792"/>
              <a:gd name="connsiteY263-528" fmla="*/ 1550 h 9985"/>
              <a:gd name="connsiteX264-529" fmla="*/ 9172 w 9792"/>
              <a:gd name="connsiteY264-530" fmla="*/ 1518 h 9985"/>
              <a:gd name="connsiteX265-531" fmla="*/ 9240 w 9792"/>
              <a:gd name="connsiteY265-532" fmla="*/ 1460 h 9985"/>
              <a:gd name="connsiteX266-533" fmla="*/ 9311 w 9792"/>
              <a:gd name="connsiteY266-534" fmla="*/ 1370 h 9985"/>
              <a:gd name="connsiteX267-535" fmla="*/ 9348 w 9792"/>
              <a:gd name="connsiteY267-536" fmla="*/ 1313 h 9985"/>
              <a:gd name="connsiteX268-537" fmla="*/ 9384 w 9792"/>
              <a:gd name="connsiteY268-538" fmla="*/ 1250 h 9985"/>
              <a:gd name="connsiteX269-539" fmla="*/ 9446 w 9792"/>
              <a:gd name="connsiteY269-540" fmla="*/ 1114 h 9985"/>
              <a:gd name="connsiteX270-541" fmla="*/ 9498 w 9792"/>
              <a:gd name="connsiteY270-542" fmla="*/ 965 h 9985"/>
              <a:gd name="connsiteX271-543" fmla="*/ 9542 w 9792"/>
              <a:gd name="connsiteY271-544" fmla="*/ 811 h 9985"/>
              <a:gd name="connsiteX272-545" fmla="*/ 9562 w 9792"/>
              <a:gd name="connsiteY272-546" fmla="*/ 734 h 9985"/>
              <a:gd name="connsiteX273-547" fmla="*/ 9609 w 9792"/>
              <a:gd name="connsiteY273-548" fmla="*/ 547 h 9985"/>
              <a:gd name="connsiteX274-549" fmla="*/ 9689 w 9792"/>
              <a:gd name="connsiteY274-550" fmla="*/ 261 h 9985"/>
              <a:gd name="connsiteX275-551" fmla="*/ 9754 w 9792"/>
              <a:gd name="connsiteY275-552" fmla="*/ 83 h 9985"/>
              <a:gd name="connsiteX276-553" fmla="*/ 9792 w 9792"/>
              <a:gd name="connsiteY276-554" fmla="*/ 0 h 9985"/>
              <a:gd name="connsiteX0-555" fmla="*/ 0 w 9854"/>
              <a:gd name="connsiteY0-556" fmla="*/ 9972 h 9972"/>
              <a:gd name="connsiteX1-557" fmla="*/ 148 w 9854"/>
              <a:gd name="connsiteY1-558" fmla="*/ 9928 h 9972"/>
              <a:gd name="connsiteX2-559" fmla="*/ 297 w 9854"/>
              <a:gd name="connsiteY2-560" fmla="*/ 9870 h 9972"/>
              <a:gd name="connsiteX3-561" fmla="*/ 445 w 9854"/>
              <a:gd name="connsiteY3-562" fmla="*/ 9801 h 9972"/>
              <a:gd name="connsiteX4-563" fmla="*/ 590 w 9854"/>
              <a:gd name="connsiteY4-564" fmla="*/ 9717 h 9972"/>
              <a:gd name="connsiteX5-565" fmla="*/ 731 w 9854"/>
              <a:gd name="connsiteY5-566" fmla="*/ 9616 h 9972"/>
              <a:gd name="connsiteX6-567" fmla="*/ 867 w 9854"/>
              <a:gd name="connsiteY6-568" fmla="*/ 9504 h 9972"/>
              <a:gd name="connsiteX7-569" fmla="*/ 995 w 9854"/>
              <a:gd name="connsiteY7-570" fmla="*/ 9380 h 9972"/>
              <a:gd name="connsiteX8-571" fmla="*/ 1115 w 9854"/>
              <a:gd name="connsiteY8-572" fmla="*/ 9240 h 9972"/>
              <a:gd name="connsiteX9-573" fmla="*/ 1225 w 9854"/>
              <a:gd name="connsiteY9-574" fmla="*/ 9087 h 9972"/>
              <a:gd name="connsiteX10-575" fmla="*/ 1323 w 9854"/>
              <a:gd name="connsiteY10-576" fmla="*/ 8922 h 9972"/>
              <a:gd name="connsiteX11-577" fmla="*/ 1408 w 9854"/>
              <a:gd name="connsiteY11-578" fmla="*/ 8741 h 9972"/>
              <a:gd name="connsiteX12-579" fmla="*/ 1479 w 9854"/>
              <a:gd name="connsiteY12-580" fmla="*/ 8550 h 9972"/>
              <a:gd name="connsiteX13-581" fmla="*/ 1533 w 9854"/>
              <a:gd name="connsiteY13-582" fmla="*/ 8343 h 9972"/>
              <a:gd name="connsiteX14-583" fmla="*/ 1553 w 9854"/>
              <a:gd name="connsiteY14-584" fmla="*/ 8235 h 9972"/>
              <a:gd name="connsiteX15-585" fmla="*/ 1567 w 9854"/>
              <a:gd name="connsiteY15-586" fmla="*/ 8146 h 9972"/>
              <a:gd name="connsiteX16-587" fmla="*/ 1582 w 9854"/>
              <a:gd name="connsiteY16-588" fmla="*/ 7967 h 9972"/>
              <a:gd name="connsiteX17-589" fmla="*/ 1584 w 9854"/>
              <a:gd name="connsiteY17-590" fmla="*/ 7789 h 9972"/>
              <a:gd name="connsiteX18-591" fmla="*/ 1569 w 9854"/>
              <a:gd name="connsiteY18-592" fmla="*/ 7613 h 9972"/>
              <a:gd name="connsiteX19-593" fmla="*/ 1539 w 9854"/>
              <a:gd name="connsiteY19-594" fmla="*/ 7441 h 9972"/>
              <a:gd name="connsiteX20-595" fmla="*/ 1493 w 9854"/>
              <a:gd name="connsiteY20-596" fmla="*/ 7277 h 9972"/>
              <a:gd name="connsiteX21-597" fmla="*/ 1433 w 9854"/>
              <a:gd name="connsiteY21-598" fmla="*/ 7123 h 9972"/>
              <a:gd name="connsiteX22-599" fmla="*/ 1353 w 9854"/>
              <a:gd name="connsiteY22-600" fmla="*/ 6979 h 9972"/>
              <a:gd name="connsiteX23-601" fmla="*/ 1307 w 9854"/>
              <a:gd name="connsiteY23-602" fmla="*/ 6912 h 9972"/>
              <a:gd name="connsiteX24-603" fmla="*/ 1277 w 9854"/>
              <a:gd name="connsiteY24-604" fmla="*/ 6874 h 9972"/>
              <a:gd name="connsiteX25-605" fmla="*/ 1215 w 9854"/>
              <a:gd name="connsiteY25-606" fmla="*/ 6812 h 9972"/>
              <a:gd name="connsiteX26-607" fmla="*/ 1155 w 9854"/>
              <a:gd name="connsiteY26-608" fmla="*/ 6767 h 9972"/>
              <a:gd name="connsiteX27-609" fmla="*/ 1096 w 9854"/>
              <a:gd name="connsiteY27-610" fmla="*/ 6740 h 9972"/>
              <a:gd name="connsiteX28-611" fmla="*/ 1039 w 9854"/>
              <a:gd name="connsiteY28-612" fmla="*/ 6729 h 9972"/>
              <a:gd name="connsiteX29-613" fmla="*/ 982 w 9854"/>
              <a:gd name="connsiteY29-614" fmla="*/ 6734 h 9972"/>
              <a:gd name="connsiteX30-615" fmla="*/ 929 w 9854"/>
              <a:gd name="connsiteY30-616" fmla="*/ 6753 h 9972"/>
              <a:gd name="connsiteX31-617" fmla="*/ 881 w 9854"/>
              <a:gd name="connsiteY31-618" fmla="*/ 6785 h 9972"/>
              <a:gd name="connsiteX32-619" fmla="*/ 837 w 9854"/>
              <a:gd name="connsiteY32-620" fmla="*/ 6830 h 9972"/>
              <a:gd name="connsiteX33-621" fmla="*/ 798 w 9854"/>
              <a:gd name="connsiteY33-622" fmla="*/ 6888 h 9972"/>
              <a:gd name="connsiteX34-623" fmla="*/ 765 w 9854"/>
              <a:gd name="connsiteY34-624" fmla="*/ 6956 h 9972"/>
              <a:gd name="connsiteX35-625" fmla="*/ 738 w 9854"/>
              <a:gd name="connsiteY35-626" fmla="*/ 7035 h 9972"/>
              <a:gd name="connsiteX36-627" fmla="*/ 719 w 9854"/>
              <a:gd name="connsiteY36-628" fmla="*/ 7123 h 9972"/>
              <a:gd name="connsiteX37-629" fmla="*/ 708 w 9854"/>
              <a:gd name="connsiteY37-630" fmla="*/ 7216 h 9972"/>
              <a:gd name="connsiteX38-631" fmla="*/ 705 w 9854"/>
              <a:gd name="connsiteY38-632" fmla="*/ 7319 h 9972"/>
              <a:gd name="connsiteX39-633" fmla="*/ 711 w 9854"/>
              <a:gd name="connsiteY39-634" fmla="*/ 7426 h 9972"/>
              <a:gd name="connsiteX40-635" fmla="*/ 717 w 9854"/>
              <a:gd name="connsiteY40-636" fmla="*/ 7482 h 9972"/>
              <a:gd name="connsiteX41-637" fmla="*/ 732 w 9854"/>
              <a:gd name="connsiteY41-638" fmla="*/ 7576 h 9972"/>
              <a:gd name="connsiteX42-639" fmla="*/ 775 w 9854"/>
              <a:gd name="connsiteY42-640" fmla="*/ 7757 h 9972"/>
              <a:gd name="connsiteX43-641" fmla="*/ 831 w 9854"/>
              <a:gd name="connsiteY43-642" fmla="*/ 7930 h 9972"/>
              <a:gd name="connsiteX44-643" fmla="*/ 900 w 9854"/>
              <a:gd name="connsiteY44-644" fmla="*/ 8096 h 9972"/>
              <a:gd name="connsiteX45-645" fmla="*/ 982 w 9854"/>
              <a:gd name="connsiteY45-646" fmla="*/ 8253 h 9972"/>
              <a:gd name="connsiteX46-647" fmla="*/ 1073 w 9854"/>
              <a:gd name="connsiteY46-648" fmla="*/ 8401 h 9972"/>
              <a:gd name="connsiteX47-649" fmla="*/ 1172 w 9854"/>
              <a:gd name="connsiteY47-650" fmla="*/ 8539 h 9972"/>
              <a:gd name="connsiteX48-651" fmla="*/ 1281 w 9854"/>
              <a:gd name="connsiteY48-652" fmla="*/ 8667 h 9972"/>
              <a:gd name="connsiteX49-653" fmla="*/ 1395 w 9854"/>
              <a:gd name="connsiteY49-654" fmla="*/ 8784 h 9972"/>
              <a:gd name="connsiteX50-655" fmla="*/ 1516 w 9854"/>
              <a:gd name="connsiteY50-656" fmla="*/ 8889 h 9972"/>
              <a:gd name="connsiteX51-657" fmla="*/ 1638 w 9854"/>
              <a:gd name="connsiteY51-658" fmla="*/ 8979 h 9972"/>
              <a:gd name="connsiteX52-659" fmla="*/ 1764 w 9854"/>
              <a:gd name="connsiteY52-660" fmla="*/ 9059 h 9972"/>
              <a:gd name="connsiteX53-661" fmla="*/ 1889 w 9854"/>
              <a:gd name="connsiteY53-662" fmla="*/ 9124 h 9972"/>
              <a:gd name="connsiteX54-663" fmla="*/ 2016 w 9854"/>
              <a:gd name="connsiteY54-664" fmla="*/ 9174 h 9972"/>
              <a:gd name="connsiteX55-665" fmla="*/ 2142 w 9854"/>
              <a:gd name="connsiteY55-666" fmla="*/ 9208 h 9972"/>
              <a:gd name="connsiteX56-667" fmla="*/ 2264 w 9854"/>
              <a:gd name="connsiteY56-668" fmla="*/ 9229 h 9972"/>
              <a:gd name="connsiteX57-669" fmla="*/ 2324 w 9854"/>
              <a:gd name="connsiteY57-670" fmla="*/ 9230 h 9972"/>
              <a:gd name="connsiteX58-671" fmla="*/ 2392 w 9854"/>
              <a:gd name="connsiteY58-672" fmla="*/ 9229 h 9972"/>
              <a:gd name="connsiteX59-673" fmla="*/ 2527 w 9854"/>
              <a:gd name="connsiteY59-674" fmla="*/ 9207 h 9972"/>
              <a:gd name="connsiteX60-675" fmla="*/ 2653 w 9854"/>
              <a:gd name="connsiteY60-676" fmla="*/ 9159 h 9972"/>
              <a:gd name="connsiteX61-677" fmla="*/ 2775 w 9854"/>
              <a:gd name="connsiteY61-678" fmla="*/ 9087 h 9972"/>
              <a:gd name="connsiteX62-679" fmla="*/ 2885 w 9854"/>
              <a:gd name="connsiteY62-680" fmla="*/ 8991 h 9972"/>
              <a:gd name="connsiteX63-681" fmla="*/ 2984 w 9854"/>
              <a:gd name="connsiteY63-682" fmla="*/ 8868 h 9972"/>
              <a:gd name="connsiteX64-683" fmla="*/ 3048 w 9854"/>
              <a:gd name="connsiteY64-684" fmla="*/ 8761 h 9972"/>
              <a:gd name="connsiteX65-685" fmla="*/ 3086 w 9854"/>
              <a:gd name="connsiteY65-686" fmla="*/ 8682 h 9972"/>
              <a:gd name="connsiteX66-687" fmla="*/ 3120 w 9854"/>
              <a:gd name="connsiteY66-688" fmla="*/ 8596 h 9972"/>
              <a:gd name="connsiteX67-689" fmla="*/ 3151 w 9854"/>
              <a:gd name="connsiteY67-690" fmla="*/ 8504 h 9972"/>
              <a:gd name="connsiteX68-691" fmla="*/ 3163 w 9854"/>
              <a:gd name="connsiteY68-692" fmla="*/ 8455 h 9972"/>
              <a:gd name="connsiteX69-693" fmla="*/ 3181 w 9854"/>
              <a:gd name="connsiteY69-694" fmla="*/ 8378 h 9972"/>
              <a:gd name="connsiteX70-695" fmla="*/ 3207 w 9854"/>
              <a:gd name="connsiteY70-696" fmla="*/ 8226 h 9972"/>
              <a:gd name="connsiteX71-697" fmla="*/ 3221 w 9854"/>
              <a:gd name="connsiteY71-698" fmla="*/ 8083 h 9972"/>
              <a:gd name="connsiteX72-699" fmla="*/ 3224 w 9854"/>
              <a:gd name="connsiteY72-700" fmla="*/ 7944 h 9972"/>
              <a:gd name="connsiteX73-701" fmla="*/ 3217 w 9854"/>
              <a:gd name="connsiteY73-702" fmla="*/ 7811 h 9972"/>
              <a:gd name="connsiteX74-703" fmla="*/ 3201 w 9854"/>
              <a:gd name="connsiteY74-704" fmla="*/ 7682 h 9972"/>
              <a:gd name="connsiteX75-705" fmla="*/ 3176 w 9854"/>
              <a:gd name="connsiteY75-706" fmla="*/ 7555 h 9972"/>
              <a:gd name="connsiteX76-707" fmla="*/ 3143 w 9854"/>
              <a:gd name="connsiteY76-708" fmla="*/ 7431 h 9972"/>
              <a:gd name="connsiteX77-709" fmla="*/ 3084 w 9854"/>
              <a:gd name="connsiteY77-710" fmla="*/ 7251 h 9972"/>
              <a:gd name="connsiteX78-711" fmla="*/ 2989 w 9854"/>
              <a:gd name="connsiteY78-712" fmla="*/ 7014 h 9972"/>
              <a:gd name="connsiteX79-713" fmla="*/ 2827 w 9854"/>
              <a:gd name="connsiteY79-714" fmla="*/ 6661 h 9972"/>
              <a:gd name="connsiteX80-715" fmla="*/ 2717 w 9854"/>
              <a:gd name="connsiteY80-716" fmla="*/ 6417 h 9972"/>
              <a:gd name="connsiteX81-717" fmla="*/ 2565 w 9854"/>
              <a:gd name="connsiteY81-718" fmla="*/ 6085 h 9972"/>
              <a:gd name="connsiteX82-719" fmla="*/ 2286 w 9854"/>
              <a:gd name="connsiteY82-720" fmla="*/ 5480 h 9972"/>
              <a:gd name="connsiteX83-721" fmla="*/ 2149 w 9854"/>
              <a:gd name="connsiteY83-722" fmla="*/ 5151 h 9972"/>
              <a:gd name="connsiteX84-723" fmla="*/ 2063 w 9854"/>
              <a:gd name="connsiteY84-724" fmla="*/ 4926 h 9972"/>
              <a:gd name="connsiteX85-725" fmla="*/ 1986 w 9854"/>
              <a:gd name="connsiteY85-726" fmla="*/ 4698 h 9972"/>
              <a:gd name="connsiteX86-727" fmla="*/ 1921 w 9854"/>
              <a:gd name="connsiteY86-728" fmla="*/ 4470 h 9972"/>
              <a:gd name="connsiteX87-729" fmla="*/ 1868 w 9854"/>
              <a:gd name="connsiteY87-730" fmla="*/ 4239 h 9972"/>
              <a:gd name="connsiteX88-731" fmla="*/ 1832 w 9854"/>
              <a:gd name="connsiteY88-732" fmla="*/ 4012 h 9972"/>
              <a:gd name="connsiteX89-733" fmla="*/ 1815 w 9854"/>
              <a:gd name="connsiteY89-734" fmla="*/ 3789 h 9972"/>
              <a:gd name="connsiteX90-735" fmla="*/ 1818 w 9854"/>
              <a:gd name="connsiteY90-736" fmla="*/ 3625 h 9972"/>
              <a:gd name="connsiteX91-737" fmla="*/ 1826 w 9854"/>
              <a:gd name="connsiteY91-738" fmla="*/ 3518 h 9972"/>
              <a:gd name="connsiteX92-739" fmla="*/ 1841 w 9854"/>
              <a:gd name="connsiteY92-740" fmla="*/ 3412 h 9972"/>
              <a:gd name="connsiteX93-741" fmla="*/ 1863 w 9854"/>
              <a:gd name="connsiteY93-742" fmla="*/ 3309 h 9972"/>
              <a:gd name="connsiteX94-743" fmla="*/ 1890 w 9854"/>
              <a:gd name="connsiteY94-744" fmla="*/ 3208 h 9972"/>
              <a:gd name="connsiteX95-745" fmla="*/ 1927 w 9854"/>
              <a:gd name="connsiteY95-746" fmla="*/ 3109 h 9972"/>
              <a:gd name="connsiteX96-747" fmla="*/ 1948 w 9854"/>
              <a:gd name="connsiteY96-748" fmla="*/ 3062 h 9972"/>
              <a:gd name="connsiteX97-749" fmla="*/ 1980 w 9854"/>
              <a:gd name="connsiteY97-750" fmla="*/ 2994 h 9972"/>
              <a:gd name="connsiteX98-751" fmla="*/ 2051 w 9854"/>
              <a:gd name="connsiteY98-752" fmla="*/ 2878 h 9972"/>
              <a:gd name="connsiteX99-753" fmla="*/ 2132 w 9854"/>
              <a:gd name="connsiteY99-754" fmla="*/ 2778 h 9972"/>
              <a:gd name="connsiteX100-755" fmla="*/ 2221 w 9854"/>
              <a:gd name="connsiteY100-756" fmla="*/ 2694 h 9972"/>
              <a:gd name="connsiteX101-757" fmla="*/ 2317 w 9854"/>
              <a:gd name="connsiteY101-758" fmla="*/ 2625 h 9972"/>
              <a:gd name="connsiteX102-759" fmla="*/ 2420 w 9854"/>
              <a:gd name="connsiteY102-760" fmla="*/ 2570 h 9972"/>
              <a:gd name="connsiteX103-761" fmla="*/ 2527 w 9854"/>
              <a:gd name="connsiteY103-762" fmla="*/ 2530 h 9972"/>
              <a:gd name="connsiteX104-763" fmla="*/ 2637 w 9854"/>
              <a:gd name="connsiteY104-764" fmla="*/ 2502 h 9972"/>
              <a:gd name="connsiteX105-765" fmla="*/ 2749 w 9854"/>
              <a:gd name="connsiteY105-766" fmla="*/ 2486 h 9972"/>
              <a:gd name="connsiteX106-767" fmla="*/ 2864 w 9854"/>
              <a:gd name="connsiteY106-768" fmla="*/ 2481 h 9972"/>
              <a:gd name="connsiteX107-769" fmla="*/ 2978 w 9854"/>
              <a:gd name="connsiteY107-770" fmla="*/ 2487 h 9972"/>
              <a:gd name="connsiteX108-771" fmla="*/ 3090 w 9854"/>
              <a:gd name="connsiteY108-772" fmla="*/ 2504 h 9972"/>
              <a:gd name="connsiteX109-773" fmla="*/ 3201 w 9854"/>
              <a:gd name="connsiteY109-774" fmla="*/ 2530 h 9972"/>
              <a:gd name="connsiteX110-775" fmla="*/ 3308 w 9854"/>
              <a:gd name="connsiteY110-776" fmla="*/ 2564 h 9972"/>
              <a:gd name="connsiteX111-777" fmla="*/ 3410 w 9854"/>
              <a:gd name="connsiteY111-778" fmla="*/ 2604 h 9972"/>
              <a:gd name="connsiteX112-779" fmla="*/ 3506 w 9854"/>
              <a:gd name="connsiteY112-780" fmla="*/ 2654 h 9972"/>
              <a:gd name="connsiteX113-781" fmla="*/ 3552 w 9854"/>
              <a:gd name="connsiteY113-782" fmla="*/ 2681 h 9972"/>
              <a:gd name="connsiteX114-783" fmla="*/ 3605 w 9854"/>
              <a:gd name="connsiteY114-784" fmla="*/ 2714 h 9972"/>
              <a:gd name="connsiteX115-785" fmla="*/ 3707 w 9854"/>
              <a:gd name="connsiteY115-786" fmla="*/ 2788 h 9972"/>
              <a:gd name="connsiteX116-787" fmla="*/ 3806 w 9854"/>
              <a:gd name="connsiteY116-788" fmla="*/ 2870 h 9972"/>
              <a:gd name="connsiteX117-789" fmla="*/ 3903 w 9854"/>
              <a:gd name="connsiteY117-790" fmla="*/ 2959 h 9972"/>
              <a:gd name="connsiteX118-791" fmla="*/ 4043 w 9854"/>
              <a:gd name="connsiteY118-792" fmla="*/ 3105 h 9972"/>
              <a:gd name="connsiteX119-793" fmla="*/ 4219 w 9854"/>
              <a:gd name="connsiteY119-794" fmla="*/ 3324 h 9972"/>
              <a:gd name="connsiteX120-795" fmla="*/ 4380 w 9854"/>
              <a:gd name="connsiteY120-796" fmla="*/ 3567 h 9972"/>
              <a:gd name="connsiteX121-797" fmla="*/ 4525 w 9854"/>
              <a:gd name="connsiteY121-798" fmla="*/ 3829 h 9972"/>
              <a:gd name="connsiteX122-799" fmla="*/ 4657 w 9854"/>
              <a:gd name="connsiteY122-800" fmla="*/ 4107 h 9972"/>
              <a:gd name="connsiteX123-801" fmla="*/ 4769 w 9854"/>
              <a:gd name="connsiteY123-802" fmla="*/ 4398 h 9972"/>
              <a:gd name="connsiteX124-803" fmla="*/ 4818 w 9854"/>
              <a:gd name="connsiteY124-804" fmla="*/ 4549 h 9972"/>
              <a:gd name="connsiteX125-805" fmla="*/ 4853 w 9854"/>
              <a:gd name="connsiteY125-806" fmla="*/ 4660 h 9972"/>
              <a:gd name="connsiteX126-807" fmla="*/ 4912 w 9854"/>
              <a:gd name="connsiteY126-808" fmla="*/ 4888 h 9972"/>
              <a:gd name="connsiteX127-809" fmla="*/ 4961 w 9854"/>
              <a:gd name="connsiteY127-810" fmla="*/ 5120 h 9972"/>
              <a:gd name="connsiteX128-811" fmla="*/ 5003 w 9854"/>
              <a:gd name="connsiteY128-812" fmla="*/ 5354 h 9972"/>
              <a:gd name="connsiteX129-813" fmla="*/ 5057 w 9854"/>
              <a:gd name="connsiteY129-814" fmla="*/ 5709 h 9972"/>
              <a:gd name="connsiteX130-815" fmla="*/ 5123 w 9854"/>
              <a:gd name="connsiteY130-816" fmla="*/ 6184 h 9972"/>
              <a:gd name="connsiteX131-817" fmla="*/ 5177 w 9854"/>
              <a:gd name="connsiteY131-818" fmla="*/ 6534 h 9972"/>
              <a:gd name="connsiteX132-819" fmla="*/ 5219 w 9854"/>
              <a:gd name="connsiteY132-820" fmla="*/ 6765 h 9972"/>
              <a:gd name="connsiteX133-821" fmla="*/ 5268 w 9854"/>
              <a:gd name="connsiteY133-822" fmla="*/ 6990 h 9972"/>
              <a:gd name="connsiteX134-823" fmla="*/ 5326 w 9854"/>
              <a:gd name="connsiteY134-824" fmla="*/ 7213 h 9972"/>
              <a:gd name="connsiteX135-825" fmla="*/ 5396 w 9854"/>
              <a:gd name="connsiteY135-826" fmla="*/ 7430 h 9972"/>
              <a:gd name="connsiteX136-827" fmla="*/ 5480 w 9854"/>
              <a:gd name="connsiteY136-828" fmla="*/ 7638 h 9972"/>
              <a:gd name="connsiteX137-829" fmla="*/ 5579 w 9854"/>
              <a:gd name="connsiteY137-830" fmla="*/ 7840 h 9972"/>
              <a:gd name="connsiteX138-831" fmla="*/ 5696 w 9854"/>
              <a:gd name="connsiteY138-832" fmla="*/ 8031 h 9972"/>
              <a:gd name="connsiteX139-833" fmla="*/ 5762 w 9854"/>
              <a:gd name="connsiteY139-834" fmla="*/ 8123 h 9972"/>
              <a:gd name="connsiteX140-835" fmla="*/ 5790 w 9854"/>
              <a:gd name="connsiteY140-836" fmla="*/ 8162 h 9972"/>
              <a:gd name="connsiteX141-837" fmla="*/ 5852 w 9854"/>
              <a:gd name="connsiteY141-838" fmla="*/ 8231 h 9972"/>
              <a:gd name="connsiteX142-839" fmla="*/ 5913 w 9854"/>
              <a:gd name="connsiteY142-840" fmla="*/ 8290 h 9972"/>
              <a:gd name="connsiteX143-841" fmla="*/ 5976 w 9854"/>
              <a:gd name="connsiteY143-842" fmla="*/ 8342 h 9972"/>
              <a:gd name="connsiteX144-843" fmla="*/ 6039 w 9854"/>
              <a:gd name="connsiteY144-844" fmla="*/ 8381 h 9972"/>
              <a:gd name="connsiteX145-845" fmla="*/ 6104 w 9854"/>
              <a:gd name="connsiteY145-846" fmla="*/ 8411 h 9972"/>
              <a:gd name="connsiteX146-847" fmla="*/ 6168 w 9854"/>
              <a:gd name="connsiteY146-848" fmla="*/ 8432 h 9972"/>
              <a:gd name="connsiteX147-849" fmla="*/ 6234 w 9854"/>
              <a:gd name="connsiteY147-850" fmla="*/ 8444 h 9972"/>
              <a:gd name="connsiteX148-851" fmla="*/ 6299 w 9854"/>
              <a:gd name="connsiteY148-852" fmla="*/ 8444 h 9972"/>
              <a:gd name="connsiteX149-853" fmla="*/ 6364 w 9854"/>
              <a:gd name="connsiteY149-854" fmla="*/ 8436 h 9972"/>
              <a:gd name="connsiteX150-855" fmla="*/ 6429 w 9854"/>
              <a:gd name="connsiteY150-856" fmla="*/ 8417 h 9972"/>
              <a:gd name="connsiteX151-857" fmla="*/ 6494 w 9854"/>
              <a:gd name="connsiteY151-858" fmla="*/ 8389 h 9972"/>
              <a:gd name="connsiteX152-859" fmla="*/ 6559 w 9854"/>
              <a:gd name="connsiteY152-860" fmla="*/ 8353 h 9972"/>
              <a:gd name="connsiteX153-861" fmla="*/ 6622 w 9854"/>
              <a:gd name="connsiteY153-862" fmla="*/ 8304 h 9972"/>
              <a:gd name="connsiteX154-863" fmla="*/ 6685 w 9854"/>
              <a:gd name="connsiteY154-864" fmla="*/ 8247 h 9972"/>
              <a:gd name="connsiteX155-865" fmla="*/ 6747 w 9854"/>
              <a:gd name="connsiteY155-866" fmla="*/ 8180 h 9972"/>
              <a:gd name="connsiteX156-867" fmla="*/ 6778 w 9854"/>
              <a:gd name="connsiteY156-868" fmla="*/ 8142 h 9972"/>
              <a:gd name="connsiteX157-869" fmla="*/ 6805 w 9854"/>
              <a:gd name="connsiteY157-870" fmla="*/ 8106 h 9972"/>
              <a:gd name="connsiteX158-871" fmla="*/ 6854 w 9854"/>
              <a:gd name="connsiteY158-872" fmla="*/ 8034 h 9972"/>
              <a:gd name="connsiteX159-873" fmla="*/ 6895 w 9854"/>
              <a:gd name="connsiteY159-874" fmla="*/ 7956 h 9972"/>
              <a:gd name="connsiteX160-875" fmla="*/ 6931 w 9854"/>
              <a:gd name="connsiteY160-876" fmla="*/ 7874 h 9972"/>
              <a:gd name="connsiteX161-877" fmla="*/ 6975 w 9854"/>
              <a:gd name="connsiteY161-878" fmla="*/ 7749 h 9972"/>
              <a:gd name="connsiteX162-879" fmla="*/ 7018 w 9854"/>
              <a:gd name="connsiteY162-880" fmla="*/ 7571 h 9972"/>
              <a:gd name="connsiteX163-881" fmla="*/ 7047 w 9854"/>
              <a:gd name="connsiteY163-882" fmla="*/ 7386 h 9972"/>
              <a:gd name="connsiteX164-883" fmla="*/ 7063 w 9854"/>
              <a:gd name="connsiteY164-884" fmla="*/ 7195 h 9972"/>
              <a:gd name="connsiteX165-885" fmla="*/ 7078 w 9854"/>
              <a:gd name="connsiteY165-886" fmla="*/ 6901 h 9972"/>
              <a:gd name="connsiteX166-887" fmla="*/ 7086 w 9854"/>
              <a:gd name="connsiteY166-888" fmla="*/ 6706 h 9972"/>
              <a:gd name="connsiteX167-889" fmla="*/ 7098 w 9854"/>
              <a:gd name="connsiteY167-890" fmla="*/ 6442 h 9972"/>
              <a:gd name="connsiteX168-891" fmla="*/ 7110 w 9854"/>
              <a:gd name="connsiteY168-892" fmla="*/ 5912 h 9972"/>
              <a:gd name="connsiteX169-893" fmla="*/ 7110 w 9854"/>
              <a:gd name="connsiteY169-894" fmla="*/ 5381 h 9972"/>
              <a:gd name="connsiteX170-895" fmla="*/ 7101 w 9854"/>
              <a:gd name="connsiteY170-896" fmla="*/ 4851 h 9972"/>
              <a:gd name="connsiteX171-897" fmla="*/ 7092 w 9854"/>
              <a:gd name="connsiteY171-898" fmla="*/ 4587 h 9972"/>
              <a:gd name="connsiteX172-899" fmla="*/ 7089 w 9854"/>
              <a:gd name="connsiteY172-900" fmla="*/ 4525 h 9972"/>
              <a:gd name="connsiteX173-901" fmla="*/ 7077 w 9854"/>
              <a:gd name="connsiteY173-902" fmla="*/ 4398 h 9972"/>
              <a:gd name="connsiteX174-903" fmla="*/ 7059 w 9854"/>
              <a:gd name="connsiteY174-904" fmla="*/ 4274 h 9972"/>
              <a:gd name="connsiteX175-905" fmla="*/ 7033 w 9854"/>
              <a:gd name="connsiteY175-906" fmla="*/ 4155 h 9972"/>
              <a:gd name="connsiteX176-907" fmla="*/ 7004 w 9854"/>
              <a:gd name="connsiteY176-908" fmla="*/ 4038 h 9972"/>
              <a:gd name="connsiteX177-909" fmla="*/ 6967 w 9854"/>
              <a:gd name="connsiteY177-910" fmla="*/ 3927 h 9972"/>
              <a:gd name="connsiteX178-911" fmla="*/ 6923 w 9854"/>
              <a:gd name="connsiteY178-912" fmla="*/ 3819 h 9972"/>
              <a:gd name="connsiteX179-913" fmla="*/ 6875 w 9854"/>
              <a:gd name="connsiteY179-914" fmla="*/ 3718 h 9972"/>
              <a:gd name="connsiteX180-915" fmla="*/ 6820 w 9854"/>
              <a:gd name="connsiteY180-916" fmla="*/ 3625 h 9972"/>
              <a:gd name="connsiteX181-917" fmla="*/ 6761 w 9854"/>
              <a:gd name="connsiteY181-918" fmla="*/ 3538 h 9972"/>
              <a:gd name="connsiteX182-919" fmla="*/ 6696 w 9854"/>
              <a:gd name="connsiteY182-920" fmla="*/ 3462 h 9972"/>
              <a:gd name="connsiteX183-921" fmla="*/ 6626 w 9854"/>
              <a:gd name="connsiteY183-922" fmla="*/ 3393 h 9972"/>
              <a:gd name="connsiteX184-923" fmla="*/ 6552 w 9854"/>
              <a:gd name="connsiteY184-924" fmla="*/ 3336 h 9972"/>
              <a:gd name="connsiteX185-925" fmla="*/ 6472 w 9854"/>
              <a:gd name="connsiteY185-926" fmla="*/ 3287 h 9972"/>
              <a:gd name="connsiteX186-927" fmla="*/ 6388 w 9854"/>
              <a:gd name="connsiteY186-928" fmla="*/ 3253 h 9972"/>
              <a:gd name="connsiteX187-929" fmla="*/ 6300 w 9854"/>
              <a:gd name="connsiteY187-930" fmla="*/ 3230 h 9972"/>
              <a:gd name="connsiteX188-931" fmla="*/ 6254 w 9854"/>
              <a:gd name="connsiteY188-932" fmla="*/ 3225 h 9972"/>
              <a:gd name="connsiteX189-933" fmla="*/ 6230 w 9854"/>
              <a:gd name="connsiteY189-934" fmla="*/ 3224 h 9972"/>
              <a:gd name="connsiteX190-935" fmla="*/ 6182 w 9854"/>
              <a:gd name="connsiteY190-936" fmla="*/ 3229 h 9972"/>
              <a:gd name="connsiteX191-937" fmla="*/ 6134 w 9854"/>
              <a:gd name="connsiteY191-938" fmla="*/ 3243 h 9972"/>
              <a:gd name="connsiteX192-939" fmla="*/ 6088 w 9854"/>
              <a:gd name="connsiteY192-940" fmla="*/ 3268 h 9972"/>
              <a:gd name="connsiteX193-941" fmla="*/ 6045 w 9854"/>
              <a:gd name="connsiteY193-942" fmla="*/ 3301 h 9972"/>
              <a:gd name="connsiteX194-943" fmla="*/ 6008 w 9854"/>
              <a:gd name="connsiteY194-944" fmla="*/ 3345 h 9972"/>
              <a:gd name="connsiteX195-945" fmla="*/ 5977 w 9854"/>
              <a:gd name="connsiteY195-946" fmla="*/ 3396 h 9972"/>
              <a:gd name="connsiteX196-947" fmla="*/ 5955 w 9854"/>
              <a:gd name="connsiteY196-948" fmla="*/ 3454 h 9972"/>
              <a:gd name="connsiteX197-949" fmla="*/ 5947 w 9854"/>
              <a:gd name="connsiteY197-950" fmla="*/ 3487 h 9972"/>
              <a:gd name="connsiteX198-951" fmla="*/ 5943 w 9854"/>
              <a:gd name="connsiteY198-952" fmla="*/ 3513 h 9972"/>
              <a:gd name="connsiteX199-953" fmla="*/ 5938 w 9854"/>
              <a:gd name="connsiteY199-954" fmla="*/ 3564 h 9972"/>
              <a:gd name="connsiteX200-955" fmla="*/ 5942 w 9854"/>
              <a:gd name="connsiteY200-956" fmla="*/ 3643 h 9972"/>
              <a:gd name="connsiteX201-957" fmla="*/ 5962 w 9854"/>
              <a:gd name="connsiteY201-958" fmla="*/ 3745 h 9972"/>
              <a:gd name="connsiteX202-959" fmla="*/ 5999 w 9854"/>
              <a:gd name="connsiteY202-960" fmla="*/ 3838 h 9972"/>
              <a:gd name="connsiteX203-961" fmla="*/ 6022 w 9854"/>
              <a:gd name="connsiteY203-962" fmla="*/ 3879 h 9972"/>
              <a:gd name="connsiteX204-963" fmla="*/ 6067 w 9854"/>
              <a:gd name="connsiteY204-964" fmla="*/ 3950 h 9972"/>
              <a:gd name="connsiteX205-965" fmla="*/ 6157 w 9854"/>
              <a:gd name="connsiteY205-966" fmla="*/ 4068 h 9972"/>
              <a:gd name="connsiteX206-967" fmla="*/ 6251 w 9854"/>
              <a:gd name="connsiteY206-968" fmla="*/ 4164 h 9972"/>
              <a:gd name="connsiteX207-969" fmla="*/ 6347 w 9854"/>
              <a:gd name="connsiteY207-970" fmla="*/ 4239 h 9972"/>
              <a:gd name="connsiteX208-971" fmla="*/ 6445 w 9854"/>
              <a:gd name="connsiteY208-972" fmla="*/ 4290 h 9972"/>
              <a:gd name="connsiteX209-973" fmla="*/ 6542 w 9854"/>
              <a:gd name="connsiteY209-974" fmla="*/ 4322 h 9972"/>
              <a:gd name="connsiteX210-975" fmla="*/ 6641 w 9854"/>
              <a:gd name="connsiteY210-976" fmla="*/ 4335 h 9972"/>
              <a:gd name="connsiteX211-977" fmla="*/ 6740 w 9854"/>
              <a:gd name="connsiteY211-978" fmla="*/ 4325 h 9972"/>
              <a:gd name="connsiteX212-979" fmla="*/ 6838 w 9854"/>
              <a:gd name="connsiteY212-980" fmla="*/ 4300 h 9972"/>
              <a:gd name="connsiteX213-981" fmla="*/ 6936 w 9854"/>
              <a:gd name="connsiteY213-982" fmla="*/ 4257 h 9972"/>
              <a:gd name="connsiteX214-983" fmla="*/ 7032 w 9854"/>
              <a:gd name="connsiteY214-984" fmla="*/ 4200 h 9972"/>
              <a:gd name="connsiteX215-985" fmla="*/ 7125 w 9854"/>
              <a:gd name="connsiteY215-986" fmla="*/ 4127 h 9972"/>
              <a:gd name="connsiteX216-987" fmla="*/ 7216 w 9854"/>
              <a:gd name="connsiteY216-988" fmla="*/ 4039 h 9972"/>
              <a:gd name="connsiteX217-989" fmla="*/ 7304 w 9854"/>
              <a:gd name="connsiteY217-990" fmla="*/ 3940 h 9972"/>
              <a:gd name="connsiteX218-991" fmla="*/ 7389 w 9854"/>
              <a:gd name="connsiteY218-992" fmla="*/ 3828 h 9972"/>
              <a:gd name="connsiteX219-993" fmla="*/ 7467 w 9854"/>
              <a:gd name="connsiteY219-994" fmla="*/ 3704 h 9972"/>
              <a:gd name="connsiteX220-995" fmla="*/ 7506 w 9854"/>
              <a:gd name="connsiteY220-996" fmla="*/ 3637 h 9972"/>
              <a:gd name="connsiteX221-997" fmla="*/ 7573 w 9854"/>
              <a:gd name="connsiteY221-998" fmla="*/ 3514 h 9972"/>
              <a:gd name="connsiteX222-999" fmla="*/ 7695 w 9854"/>
              <a:gd name="connsiteY222-1000" fmla="*/ 3255 h 9972"/>
              <a:gd name="connsiteX223-1001" fmla="*/ 7799 w 9854"/>
              <a:gd name="connsiteY223-1002" fmla="*/ 2977 h 9972"/>
              <a:gd name="connsiteX224-1003" fmla="*/ 7864 w 9854"/>
              <a:gd name="connsiteY224-1004" fmla="*/ 2760 h 9972"/>
              <a:gd name="connsiteX225-1005" fmla="*/ 7902 w 9854"/>
              <a:gd name="connsiteY225-1006" fmla="*/ 2613 h 9972"/>
              <a:gd name="connsiteX226-1007" fmla="*/ 7933 w 9854"/>
              <a:gd name="connsiteY226-1008" fmla="*/ 2463 h 9972"/>
              <a:gd name="connsiteX227-1009" fmla="*/ 7960 w 9854"/>
              <a:gd name="connsiteY227-1010" fmla="*/ 2309 h 9972"/>
              <a:gd name="connsiteX228-1011" fmla="*/ 7980 w 9854"/>
              <a:gd name="connsiteY228-1012" fmla="*/ 2156 h 9972"/>
              <a:gd name="connsiteX229-1013" fmla="*/ 7993 w 9854"/>
              <a:gd name="connsiteY229-1014" fmla="*/ 2000 h 9972"/>
              <a:gd name="connsiteX230-1015" fmla="*/ 8000 w 9854"/>
              <a:gd name="connsiteY230-1016" fmla="*/ 1844 h 9972"/>
              <a:gd name="connsiteX231-1017" fmla="*/ 7998 w 9854"/>
              <a:gd name="connsiteY231-1018" fmla="*/ 1688 h 9972"/>
              <a:gd name="connsiteX232-1019" fmla="*/ 7991 w 9854"/>
              <a:gd name="connsiteY232-1020" fmla="*/ 1530 h 9972"/>
              <a:gd name="connsiteX233-1021" fmla="*/ 7977 w 9854"/>
              <a:gd name="connsiteY233-1022" fmla="*/ 1374 h 9972"/>
              <a:gd name="connsiteX234-1023" fmla="*/ 7966 w 9854"/>
              <a:gd name="connsiteY234-1024" fmla="*/ 1295 h 9972"/>
              <a:gd name="connsiteX235-1025" fmla="*/ 7948 w 9854"/>
              <a:gd name="connsiteY235-1026" fmla="*/ 1190 h 9972"/>
              <a:gd name="connsiteX236-1027" fmla="*/ 7926 w 9854"/>
              <a:gd name="connsiteY236-1028" fmla="*/ 1015 h 9972"/>
              <a:gd name="connsiteX237-1029" fmla="*/ 7917 w 9854"/>
              <a:gd name="connsiteY237-1030" fmla="*/ 895 h 9972"/>
              <a:gd name="connsiteX238-1031" fmla="*/ 7919 w 9854"/>
              <a:gd name="connsiteY238-1032" fmla="*/ 780 h 9972"/>
              <a:gd name="connsiteX239-1033" fmla="*/ 7936 w 9854"/>
              <a:gd name="connsiteY239-1034" fmla="*/ 671 h 9972"/>
              <a:gd name="connsiteX240-1035" fmla="*/ 7963 w 9854"/>
              <a:gd name="connsiteY240-1036" fmla="*/ 599 h 9972"/>
              <a:gd name="connsiteX241-1037" fmla="*/ 7986 w 9854"/>
              <a:gd name="connsiteY241-1038" fmla="*/ 554 h 9972"/>
              <a:gd name="connsiteX242-1039" fmla="*/ 8016 w 9854"/>
              <a:gd name="connsiteY242-1040" fmla="*/ 516 h 9972"/>
              <a:gd name="connsiteX243-1041" fmla="*/ 8052 w 9854"/>
              <a:gd name="connsiteY243-1042" fmla="*/ 482 h 9972"/>
              <a:gd name="connsiteX244-1043" fmla="*/ 8071 w 9854"/>
              <a:gd name="connsiteY244-1044" fmla="*/ 468 h 9972"/>
              <a:gd name="connsiteX245-1045" fmla="*/ 8105 w 9854"/>
              <a:gd name="connsiteY245-1046" fmla="*/ 448 h 9972"/>
              <a:gd name="connsiteX246-1047" fmla="*/ 8170 w 9854"/>
              <a:gd name="connsiteY246-1048" fmla="*/ 434 h 9972"/>
              <a:gd name="connsiteX247-1049" fmla="*/ 8234 w 9854"/>
              <a:gd name="connsiteY247-1050" fmla="*/ 443 h 9972"/>
              <a:gd name="connsiteX248-1051" fmla="*/ 8300 w 9854"/>
              <a:gd name="connsiteY248-1052" fmla="*/ 475 h 9972"/>
              <a:gd name="connsiteX249-1053" fmla="*/ 8363 w 9854"/>
              <a:gd name="connsiteY249-1054" fmla="*/ 521 h 9972"/>
              <a:gd name="connsiteX250-1055" fmla="*/ 8420 w 9854"/>
              <a:gd name="connsiteY250-1056" fmla="*/ 581 h 9972"/>
              <a:gd name="connsiteX251-1057" fmla="*/ 8472 w 9854"/>
              <a:gd name="connsiteY251-1058" fmla="*/ 649 h 9972"/>
              <a:gd name="connsiteX252-1059" fmla="*/ 8516 w 9854"/>
              <a:gd name="connsiteY252-1060" fmla="*/ 720 h 9972"/>
              <a:gd name="connsiteX253-1061" fmla="*/ 8536 w 9854"/>
              <a:gd name="connsiteY253-1062" fmla="*/ 756 h 9972"/>
              <a:gd name="connsiteX254-1063" fmla="*/ 8615 w 9854"/>
              <a:gd name="connsiteY254-1064" fmla="*/ 926 h 9972"/>
              <a:gd name="connsiteX255-1065" fmla="*/ 8748 w 9854"/>
              <a:gd name="connsiteY255-1066" fmla="*/ 1207 h 9972"/>
              <a:gd name="connsiteX256-1067" fmla="*/ 8818 w 9854"/>
              <a:gd name="connsiteY256-1068" fmla="*/ 1330 h 9972"/>
              <a:gd name="connsiteX257-1069" fmla="*/ 8870 w 9854"/>
              <a:gd name="connsiteY257-1070" fmla="*/ 1404 h 9972"/>
              <a:gd name="connsiteX258-1071" fmla="*/ 8922 w 9854"/>
              <a:gd name="connsiteY258-1072" fmla="*/ 1468 h 9972"/>
              <a:gd name="connsiteX259-1073" fmla="*/ 8976 w 9854"/>
              <a:gd name="connsiteY259-1074" fmla="*/ 1515 h 9972"/>
              <a:gd name="connsiteX260-1075" fmla="*/ 9034 w 9854"/>
              <a:gd name="connsiteY260-1076" fmla="*/ 1547 h 9972"/>
              <a:gd name="connsiteX261-1077" fmla="*/ 9093 w 9854"/>
              <a:gd name="connsiteY261-1078" fmla="*/ 1560 h 9972"/>
              <a:gd name="connsiteX262-1079" fmla="*/ 9155 w 9854"/>
              <a:gd name="connsiteY262-1080" fmla="*/ 1552 h 9972"/>
              <a:gd name="connsiteX263-1081" fmla="*/ 9221 w 9854"/>
              <a:gd name="connsiteY263-1082" fmla="*/ 1520 h 9972"/>
              <a:gd name="connsiteX264-1083" fmla="*/ 9290 w 9854"/>
              <a:gd name="connsiteY264-1084" fmla="*/ 1462 h 9972"/>
              <a:gd name="connsiteX265-1085" fmla="*/ 9363 w 9854"/>
              <a:gd name="connsiteY265-1086" fmla="*/ 1372 h 9972"/>
              <a:gd name="connsiteX266-1087" fmla="*/ 9401 w 9854"/>
              <a:gd name="connsiteY266-1088" fmla="*/ 1315 h 9972"/>
              <a:gd name="connsiteX267-1089" fmla="*/ 9437 w 9854"/>
              <a:gd name="connsiteY267-1090" fmla="*/ 1252 h 9972"/>
              <a:gd name="connsiteX268-1091" fmla="*/ 9501 w 9854"/>
              <a:gd name="connsiteY268-1092" fmla="*/ 1116 h 9972"/>
              <a:gd name="connsiteX269-1093" fmla="*/ 9554 w 9854"/>
              <a:gd name="connsiteY269-1094" fmla="*/ 966 h 9972"/>
              <a:gd name="connsiteX270-1095" fmla="*/ 9599 w 9854"/>
              <a:gd name="connsiteY270-1096" fmla="*/ 812 h 9972"/>
              <a:gd name="connsiteX271-1097" fmla="*/ 9619 w 9854"/>
              <a:gd name="connsiteY271-1098" fmla="*/ 735 h 9972"/>
              <a:gd name="connsiteX272-1099" fmla="*/ 9667 w 9854"/>
              <a:gd name="connsiteY272-1100" fmla="*/ 548 h 9972"/>
              <a:gd name="connsiteX273-1101" fmla="*/ 9749 w 9854"/>
              <a:gd name="connsiteY273-1102" fmla="*/ 261 h 9972"/>
              <a:gd name="connsiteX274-1103" fmla="*/ 9815 w 9854"/>
              <a:gd name="connsiteY274-1104" fmla="*/ 83 h 9972"/>
              <a:gd name="connsiteX275-1105" fmla="*/ 9854 w 9854"/>
              <a:gd name="connsiteY275-1106" fmla="*/ 0 h 9972"/>
              <a:gd name="connsiteX0-1107" fmla="*/ 0 w 9850"/>
              <a:gd name="connsiteY0-1108" fmla="*/ 9956 h 9956"/>
              <a:gd name="connsiteX1-1109" fmla="*/ 151 w 9850"/>
              <a:gd name="connsiteY1-1110" fmla="*/ 9898 h 9956"/>
              <a:gd name="connsiteX2-1111" fmla="*/ 302 w 9850"/>
              <a:gd name="connsiteY2-1112" fmla="*/ 9829 h 9956"/>
              <a:gd name="connsiteX3-1113" fmla="*/ 449 w 9850"/>
              <a:gd name="connsiteY3-1114" fmla="*/ 9744 h 9956"/>
              <a:gd name="connsiteX4-1115" fmla="*/ 592 w 9850"/>
              <a:gd name="connsiteY4-1116" fmla="*/ 9643 h 9956"/>
              <a:gd name="connsiteX5-1117" fmla="*/ 730 w 9850"/>
              <a:gd name="connsiteY5-1118" fmla="*/ 9531 h 9956"/>
              <a:gd name="connsiteX6-1119" fmla="*/ 860 w 9850"/>
              <a:gd name="connsiteY6-1120" fmla="*/ 9406 h 9956"/>
              <a:gd name="connsiteX7-1121" fmla="*/ 982 w 9850"/>
              <a:gd name="connsiteY7-1122" fmla="*/ 9266 h 9956"/>
              <a:gd name="connsiteX8-1123" fmla="*/ 1093 w 9850"/>
              <a:gd name="connsiteY8-1124" fmla="*/ 9113 h 9956"/>
              <a:gd name="connsiteX9-1125" fmla="*/ 1193 w 9850"/>
              <a:gd name="connsiteY9-1126" fmla="*/ 8947 h 9956"/>
              <a:gd name="connsiteX10-1127" fmla="*/ 1279 w 9850"/>
              <a:gd name="connsiteY10-1128" fmla="*/ 8766 h 9956"/>
              <a:gd name="connsiteX11-1129" fmla="*/ 1351 w 9850"/>
              <a:gd name="connsiteY11-1130" fmla="*/ 8574 h 9956"/>
              <a:gd name="connsiteX12-1131" fmla="*/ 1406 w 9850"/>
              <a:gd name="connsiteY12-1132" fmla="*/ 8366 h 9956"/>
              <a:gd name="connsiteX13-1133" fmla="*/ 1426 w 9850"/>
              <a:gd name="connsiteY13-1134" fmla="*/ 8258 h 9956"/>
              <a:gd name="connsiteX14-1135" fmla="*/ 1440 w 9850"/>
              <a:gd name="connsiteY14-1136" fmla="*/ 8169 h 9956"/>
              <a:gd name="connsiteX15-1137" fmla="*/ 1455 w 9850"/>
              <a:gd name="connsiteY15-1138" fmla="*/ 7989 h 9956"/>
              <a:gd name="connsiteX16-1139" fmla="*/ 1457 w 9850"/>
              <a:gd name="connsiteY16-1140" fmla="*/ 7811 h 9956"/>
              <a:gd name="connsiteX17-1141" fmla="*/ 1442 w 9850"/>
              <a:gd name="connsiteY17-1142" fmla="*/ 7634 h 9956"/>
              <a:gd name="connsiteX18-1143" fmla="*/ 1412 w 9850"/>
              <a:gd name="connsiteY18-1144" fmla="*/ 7462 h 9956"/>
              <a:gd name="connsiteX19-1145" fmla="*/ 1365 w 9850"/>
              <a:gd name="connsiteY19-1146" fmla="*/ 7297 h 9956"/>
              <a:gd name="connsiteX20-1147" fmla="*/ 1304 w 9850"/>
              <a:gd name="connsiteY20-1148" fmla="*/ 7143 h 9956"/>
              <a:gd name="connsiteX21-1149" fmla="*/ 1223 w 9850"/>
              <a:gd name="connsiteY21-1150" fmla="*/ 6999 h 9956"/>
              <a:gd name="connsiteX22-1151" fmla="*/ 1176 w 9850"/>
              <a:gd name="connsiteY22-1152" fmla="*/ 6931 h 9956"/>
              <a:gd name="connsiteX23-1153" fmla="*/ 1146 w 9850"/>
              <a:gd name="connsiteY23-1154" fmla="*/ 6893 h 9956"/>
              <a:gd name="connsiteX24-1155" fmla="*/ 1083 w 9850"/>
              <a:gd name="connsiteY24-1156" fmla="*/ 6831 h 9956"/>
              <a:gd name="connsiteX25-1157" fmla="*/ 1022 w 9850"/>
              <a:gd name="connsiteY25-1158" fmla="*/ 6786 h 9956"/>
              <a:gd name="connsiteX26-1159" fmla="*/ 962 w 9850"/>
              <a:gd name="connsiteY26-1160" fmla="*/ 6759 h 9956"/>
              <a:gd name="connsiteX27-1161" fmla="*/ 904 w 9850"/>
              <a:gd name="connsiteY27-1162" fmla="*/ 6748 h 9956"/>
              <a:gd name="connsiteX28-1163" fmla="*/ 847 w 9850"/>
              <a:gd name="connsiteY28-1164" fmla="*/ 6753 h 9956"/>
              <a:gd name="connsiteX29-1165" fmla="*/ 793 w 9850"/>
              <a:gd name="connsiteY29-1166" fmla="*/ 6772 h 9956"/>
              <a:gd name="connsiteX30-1167" fmla="*/ 744 w 9850"/>
              <a:gd name="connsiteY30-1168" fmla="*/ 6804 h 9956"/>
              <a:gd name="connsiteX31-1169" fmla="*/ 699 w 9850"/>
              <a:gd name="connsiteY31-1170" fmla="*/ 6849 h 9956"/>
              <a:gd name="connsiteX32-1171" fmla="*/ 660 w 9850"/>
              <a:gd name="connsiteY32-1172" fmla="*/ 6907 h 9956"/>
              <a:gd name="connsiteX33-1173" fmla="*/ 626 w 9850"/>
              <a:gd name="connsiteY33-1174" fmla="*/ 6976 h 9956"/>
              <a:gd name="connsiteX34-1175" fmla="*/ 599 w 9850"/>
              <a:gd name="connsiteY34-1176" fmla="*/ 7055 h 9956"/>
              <a:gd name="connsiteX35-1177" fmla="*/ 580 w 9850"/>
              <a:gd name="connsiteY35-1178" fmla="*/ 7143 h 9956"/>
              <a:gd name="connsiteX36-1179" fmla="*/ 568 w 9850"/>
              <a:gd name="connsiteY36-1180" fmla="*/ 7236 h 9956"/>
              <a:gd name="connsiteX37-1181" fmla="*/ 565 w 9850"/>
              <a:gd name="connsiteY37-1182" fmla="*/ 7340 h 9956"/>
              <a:gd name="connsiteX38-1183" fmla="*/ 572 w 9850"/>
              <a:gd name="connsiteY38-1184" fmla="*/ 7447 h 9956"/>
              <a:gd name="connsiteX39-1185" fmla="*/ 578 w 9850"/>
              <a:gd name="connsiteY39-1186" fmla="*/ 7503 h 9956"/>
              <a:gd name="connsiteX40-1187" fmla="*/ 593 w 9850"/>
              <a:gd name="connsiteY40-1188" fmla="*/ 7597 h 9956"/>
              <a:gd name="connsiteX41-1189" fmla="*/ 636 w 9850"/>
              <a:gd name="connsiteY41-1190" fmla="*/ 7779 h 9956"/>
              <a:gd name="connsiteX42-1191" fmla="*/ 693 w 9850"/>
              <a:gd name="connsiteY42-1192" fmla="*/ 7952 h 9956"/>
              <a:gd name="connsiteX43-1193" fmla="*/ 763 w 9850"/>
              <a:gd name="connsiteY43-1194" fmla="*/ 8119 h 9956"/>
              <a:gd name="connsiteX44-1195" fmla="*/ 847 w 9850"/>
              <a:gd name="connsiteY44-1196" fmla="*/ 8276 h 9956"/>
              <a:gd name="connsiteX45-1197" fmla="*/ 939 w 9850"/>
              <a:gd name="connsiteY45-1198" fmla="*/ 8425 h 9956"/>
              <a:gd name="connsiteX46-1199" fmla="*/ 1039 w 9850"/>
              <a:gd name="connsiteY46-1200" fmla="*/ 8563 h 9956"/>
              <a:gd name="connsiteX47-1201" fmla="*/ 1150 w 9850"/>
              <a:gd name="connsiteY47-1202" fmla="*/ 8691 h 9956"/>
              <a:gd name="connsiteX48-1203" fmla="*/ 1266 w 9850"/>
              <a:gd name="connsiteY48-1204" fmla="*/ 8809 h 9956"/>
              <a:gd name="connsiteX49-1205" fmla="*/ 1388 w 9850"/>
              <a:gd name="connsiteY49-1206" fmla="*/ 8914 h 9956"/>
              <a:gd name="connsiteX50-1207" fmla="*/ 1512 w 9850"/>
              <a:gd name="connsiteY50-1208" fmla="*/ 9004 h 9956"/>
              <a:gd name="connsiteX51-1209" fmla="*/ 1640 w 9850"/>
              <a:gd name="connsiteY51-1210" fmla="*/ 9084 h 9956"/>
              <a:gd name="connsiteX52-1211" fmla="*/ 1767 w 9850"/>
              <a:gd name="connsiteY52-1212" fmla="*/ 9150 h 9956"/>
              <a:gd name="connsiteX53-1213" fmla="*/ 1896 w 9850"/>
              <a:gd name="connsiteY53-1214" fmla="*/ 9200 h 9956"/>
              <a:gd name="connsiteX54-1215" fmla="*/ 2024 w 9850"/>
              <a:gd name="connsiteY54-1216" fmla="*/ 9234 h 9956"/>
              <a:gd name="connsiteX55-1217" fmla="*/ 2148 w 9850"/>
              <a:gd name="connsiteY55-1218" fmla="*/ 9255 h 9956"/>
              <a:gd name="connsiteX56-1219" fmla="*/ 2208 w 9850"/>
              <a:gd name="connsiteY56-1220" fmla="*/ 9256 h 9956"/>
              <a:gd name="connsiteX57-1221" fmla="*/ 2277 w 9850"/>
              <a:gd name="connsiteY57-1222" fmla="*/ 9255 h 9956"/>
              <a:gd name="connsiteX58-1223" fmla="*/ 2414 w 9850"/>
              <a:gd name="connsiteY58-1224" fmla="*/ 9233 h 9956"/>
              <a:gd name="connsiteX59-1225" fmla="*/ 2542 w 9850"/>
              <a:gd name="connsiteY59-1226" fmla="*/ 9185 h 9956"/>
              <a:gd name="connsiteX60-1227" fmla="*/ 2666 w 9850"/>
              <a:gd name="connsiteY60-1228" fmla="*/ 9113 h 9956"/>
              <a:gd name="connsiteX61-1229" fmla="*/ 2778 w 9850"/>
              <a:gd name="connsiteY61-1230" fmla="*/ 9016 h 9956"/>
              <a:gd name="connsiteX62-1231" fmla="*/ 2878 w 9850"/>
              <a:gd name="connsiteY62-1232" fmla="*/ 8893 h 9956"/>
              <a:gd name="connsiteX63-1233" fmla="*/ 2943 w 9850"/>
              <a:gd name="connsiteY63-1234" fmla="*/ 8786 h 9956"/>
              <a:gd name="connsiteX64-1235" fmla="*/ 2982 w 9850"/>
              <a:gd name="connsiteY64-1236" fmla="*/ 8706 h 9956"/>
              <a:gd name="connsiteX65-1237" fmla="*/ 3016 w 9850"/>
              <a:gd name="connsiteY65-1238" fmla="*/ 8620 h 9956"/>
              <a:gd name="connsiteX66-1239" fmla="*/ 3048 w 9850"/>
              <a:gd name="connsiteY66-1240" fmla="*/ 8528 h 9956"/>
              <a:gd name="connsiteX67-1241" fmla="*/ 3060 w 9850"/>
              <a:gd name="connsiteY67-1242" fmla="*/ 8479 h 9956"/>
              <a:gd name="connsiteX68-1243" fmla="*/ 3078 w 9850"/>
              <a:gd name="connsiteY68-1244" fmla="*/ 8402 h 9956"/>
              <a:gd name="connsiteX69-1245" fmla="*/ 3105 w 9850"/>
              <a:gd name="connsiteY69-1246" fmla="*/ 8249 h 9956"/>
              <a:gd name="connsiteX70-1247" fmla="*/ 3119 w 9850"/>
              <a:gd name="connsiteY70-1248" fmla="*/ 8106 h 9956"/>
              <a:gd name="connsiteX71-1249" fmla="*/ 3122 w 9850"/>
              <a:gd name="connsiteY71-1250" fmla="*/ 7966 h 9956"/>
              <a:gd name="connsiteX72-1251" fmla="*/ 3115 w 9850"/>
              <a:gd name="connsiteY72-1252" fmla="*/ 7833 h 9956"/>
              <a:gd name="connsiteX73-1253" fmla="*/ 3098 w 9850"/>
              <a:gd name="connsiteY73-1254" fmla="*/ 7704 h 9956"/>
              <a:gd name="connsiteX74-1255" fmla="*/ 3073 w 9850"/>
              <a:gd name="connsiteY74-1256" fmla="*/ 7576 h 9956"/>
              <a:gd name="connsiteX75-1257" fmla="*/ 3040 w 9850"/>
              <a:gd name="connsiteY75-1258" fmla="*/ 7452 h 9956"/>
              <a:gd name="connsiteX76-1259" fmla="*/ 2980 w 9850"/>
              <a:gd name="connsiteY76-1260" fmla="*/ 7271 h 9956"/>
              <a:gd name="connsiteX77-1261" fmla="*/ 2883 w 9850"/>
              <a:gd name="connsiteY77-1262" fmla="*/ 7034 h 9956"/>
              <a:gd name="connsiteX78-1263" fmla="*/ 2719 w 9850"/>
              <a:gd name="connsiteY78-1264" fmla="*/ 6680 h 9956"/>
              <a:gd name="connsiteX79-1265" fmla="*/ 2607 w 9850"/>
              <a:gd name="connsiteY79-1266" fmla="*/ 6435 h 9956"/>
              <a:gd name="connsiteX80-1267" fmla="*/ 2453 w 9850"/>
              <a:gd name="connsiteY80-1268" fmla="*/ 6102 h 9956"/>
              <a:gd name="connsiteX81-1269" fmla="*/ 2170 w 9850"/>
              <a:gd name="connsiteY81-1270" fmla="*/ 5495 h 9956"/>
              <a:gd name="connsiteX82-1271" fmla="*/ 2031 w 9850"/>
              <a:gd name="connsiteY82-1272" fmla="*/ 5165 h 9956"/>
              <a:gd name="connsiteX83-1273" fmla="*/ 1944 w 9850"/>
              <a:gd name="connsiteY83-1274" fmla="*/ 4940 h 9956"/>
              <a:gd name="connsiteX84-1275" fmla="*/ 1865 w 9850"/>
              <a:gd name="connsiteY84-1276" fmla="*/ 4711 h 9956"/>
              <a:gd name="connsiteX85-1277" fmla="*/ 1799 w 9850"/>
              <a:gd name="connsiteY85-1278" fmla="*/ 4483 h 9956"/>
              <a:gd name="connsiteX86-1279" fmla="*/ 1746 w 9850"/>
              <a:gd name="connsiteY86-1280" fmla="*/ 4251 h 9956"/>
              <a:gd name="connsiteX87-1281" fmla="*/ 1709 w 9850"/>
              <a:gd name="connsiteY87-1282" fmla="*/ 4023 h 9956"/>
              <a:gd name="connsiteX88-1283" fmla="*/ 1692 w 9850"/>
              <a:gd name="connsiteY88-1284" fmla="*/ 3800 h 9956"/>
              <a:gd name="connsiteX89-1285" fmla="*/ 1695 w 9850"/>
              <a:gd name="connsiteY89-1286" fmla="*/ 3635 h 9956"/>
              <a:gd name="connsiteX90-1287" fmla="*/ 1703 w 9850"/>
              <a:gd name="connsiteY90-1288" fmla="*/ 3528 h 9956"/>
              <a:gd name="connsiteX91-1289" fmla="*/ 1718 w 9850"/>
              <a:gd name="connsiteY91-1290" fmla="*/ 3422 h 9956"/>
              <a:gd name="connsiteX92-1291" fmla="*/ 1741 w 9850"/>
              <a:gd name="connsiteY92-1292" fmla="*/ 3318 h 9956"/>
              <a:gd name="connsiteX93-1293" fmla="*/ 1768 w 9850"/>
              <a:gd name="connsiteY93-1294" fmla="*/ 3217 h 9956"/>
              <a:gd name="connsiteX94-1295" fmla="*/ 1806 w 9850"/>
              <a:gd name="connsiteY94-1296" fmla="*/ 3118 h 9956"/>
              <a:gd name="connsiteX95-1297" fmla="*/ 1827 w 9850"/>
              <a:gd name="connsiteY95-1298" fmla="*/ 3071 h 9956"/>
              <a:gd name="connsiteX96-1299" fmla="*/ 1859 w 9850"/>
              <a:gd name="connsiteY96-1300" fmla="*/ 3002 h 9956"/>
              <a:gd name="connsiteX97-1301" fmla="*/ 1931 w 9850"/>
              <a:gd name="connsiteY97-1302" fmla="*/ 2886 h 9956"/>
              <a:gd name="connsiteX98-1303" fmla="*/ 2014 w 9850"/>
              <a:gd name="connsiteY98-1304" fmla="*/ 2786 h 9956"/>
              <a:gd name="connsiteX99-1305" fmla="*/ 2104 w 9850"/>
              <a:gd name="connsiteY99-1306" fmla="*/ 2702 h 9956"/>
              <a:gd name="connsiteX100-1307" fmla="*/ 2201 w 9850"/>
              <a:gd name="connsiteY100-1308" fmla="*/ 2632 h 9956"/>
              <a:gd name="connsiteX101-1309" fmla="*/ 2306 w 9850"/>
              <a:gd name="connsiteY101-1310" fmla="*/ 2577 h 9956"/>
              <a:gd name="connsiteX102-1311" fmla="*/ 2414 w 9850"/>
              <a:gd name="connsiteY102-1312" fmla="*/ 2537 h 9956"/>
              <a:gd name="connsiteX103-1313" fmla="*/ 2526 w 9850"/>
              <a:gd name="connsiteY103-1314" fmla="*/ 2509 h 9956"/>
              <a:gd name="connsiteX104-1315" fmla="*/ 2640 w 9850"/>
              <a:gd name="connsiteY104-1316" fmla="*/ 2493 h 9956"/>
              <a:gd name="connsiteX105-1317" fmla="*/ 2756 w 9850"/>
              <a:gd name="connsiteY105-1318" fmla="*/ 2488 h 9956"/>
              <a:gd name="connsiteX106-1319" fmla="*/ 2872 w 9850"/>
              <a:gd name="connsiteY106-1320" fmla="*/ 2494 h 9956"/>
              <a:gd name="connsiteX107-1321" fmla="*/ 2986 w 9850"/>
              <a:gd name="connsiteY107-1322" fmla="*/ 2511 h 9956"/>
              <a:gd name="connsiteX108-1323" fmla="*/ 3098 w 9850"/>
              <a:gd name="connsiteY108-1324" fmla="*/ 2537 h 9956"/>
              <a:gd name="connsiteX109-1325" fmla="*/ 3207 w 9850"/>
              <a:gd name="connsiteY109-1326" fmla="*/ 2571 h 9956"/>
              <a:gd name="connsiteX110-1327" fmla="*/ 3311 w 9850"/>
              <a:gd name="connsiteY110-1328" fmla="*/ 2611 h 9956"/>
              <a:gd name="connsiteX111-1329" fmla="*/ 3408 w 9850"/>
              <a:gd name="connsiteY111-1330" fmla="*/ 2661 h 9956"/>
              <a:gd name="connsiteX112-1331" fmla="*/ 3455 w 9850"/>
              <a:gd name="connsiteY112-1332" fmla="*/ 2689 h 9956"/>
              <a:gd name="connsiteX113-1333" fmla="*/ 3508 w 9850"/>
              <a:gd name="connsiteY113-1334" fmla="*/ 2722 h 9956"/>
              <a:gd name="connsiteX114-1335" fmla="*/ 3612 w 9850"/>
              <a:gd name="connsiteY114-1336" fmla="*/ 2796 h 9956"/>
              <a:gd name="connsiteX115-1337" fmla="*/ 3712 w 9850"/>
              <a:gd name="connsiteY115-1338" fmla="*/ 2878 h 9956"/>
              <a:gd name="connsiteX116-1339" fmla="*/ 3811 w 9850"/>
              <a:gd name="connsiteY116-1340" fmla="*/ 2967 h 9956"/>
              <a:gd name="connsiteX117-1341" fmla="*/ 3953 w 9850"/>
              <a:gd name="connsiteY117-1342" fmla="*/ 3114 h 9956"/>
              <a:gd name="connsiteX118-1343" fmla="*/ 4132 w 9850"/>
              <a:gd name="connsiteY118-1344" fmla="*/ 3333 h 9956"/>
              <a:gd name="connsiteX119-1345" fmla="*/ 4295 w 9850"/>
              <a:gd name="connsiteY119-1346" fmla="*/ 3577 h 9956"/>
              <a:gd name="connsiteX120-1347" fmla="*/ 4442 w 9850"/>
              <a:gd name="connsiteY120-1348" fmla="*/ 3840 h 9956"/>
              <a:gd name="connsiteX121-1349" fmla="*/ 4576 w 9850"/>
              <a:gd name="connsiteY121-1350" fmla="*/ 4119 h 9956"/>
              <a:gd name="connsiteX122-1351" fmla="*/ 4690 w 9850"/>
              <a:gd name="connsiteY122-1352" fmla="*/ 4410 h 9956"/>
              <a:gd name="connsiteX123-1353" fmla="*/ 4739 w 9850"/>
              <a:gd name="connsiteY123-1354" fmla="*/ 4562 h 9956"/>
              <a:gd name="connsiteX124-1355" fmla="*/ 4775 w 9850"/>
              <a:gd name="connsiteY124-1356" fmla="*/ 4673 h 9956"/>
              <a:gd name="connsiteX125-1357" fmla="*/ 4835 w 9850"/>
              <a:gd name="connsiteY125-1358" fmla="*/ 4902 h 9956"/>
              <a:gd name="connsiteX126-1359" fmla="*/ 4885 w 9850"/>
              <a:gd name="connsiteY126-1360" fmla="*/ 5134 h 9956"/>
              <a:gd name="connsiteX127-1361" fmla="*/ 4927 w 9850"/>
              <a:gd name="connsiteY127-1362" fmla="*/ 5369 h 9956"/>
              <a:gd name="connsiteX128-1363" fmla="*/ 4982 w 9850"/>
              <a:gd name="connsiteY128-1364" fmla="*/ 5725 h 9956"/>
              <a:gd name="connsiteX129-1365" fmla="*/ 5049 w 9850"/>
              <a:gd name="connsiteY129-1366" fmla="*/ 6201 h 9956"/>
              <a:gd name="connsiteX130-1367" fmla="*/ 5104 w 9850"/>
              <a:gd name="connsiteY130-1368" fmla="*/ 6552 h 9956"/>
              <a:gd name="connsiteX131-1369" fmla="*/ 5146 w 9850"/>
              <a:gd name="connsiteY131-1370" fmla="*/ 6784 h 9956"/>
              <a:gd name="connsiteX132-1371" fmla="*/ 5196 w 9850"/>
              <a:gd name="connsiteY132-1372" fmla="*/ 7010 h 9956"/>
              <a:gd name="connsiteX133-1373" fmla="*/ 5255 w 9850"/>
              <a:gd name="connsiteY133-1374" fmla="*/ 7233 h 9956"/>
              <a:gd name="connsiteX134-1375" fmla="*/ 5326 w 9850"/>
              <a:gd name="connsiteY134-1376" fmla="*/ 7451 h 9956"/>
              <a:gd name="connsiteX135-1377" fmla="*/ 5411 w 9850"/>
              <a:gd name="connsiteY135-1378" fmla="*/ 7659 h 9956"/>
              <a:gd name="connsiteX136-1379" fmla="*/ 5512 w 9850"/>
              <a:gd name="connsiteY136-1380" fmla="*/ 7862 h 9956"/>
              <a:gd name="connsiteX137-1381" fmla="*/ 5630 w 9850"/>
              <a:gd name="connsiteY137-1382" fmla="*/ 8054 h 9956"/>
              <a:gd name="connsiteX138-1383" fmla="*/ 5697 w 9850"/>
              <a:gd name="connsiteY138-1384" fmla="*/ 8146 h 9956"/>
              <a:gd name="connsiteX139-1385" fmla="*/ 5726 w 9850"/>
              <a:gd name="connsiteY139-1386" fmla="*/ 8185 h 9956"/>
              <a:gd name="connsiteX140-1387" fmla="*/ 5789 w 9850"/>
              <a:gd name="connsiteY140-1388" fmla="*/ 8254 h 9956"/>
              <a:gd name="connsiteX141-1389" fmla="*/ 5851 w 9850"/>
              <a:gd name="connsiteY141-1390" fmla="*/ 8313 h 9956"/>
              <a:gd name="connsiteX142-1391" fmla="*/ 5915 w 9850"/>
              <a:gd name="connsiteY142-1392" fmla="*/ 8365 h 9956"/>
              <a:gd name="connsiteX143-1393" fmla="*/ 5978 w 9850"/>
              <a:gd name="connsiteY143-1394" fmla="*/ 8405 h 9956"/>
              <a:gd name="connsiteX144-1395" fmla="*/ 6044 w 9850"/>
              <a:gd name="connsiteY144-1396" fmla="*/ 8435 h 9956"/>
              <a:gd name="connsiteX145-1397" fmla="*/ 6109 w 9850"/>
              <a:gd name="connsiteY145-1398" fmla="*/ 8456 h 9956"/>
              <a:gd name="connsiteX146-1399" fmla="*/ 6176 w 9850"/>
              <a:gd name="connsiteY146-1400" fmla="*/ 8468 h 9956"/>
              <a:gd name="connsiteX147-1401" fmla="*/ 6242 w 9850"/>
              <a:gd name="connsiteY147-1402" fmla="*/ 8468 h 9956"/>
              <a:gd name="connsiteX148-1403" fmla="*/ 6308 w 9850"/>
              <a:gd name="connsiteY148-1404" fmla="*/ 8460 h 9956"/>
              <a:gd name="connsiteX149-1405" fmla="*/ 6374 w 9850"/>
              <a:gd name="connsiteY149-1406" fmla="*/ 8441 h 9956"/>
              <a:gd name="connsiteX150-1407" fmla="*/ 6440 w 9850"/>
              <a:gd name="connsiteY150-1408" fmla="*/ 8413 h 9956"/>
              <a:gd name="connsiteX151-1409" fmla="*/ 6506 w 9850"/>
              <a:gd name="connsiteY151-1410" fmla="*/ 8376 h 9956"/>
              <a:gd name="connsiteX152-1411" fmla="*/ 6570 w 9850"/>
              <a:gd name="connsiteY152-1412" fmla="*/ 8327 h 9956"/>
              <a:gd name="connsiteX153-1413" fmla="*/ 6634 w 9850"/>
              <a:gd name="connsiteY153-1414" fmla="*/ 8270 h 9956"/>
              <a:gd name="connsiteX154-1415" fmla="*/ 6697 w 9850"/>
              <a:gd name="connsiteY154-1416" fmla="*/ 8203 h 9956"/>
              <a:gd name="connsiteX155-1417" fmla="*/ 6728 w 9850"/>
              <a:gd name="connsiteY155-1418" fmla="*/ 8165 h 9956"/>
              <a:gd name="connsiteX156-1419" fmla="*/ 6756 w 9850"/>
              <a:gd name="connsiteY156-1420" fmla="*/ 8129 h 9956"/>
              <a:gd name="connsiteX157-1421" fmla="*/ 6806 w 9850"/>
              <a:gd name="connsiteY157-1422" fmla="*/ 8057 h 9956"/>
              <a:gd name="connsiteX158-1423" fmla="*/ 6847 w 9850"/>
              <a:gd name="connsiteY158-1424" fmla="*/ 7978 h 9956"/>
              <a:gd name="connsiteX159-1425" fmla="*/ 6884 w 9850"/>
              <a:gd name="connsiteY159-1426" fmla="*/ 7896 h 9956"/>
              <a:gd name="connsiteX160-1427" fmla="*/ 6928 w 9850"/>
              <a:gd name="connsiteY160-1428" fmla="*/ 7771 h 9956"/>
              <a:gd name="connsiteX161-1429" fmla="*/ 6972 w 9850"/>
              <a:gd name="connsiteY161-1430" fmla="*/ 7592 h 9956"/>
              <a:gd name="connsiteX162-1431" fmla="*/ 7001 w 9850"/>
              <a:gd name="connsiteY162-1432" fmla="*/ 7407 h 9956"/>
              <a:gd name="connsiteX163-1433" fmla="*/ 7018 w 9850"/>
              <a:gd name="connsiteY163-1434" fmla="*/ 7215 h 9956"/>
              <a:gd name="connsiteX164-1435" fmla="*/ 7033 w 9850"/>
              <a:gd name="connsiteY164-1436" fmla="*/ 6920 h 9956"/>
              <a:gd name="connsiteX165-1437" fmla="*/ 7041 w 9850"/>
              <a:gd name="connsiteY165-1438" fmla="*/ 6725 h 9956"/>
              <a:gd name="connsiteX166-1439" fmla="*/ 7053 w 9850"/>
              <a:gd name="connsiteY166-1440" fmla="*/ 6460 h 9956"/>
              <a:gd name="connsiteX167-1441" fmla="*/ 7065 w 9850"/>
              <a:gd name="connsiteY167-1442" fmla="*/ 5929 h 9956"/>
              <a:gd name="connsiteX168-1443" fmla="*/ 7065 w 9850"/>
              <a:gd name="connsiteY168-1444" fmla="*/ 5396 h 9956"/>
              <a:gd name="connsiteX169-1445" fmla="*/ 7056 w 9850"/>
              <a:gd name="connsiteY169-1446" fmla="*/ 4865 h 9956"/>
              <a:gd name="connsiteX170-1447" fmla="*/ 7047 w 9850"/>
              <a:gd name="connsiteY170-1448" fmla="*/ 4600 h 9956"/>
              <a:gd name="connsiteX171-1449" fmla="*/ 7044 w 9850"/>
              <a:gd name="connsiteY171-1450" fmla="*/ 4538 h 9956"/>
              <a:gd name="connsiteX172-1451" fmla="*/ 7032 w 9850"/>
              <a:gd name="connsiteY172-1452" fmla="*/ 4410 h 9956"/>
              <a:gd name="connsiteX173-1453" fmla="*/ 7014 w 9850"/>
              <a:gd name="connsiteY173-1454" fmla="*/ 4286 h 9956"/>
              <a:gd name="connsiteX174-1455" fmla="*/ 6987 w 9850"/>
              <a:gd name="connsiteY174-1456" fmla="*/ 4167 h 9956"/>
              <a:gd name="connsiteX175-1457" fmla="*/ 6958 w 9850"/>
              <a:gd name="connsiteY175-1458" fmla="*/ 4049 h 9956"/>
              <a:gd name="connsiteX176-1459" fmla="*/ 6920 w 9850"/>
              <a:gd name="connsiteY176-1460" fmla="*/ 3938 h 9956"/>
              <a:gd name="connsiteX177-1461" fmla="*/ 6876 w 9850"/>
              <a:gd name="connsiteY177-1462" fmla="*/ 3830 h 9956"/>
              <a:gd name="connsiteX178-1463" fmla="*/ 6827 w 9850"/>
              <a:gd name="connsiteY178-1464" fmla="*/ 3728 h 9956"/>
              <a:gd name="connsiteX179-1465" fmla="*/ 6771 w 9850"/>
              <a:gd name="connsiteY179-1466" fmla="*/ 3635 h 9956"/>
              <a:gd name="connsiteX180-1467" fmla="*/ 6711 w 9850"/>
              <a:gd name="connsiteY180-1468" fmla="*/ 3548 h 9956"/>
              <a:gd name="connsiteX181-1469" fmla="*/ 6645 w 9850"/>
              <a:gd name="connsiteY181-1470" fmla="*/ 3472 h 9956"/>
              <a:gd name="connsiteX182-1471" fmla="*/ 6574 w 9850"/>
              <a:gd name="connsiteY182-1472" fmla="*/ 3403 h 9956"/>
              <a:gd name="connsiteX183-1473" fmla="*/ 6499 w 9850"/>
              <a:gd name="connsiteY183-1474" fmla="*/ 3345 h 9956"/>
              <a:gd name="connsiteX184-1475" fmla="*/ 6418 w 9850"/>
              <a:gd name="connsiteY184-1476" fmla="*/ 3296 h 9956"/>
              <a:gd name="connsiteX185-1477" fmla="*/ 6333 w 9850"/>
              <a:gd name="connsiteY185-1478" fmla="*/ 3262 h 9956"/>
              <a:gd name="connsiteX186-1479" fmla="*/ 6243 w 9850"/>
              <a:gd name="connsiteY186-1480" fmla="*/ 3239 h 9956"/>
              <a:gd name="connsiteX187-1481" fmla="*/ 6197 w 9850"/>
              <a:gd name="connsiteY187-1482" fmla="*/ 3234 h 9956"/>
              <a:gd name="connsiteX188-1483" fmla="*/ 6172 w 9850"/>
              <a:gd name="connsiteY188-1484" fmla="*/ 3233 h 9956"/>
              <a:gd name="connsiteX189-1485" fmla="*/ 6124 w 9850"/>
              <a:gd name="connsiteY189-1486" fmla="*/ 3238 h 9956"/>
              <a:gd name="connsiteX190-1487" fmla="*/ 6075 w 9850"/>
              <a:gd name="connsiteY190-1488" fmla="*/ 3252 h 9956"/>
              <a:gd name="connsiteX191-1489" fmla="*/ 6028 w 9850"/>
              <a:gd name="connsiteY191-1490" fmla="*/ 3277 h 9956"/>
              <a:gd name="connsiteX192-1491" fmla="*/ 5985 w 9850"/>
              <a:gd name="connsiteY192-1492" fmla="*/ 3310 h 9956"/>
              <a:gd name="connsiteX193-1493" fmla="*/ 5947 w 9850"/>
              <a:gd name="connsiteY193-1494" fmla="*/ 3354 h 9956"/>
              <a:gd name="connsiteX194-1495" fmla="*/ 5916 w 9850"/>
              <a:gd name="connsiteY194-1496" fmla="*/ 3406 h 9956"/>
              <a:gd name="connsiteX195-1497" fmla="*/ 5893 w 9850"/>
              <a:gd name="connsiteY195-1498" fmla="*/ 3464 h 9956"/>
              <a:gd name="connsiteX196-1499" fmla="*/ 5885 w 9850"/>
              <a:gd name="connsiteY196-1500" fmla="*/ 3497 h 9956"/>
              <a:gd name="connsiteX197-1501" fmla="*/ 5881 w 9850"/>
              <a:gd name="connsiteY197-1502" fmla="*/ 3523 h 9956"/>
              <a:gd name="connsiteX198-1503" fmla="*/ 5876 w 9850"/>
              <a:gd name="connsiteY198-1504" fmla="*/ 3574 h 9956"/>
              <a:gd name="connsiteX199-1505" fmla="*/ 5880 w 9850"/>
              <a:gd name="connsiteY199-1506" fmla="*/ 3653 h 9956"/>
              <a:gd name="connsiteX200-1507" fmla="*/ 5900 w 9850"/>
              <a:gd name="connsiteY200-1508" fmla="*/ 3756 h 9956"/>
              <a:gd name="connsiteX201-1509" fmla="*/ 5938 w 9850"/>
              <a:gd name="connsiteY201-1510" fmla="*/ 3849 h 9956"/>
              <a:gd name="connsiteX202-1511" fmla="*/ 5961 w 9850"/>
              <a:gd name="connsiteY202-1512" fmla="*/ 3890 h 9956"/>
              <a:gd name="connsiteX203-1513" fmla="*/ 6007 w 9850"/>
              <a:gd name="connsiteY203-1514" fmla="*/ 3961 h 9956"/>
              <a:gd name="connsiteX204-1515" fmla="*/ 6098 w 9850"/>
              <a:gd name="connsiteY204-1516" fmla="*/ 4079 h 9956"/>
              <a:gd name="connsiteX205-1517" fmla="*/ 6194 w 9850"/>
              <a:gd name="connsiteY205-1518" fmla="*/ 4176 h 9956"/>
              <a:gd name="connsiteX206-1519" fmla="*/ 6291 w 9850"/>
              <a:gd name="connsiteY206-1520" fmla="*/ 4251 h 9956"/>
              <a:gd name="connsiteX207-1521" fmla="*/ 6390 w 9850"/>
              <a:gd name="connsiteY207-1522" fmla="*/ 4302 h 9956"/>
              <a:gd name="connsiteX208-1523" fmla="*/ 6489 w 9850"/>
              <a:gd name="connsiteY208-1524" fmla="*/ 4334 h 9956"/>
              <a:gd name="connsiteX209-1525" fmla="*/ 6589 w 9850"/>
              <a:gd name="connsiteY209-1526" fmla="*/ 4347 h 9956"/>
              <a:gd name="connsiteX210-1527" fmla="*/ 6690 w 9850"/>
              <a:gd name="connsiteY210-1528" fmla="*/ 4337 h 9956"/>
              <a:gd name="connsiteX211-1529" fmla="*/ 6789 w 9850"/>
              <a:gd name="connsiteY211-1530" fmla="*/ 4312 h 9956"/>
              <a:gd name="connsiteX212-1531" fmla="*/ 6889 w 9850"/>
              <a:gd name="connsiteY212-1532" fmla="*/ 4269 h 9956"/>
              <a:gd name="connsiteX213-1533" fmla="*/ 6986 w 9850"/>
              <a:gd name="connsiteY213-1534" fmla="*/ 4212 h 9956"/>
              <a:gd name="connsiteX214-1535" fmla="*/ 7081 w 9850"/>
              <a:gd name="connsiteY214-1536" fmla="*/ 4139 h 9956"/>
              <a:gd name="connsiteX215-1537" fmla="*/ 7173 w 9850"/>
              <a:gd name="connsiteY215-1538" fmla="*/ 4050 h 9956"/>
              <a:gd name="connsiteX216-1539" fmla="*/ 7262 w 9850"/>
              <a:gd name="connsiteY216-1540" fmla="*/ 3951 h 9956"/>
              <a:gd name="connsiteX217-1541" fmla="*/ 7348 w 9850"/>
              <a:gd name="connsiteY217-1542" fmla="*/ 3839 h 9956"/>
              <a:gd name="connsiteX218-1543" fmla="*/ 7428 w 9850"/>
              <a:gd name="connsiteY218-1544" fmla="*/ 3714 h 9956"/>
              <a:gd name="connsiteX219-1545" fmla="*/ 7467 w 9850"/>
              <a:gd name="connsiteY219-1546" fmla="*/ 3647 h 9956"/>
              <a:gd name="connsiteX220-1547" fmla="*/ 7535 w 9850"/>
              <a:gd name="connsiteY220-1548" fmla="*/ 3524 h 9956"/>
              <a:gd name="connsiteX221-1549" fmla="*/ 7659 w 9850"/>
              <a:gd name="connsiteY221-1550" fmla="*/ 3264 h 9956"/>
              <a:gd name="connsiteX222-1551" fmla="*/ 7765 w 9850"/>
              <a:gd name="connsiteY222-1552" fmla="*/ 2985 h 9956"/>
              <a:gd name="connsiteX223-1553" fmla="*/ 7831 w 9850"/>
              <a:gd name="connsiteY223-1554" fmla="*/ 2768 h 9956"/>
              <a:gd name="connsiteX224-1555" fmla="*/ 7869 w 9850"/>
              <a:gd name="connsiteY224-1556" fmla="*/ 2620 h 9956"/>
              <a:gd name="connsiteX225-1557" fmla="*/ 7901 w 9850"/>
              <a:gd name="connsiteY225-1558" fmla="*/ 2470 h 9956"/>
              <a:gd name="connsiteX226-1559" fmla="*/ 7928 w 9850"/>
              <a:gd name="connsiteY226-1560" fmla="*/ 2315 h 9956"/>
              <a:gd name="connsiteX227-1561" fmla="*/ 7948 w 9850"/>
              <a:gd name="connsiteY227-1562" fmla="*/ 2162 h 9956"/>
              <a:gd name="connsiteX228-1563" fmla="*/ 7961 w 9850"/>
              <a:gd name="connsiteY228-1564" fmla="*/ 2006 h 9956"/>
              <a:gd name="connsiteX229-1565" fmla="*/ 7969 w 9850"/>
              <a:gd name="connsiteY229-1566" fmla="*/ 1849 h 9956"/>
              <a:gd name="connsiteX230-1567" fmla="*/ 7967 w 9850"/>
              <a:gd name="connsiteY230-1568" fmla="*/ 1693 h 9956"/>
              <a:gd name="connsiteX231-1569" fmla="*/ 7959 w 9850"/>
              <a:gd name="connsiteY231-1570" fmla="*/ 1534 h 9956"/>
              <a:gd name="connsiteX232-1571" fmla="*/ 7945 w 9850"/>
              <a:gd name="connsiteY232-1572" fmla="*/ 1378 h 9956"/>
              <a:gd name="connsiteX233-1573" fmla="*/ 7934 w 9850"/>
              <a:gd name="connsiteY233-1574" fmla="*/ 1299 h 9956"/>
              <a:gd name="connsiteX234-1575" fmla="*/ 7916 w 9850"/>
              <a:gd name="connsiteY234-1576" fmla="*/ 1193 h 9956"/>
              <a:gd name="connsiteX235-1577" fmla="*/ 7893 w 9850"/>
              <a:gd name="connsiteY235-1578" fmla="*/ 1018 h 9956"/>
              <a:gd name="connsiteX236-1579" fmla="*/ 7884 w 9850"/>
              <a:gd name="connsiteY236-1580" fmla="*/ 898 h 9956"/>
              <a:gd name="connsiteX237-1581" fmla="*/ 7886 w 9850"/>
              <a:gd name="connsiteY237-1582" fmla="*/ 782 h 9956"/>
              <a:gd name="connsiteX238-1583" fmla="*/ 7904 w 9850"/>
              <a:gd name="connsiteY238-1584" fmla="*/ 673 h 9956"/>
              <a:gd name="connsiteX239-1585" fmla="*/ 7931 w 9850"/>
              <a:gd name="connsiteY239-1586" fmla="*/ 601 h 9956"/>
              <a:gd name="connsiteX240-1587" fmla="*/ 7954 w 9850"/>
              <a:gd name="connsiteY240-1588" fmla="*/ 556 h 9956"/>
              <a:gd name="connsiteX241-1589" fmla="*/ 7985 w 9850"/>
              <a:gd name="connsiteY241-1590" fmla="*/ 517 h 9956"/>
              <a:gd name="connsiteX242-1591" fmla="*/ 8021 w 9850"/>
              <a:gd name="connsiteY242-1592" fmla="*/ 483 h 9956"/>
              <a:gd name="connsiteX243-1593" fmla="*/ 8041 w 9850"/>
              <a:gd name="connsiteY243-1594" fmla="*/ 469 h 9956"/>
              <a:gd name="connsiteX244-1595" fmla="*/ 8075 w 9850"/>
              <a:gd name="connsiteY244-1596" fmla="*/ 449 h 9956"/>
              <a:gd name="connsiteX245-1597" fmla="*/ 8141 w 9850"/>
              <a:gd name="connsiteY245-1598" fmla="*/ 435 h 9956"/>
              <a:gd name="connsiteX246-1599" fmla="*/ 8206 w 9850"/>
              <a:gd name="connsiteY246-1600" fmla="*/ 444 h 9956"/>
              <a:gd name="connsiteX247-1601" fmla="*/ 8273 w 9850"/>
              <a:gd name="connsiteY247-1602" fmla="*/ 476 h 9956"/>
              <a:gd name="connsiteX248-1603" fmla="*/ 8337 w 9850"/>
              <a:gd name="connsiteY248-1604" fmla="*/ 522 h 9956"/>
              <a:gd name="connsiteX249-1605" fmla="*/ 8395 w 9850"/>
              <a:gd name="connsiteY249-1606" fmla="*/ 583 h 9956"/>
              <a:gd name="connsiteX250-1607" fmla="*/ 8448 w 9850"/>
              <a:gd name="connsiteY250-1608" fmla="*/ 651 h 9956"/>
              <a:gd name="connsiteX251-1609" fmla="*/ 8492 w 9850"/>
              <a:gd name="connsiteY251-1610" fmla="*/ 722 h 9956"/>
              <a:gd name="connsiteX252-1611" fmla="*/ 8512 w 9850"/>
              <a:gd name="connsiteY252-1612" fmla="*/ 758 h 9956"/>
              <a:gd name="connsiteX253-1613" fmla="*/ 8593 w 9850"/>
              <a:gd name="connsiteY253-1614" fmla="*/ 929 h 9956"/>
              <a:gd name="connsiteX254-1615" fmla="*/ 8728 w 9850"/>
              <a:gd name="connsiteY254-1616" fmla="*/ 1210 h 9956"/>
              <a:gd name="connsiteX255-1617" fmla="*/ 8799 w 9850"/>
              <a:gd name="connsiteY255-1618" fmla="*/ 1334 h 9956"/>
              <a:gd name="connsiteX256-1619" fmla="*/ 8851 w 9850"/>
              <a:gd name="connsiteY256-1620" fmla="*/ 1408 h 9956"/>
              <a:gd name="connsiteX257-1621" fmla="*/ 8904 w 9850"/>
              <a:gd name="connsiteY257-1622" fmla="*/ 1472 h 9956"/>
              <a:gd name="connsiteX258-1623" fmla="*/ 8959 w 9850"/>
              <a:gd name="connsiteY258-1624" fmla="*/ 1519 h 9956"/>
              <a:gd name="connsiteX259-1625" fmla="*/ 9018 w 9850"/>
              <a:gd name="connsiteY259-1626" fmla="*/ 1551 h 9956"/>
              <a:gd name="connsiteX260-1627" fmla="*/ 9078 w 9850"/>
              <a:gd name="connsiteY260-1628" fmla="*/ 1564 h 9956"/>
              <a:gd name="connsiteX261-1629" fmla="*/ 9141 w 9850"/>
              <a:gd name="connsiteY261-1630" fmla="*/ 1556 h 9956"/>
              <a:gd name="connsiteX262-1631" fmla="*/ 9208 w 9850"/>
              <a:gd name="connsiteY262-1632" fmla="*/ 1524 h 9956"/>
              <a:gd name="connsiteX263-1633" fmla="*/ 9278 w 9850"/>
              <a:gd name="connsiteY263-1634" fmla="*/ 1466 h 9956"/>
              <a:gd name="connsiteX264-1635" fmla="*/ 9352 w 9850"/>
              <a:gd name="connsiteY264-1636" fmla="*/ 1376 h 9956"/>
              <a:gd name="connsiteX265-1637" fmla="*/ 9390 w 9850"/>
              <a:gd name="connsiteY265-1638" fmla="*/ 1319 h 9956"/>
              <a:gd name="connsiteX266-1639" fmla="*/ 9427 w 9850"/>
              <a:gd name="connsiteY266-1640" fmla="*/ 1256 h 9956"/>
              <a:gd name="connsiteX267-1641" fmla="*/ 9492 w 9850"/>
              <a:gd name="connsiteY267-1642" fmla="*/ 1119 h 9956"/>
              <a:gd name="connsiteX268-1643" fmla="*/ 9546 w 9850"/>
              <a:gd name="connsiteY268-1644" fmla="*/ 969 h 9956"/>
              <a:gd name="connsiteX269-1645" fmla="*/ 9591 w 9850"/>
              <a:gd name="connsiteY269-1646" fmla="*/ 814 h 9956"/>
              <a:gd name="connsiteX270-1647" fmla="*/ 9612 w 9850"/>
              <a:gd name="connsiteY270-1648" fmla="*/ 737 h 9956"/>
              <a:gd name="connsiteX271-1649" fmla="*/ 9660 w 9850"/>
              <a:gd name="connsiteY271-1650" fmla="*/ 550 h 9956"/>
              <a:gd name="connsiteX272-1651" fmla="*/ 9743 w 9850"/>
              <a:gd name="connsiteY272-1652" fmla="*/ 262 h 9956"/>
              <a:gd name="connsiteX273-1653" fmla="*/ 9810 w 9850"/>
              <a:gd name="connsiteY273-1654" fmla="*/ 83 h 9956"/>
              <a:gd name="connsiteX274-1655" fmla="*/ 9850 w 9850"/>
              <a:gd name="connsiteY274-1656" fmla="*/ 0 h 9956"/>
              <a:gd name="connsiteX0-1657" fmla="*/ 0 w 9847"/>
              <a:gd name="connsiteY0-1658" fmla="*/ 9942 h 9942"/>
              <a:gd name="connsiteX1-1659" fmla="*/ 154 w 9847"/>
              <a:gd name="connsiteY1-1660" fmla="*/ 9872 h 9942"/>
              <a:gd name="connsiteX2-1661" fmla="*/ 303 w 9847"/>
              <a:gd name="connsiteY2-1662" fmla="*/ 9787 h 9942"/>
              <a:gd name="connsiteX3-1663" fmla="*/ 448 w 9847"/>
              <a:gd name="connsiteY3-1664" fmla="*/ 9686 h 9942"/>
              <a:gd name="connsiteX4-1665" fmla="*/ 588 w 9847"/>
              <a:gd name="connsiteY4-1666" fmla="*/ 9573 h 9942"/>
              <a:gd name="connsiteX5-1667" fmla="*/ 720 w 9847"/>
              <a:gd name="connsiteY5-1668" fmla="*/ 9448 h 9942"/>
              <a:gd name="connsiteX6-1669" fmla="*/ 844 w 9847"/>
              <a:gd name="connsiteY6-1670" fmla="*/ 9307 h 9942"/>
              <a:gd name="connsiteX7-1671" fmla="*/ 957 w 9847"/>
              <a:gd name="connsiteY7-1672" fmla="*/ 9153 h 9942"/>
              <a:gd name="connsiteX8-1673" fmla="*/ 1058 w 9847"/>
              <a:gd name="connsiteY8-1674" fmla="*/ 8987 h 9942"/>
              <a:gd name="connsiteX9-1675" fmla="*/ 1145 w 9847"/>
              <a:gd name="connsiteY9-1676" fmla="*/ 8805 h 9942"/>
              <a:gd name="connsiteX10-1677" fmla="*/ 1219 w 9847"/>
              <a:gd name="connsiteY10-1678" fmla="*/ 8612 h 9942"/>
              <a:gd name="connsiteX11-1679" fmla="*/ 1274 w 9847"/>
              <a:gd name="connsiteY11-1680" fmla="*/ 8403 h 9942"/>
              <a:gd name="connsiteX12-1681" fmla="*/ 1295 w 9847"/>
              <a:gd name="connsiteY12-1682" fmla="*/ 8294 h 9942"/>
              <a:gd name="connsiteX13-1683" fmla="*/ 1309 w 9847"/>
              <a:gd name="connsiteY13-1684" fmla="*/ 8205 h 9942"/>
              <a:gd name="connsiteX14-1685" fmla="*/ 1324 w 9847"/>
              <a:gd name="connsiteY14-1686" fmla="*/ 8024 h 9942"/>
              <a:gd name="connsiteX15-1687" fmla="*/ 1326 w 9847"/>
              <a:gd name="connsiteY15-1688" fmla="*/ 7846 h 9942"/>
              <a:gd name="connsiteX16-1689" fmla="*/ 1311 w 9847"/>
              <a:gd name="connsiteY16-1690" fmla="*/ 7668 h 9942"/>
              <a:gd name="connsiteX17-1691" fmla="*/ 1281 w 9847"/>
              <a:gd name="connsiteY17-1692" fmla="*/ 7495 h 9942"/>
              <a:gd name="connsiteX18-1693" fmla="*/ 1233 w 9847"/>
              <a:gd name="connsiteY18-1694" fmla="*/ 7329 h 9942"/>
              <a:gd name="connsiteX19-1695" fmla="*/ 1171 w 9847"/>
              <a:gd name="connsiteY19-1696" fmla="*/ 7175 h 9942"/>
              <a:gd name="connsiteX20-1697" fmla="*/ 1089 w 9847"/>
              <a:gd name="connsiteY20-1698" fmla="*/ 7030 h 9942"/>
              <a:gd name="connsiteX21-1699" fmla="*/ 1041 w 9847"/>
              <a:gd name="connsiteY21-1700" fmla="*/ 6962 h 9942"/>
              <a:gd name="connsiteX22-1701" fmla="*/ 1010 w 9847"/>
              <a:gd name="connsiteY22-1702" fmla="*/ 6923 h 9942"/>
              <a:gd name="connsiteX23-1703" fmla="*/ 946 w 9847"/>
              <a:gd name="connsiteY23-1704" fmla="*/ 6861 h 9942"/>
              <a:gd name="connsiteX24-1705" fmla="*/ 885 w 9847"/>
              <a:gd name="connsiteY24-1706" fmla="*/ 6816 h 9942"/>
              <a:gd name="connsiteX25-1707" fmla="*/ 824 w 9847"/>
              <a:gd name="connsiteY25-1708" fmla="*/ 6789 h 9942"/>
              <a:gd name="connsiteX26-1709" fmla="*/ 765 w 9847"/>
              <a:gd name="connsiteY26-1710" fmla="*/ 6778 h 9942"/>
              <a:gd name="connsiteX27-1711" fmla="*/ 707 w 9847"/>
              <a:gd name="connsiteY27-1712" fmla="*/ 6783 h 9942"/>
              <a:gd name="connsiteX28-1713" fmla="*/ 652 w 9847"/>
              <a:gd name="connsiteY28-1714" fmla="*/ 6802 h 9942"/>
              <a:gd name="connsiteX29-1715" fmla="*/ 602 w 9847"/>
              <a:gd name="connsiteY29-1716" fmla="*/ 6834 h 9942"/>
              <a:gd name="connsiteX30-1717" fmla="*/ 557 w 9847"/>
              <a:gd name="connsiteY30-1718" fmla="*/ 6879 h 9942"/>
              <a:gd name="connsiteX31-1719" fmla="*/ 517 w 9847"/>
              <a:gd name="connsiteY31-1720" fmla="*/ 6938 h 9942"/>
              <a:gd name="connsiteX32-1721" fmla="*/ 483 w 9847"/>
              <a:gd name="connsiteY32-1722" fmla="*/ 7007 h 9942"/>
              <a:gd name="connsiteX33-1723" fmla="*/ 455 w 9847"/>
              <a:gd name="connsiteY33-1724" fmla="*/ 7086 h 9942"/>
              <a:gd name="connsiteX34-1725" fmla="*/ 436 w 9847"/>
              <a:gd name="connsiteY34-1726" fmla="*/ 7175 h 9942"/>
              <a:gd name="connsiteX35-1727" fmla="*/ 424 w 9847"/>
              <a:gd name="connsiteY35-1728" fmla="*/ 7268 h 9942"/>
              <a:gd name="connsiteX36-1729" fmla="*/ 421 w 9847"/>
              <a:gd name="connsiteY36-1730" fmla="*/ 7372 h 9942"/>
              <a:gd name="connsiteX37-1731" fmla="*/ 428 w 9847"/>
              <a:gd name="connsiteY37-1732" fmla="*/ 7480 h 9942"/>
              <a:gd name="connsiteX38-1733" fmla="*/ 434 w 9847"/>
              <a:gd name="connsiteY38-1734" fmla="*/ 7536 h 9942"/>
              <a:gd name="connsiteX39-1735" fmla="*/ 449 w 9847"/>
              <a:gd name="connsiteY39-1736" fmla="*/ 7631 h 9942"/>
              <a:gd name="connsiteX40-1737" fmla="*/ 493 w 9847"/>
              <a:gd name="connsiteY40-1738" fmla="*/ 7813 h 9942"/>
              <a:gd name="connsiteX41-1739" fmla="*/ 551 w 9847"/>
              <a:gd name="connsiteY41-1740" fmla="*/ 7987 h 9942"/>
              <a:gd name="connsiteX42-1741" fmla="*/ 622 w 9847"/>
              <a:gd name="connsiteY42-1742" fmla="*/ 8155 h 9942"/>
              <a:gd name="connsiteX43-1743" fmla="*/ 707 w 9847"/>
              <a:gd name="connsiteY43-1744" fmla="*/ 8313 h 9942"/>
              <a:gd name="connsiteX44-1745" fmla="*/ 800 w 9847"/>
              <a:gd name="connsiteY44-1746" fmla="*/ 8462 h 9942"/>
              <a:gd name="connsiteX45-1747" fmla="*/ 902 w 9847"/>
              <a:gd name="connsiteY45-1748" fmla="*/ 8601 h 9942"/>
              <a:gd name="connsiteX46-1749" fmla="*/ 1015 w 9847"/>
              <a:gd name="connsiteY46-1750" fmla="*/ 8729 h 9942"/>
              <a:gd name="connsiteX47-1751" fmla="*/ 1132 w 9847"/>
              <a:gd name="connsiteY47-1752" fmla="*/ 8848 h 9942"/>
              <a:gd name="connsiteX48-1753" fmla="*/ 1256 w 9847"/>
              <a:gd name="connsiteY48-1754" fmla="*/ 8953 h 9942"/>
              <a:gd name="connsiteX49-1755" fmla="*/ 1382 w 9847"/>
              <a:gd name="connsiteY49-1756" fmla="*/ 9044 h 9942"/>
              <a:gd name="connsiteX50-1757" fmla="*/ 1512 w 9847"/>
              <a:gd name="connsiteY50-1758" fmla="*/ 9124 h 9942"/>
              <a:gd name="connsiteX51-1759" fmla="*/ 1641 w 9847"/>
              <a:gd name="connsiteY51-1760" fmla="*/ 9190 h 9942"/>
              <a:gd name="connsiteX52-1761" fmla="*/ 1772 w 9847"/>
              <a:gd name="connsiteY52-1762" fmla="*/ 9241 h 9942"/>
              <a:gd name="connsiteX53-1763" fmla="*/ 1902 w 9847"/>
              <a:gd name="connsiteY53-1764" fmla="*/ 9275 h 9942"/>
              <a:gd name="connsiteX54-1765" fmla="*/ 2028 w 9847"/>
              <a:gd name="connsiteY54-1766" fmla="*/ 9296 h 9942"/>
              <a:gd name="connsiteX55-1767" fmla="*/ 2089 w 9847"/>
              <a:gd name="connsiteY55-1768" fmla="*/ 9297 h 9942"/>
              <a:gd name="connsiteX56-1769" fmla="*/ 2159 w 9847"/>
              <a:gd name="connsiteY56-1770" fmla="*/ 9296 h 9942"/>
              <a:gd name="connsiteX57-1771" fmla="*/ 2298 w 9847"/>
              <a:gd name="connsiteY57-1772" fmla="*/ 9274 h 9942"/>
              <a:gd name="connsiteX58-1773" fmla="*/ 2428 w 9847"/>
              <a:gd name="connsiteY58-1774" fmla="*/ 9226 h 9942"/>
              <a:gd name="connsiteX59-1775" fmla="*/ 2554 w 9847"/>
              <a:gd name="connsiteY59-1776" fmla="*/ 9153 h 9942"/>
              <a:gd name="connsiteX60-1777" fmla="*/ 2667 w 9847"/>
              <a:gd name="connsiteY60-1778" fmla="*/ 9056 h 9942"/>
              <a:gd name="connsiteX61-1779" fmla="*/ 2769 w 9847"/>
              <a:gd name="connsiteY61-1780" fmla="*/ 8932 h 9942"/>
              <a:gd name="connsiteX62-1781" fmla="*/ 2835 w 9847"/>
              <a:gd name="connsiteY62-1782" fmla="*/ 8825 h 9942"/>
              <a:gd name="connsiteX63-1783" fmla="*/ 2874 w 9847"/>
              <a:gd name="connsiteY63-1784" fmla="*/ 8744 h 9942"/>
              <a:gd name="connsiteX64-1785" fmla="*/ 2909 w 9847"/>
              <a:gd name="connsiteY64-1786" fmla="*/ 8658 h 9942"/>
              <a:gd name="connsiteX65-1787" fmla="*/ 2941 w 9847"/>
              <a:gd name="connsiteY65-1788" fmla="*/ 8566 h 9942"/>
              <a:gd name="connsiteX66-1789" fmla="*/ 2954 w 9847"/>
              <a:gd name="connsiteY66-1790" fmla="*/ 8516 h 9942"/>
              <a:gd name="connsiteX67-1791" fmla="*/ 2972 w 9847"/>
              <a:gd name="connsiteY67-1792" fmla="*/ 8439 h 9942"/>
              <a:gd name="connsiteX68-1793" fmla="*/ 2999 w 9847"/>
              <a:gd name="connsiteY68-1794" fmla="*/ 8285 h 9942"/>
              <a:gd name="connsiteX69-1795" fmla="*/ 3013 w 9847"/>
              <a:gd name="connsiteY69-1796" fmla="*/ 8142 h 9942"/>
              <a:gd name="connsiteX70-1797" fmla="*/ 3017 w 9847"/>
              <a:gd name="connsiteY70-1798" fmla="*/ 8001 h 9942"/>
              <a:gd name="connsiteX71-1799" fmla="*/ 3009 w 9847"/>
              <a:gd name="connsiteY71-1800" fmla="*/ 7868 h 9942"/>
              <a:gd name="connsiteX72-1801" fmla="*/ 2992 w 9847"/>
              <a:gd name="connsiteY72-1802" fmla="*/ 7738 h 9942"/>
              <a:gd name="connsiteX73-1803" fmla="*/ 2967 w 9847"/>
              <a:gd name="connsiteY73-1804" fmla="*/ 7609 h 9942"/>
              <a:gd name="connsiteX74-1805" fmla="*/ 2933 w 9847"/>
              <a:gd name="connsiteY74-1806" fmla="*/ 7485 h 9942"/>
              <a:gd name="connsiteX75-1807" fmla="*/ 2872 w 9847"/>
              <a:gd name="connsiteY75-1808" fmla="*/ 7303 h 9942"/>
              <a:gd name="connsiteX76-1809" fmla="*/ 2774 w 9847"/>
              <a:gd name="connsiteY76-1810" fmla="*/ 7065 h 9942"/>
              <a:gd name="connsiteX77-1811" fmla="*/ 2607 w 9847"/>
              <a:gd name="connsiteY77-1812" fmla="*/ 6710 h 9942"/>
              <a:gd name="connsiteX78-1813" fmla="*/ 2494 w 9847"/>
              <a:gd name="connsiteY78-1814" fmla="*/ 6463 h 9942"/>
              <a:gd name="connsiteX79-1815" fmla="*/ 2337 w 9847"/>
              <a:gd name="connsiteY79-1816" fmla="*/ 6129 h 9942"/>
              <a:gd name="connsiteX80-1817" fmla="*/ 2050 w 9847"/>
              <a:gd name="connsiteY80-1818" fmla="*/ 5519 h 9942"/>
              <a:gd name="connsiteX81-1819" fmla="*/ 1909 w 9847"/>
              <a:gd name="connsiteY81-1820" fmla="*/ 5188 h 9942"/>
              <a:gd name="connsiteX82-1821" fmla="*/ 1821 w 9847"/>
              <a:gd name="connsiteY82-1822" fmla="*/ 4962 h 9942"/>
              <a:gd name="connsiteX83-1823" fmla="*/ 1740 w 9847"/>
              <a:gd name="connsiteY83-1824" fmla="*/ 4732 h 9942"/>
              <a:gd name="connsiteX84-1825" fmla="*/ 1673 w 9847"/>
              <a:gd name="connsiteY84-1826" fmla="*/ 4503 h 9942"/>
              <a:gd name="connsiteX85-1827" fmla="*/ 1620 w 9847"/>
              <a:gd name="connsiteY85-1828" fmla="*/ 4270 h 9942"/>
              <a:gd name="connsiteX86-1829" fmla="*/ 1582 w 9847"/>
              <a:gd name="connsiteY86-1830" fmla="*/ 4041 h 9942"/>
              <a:gd name="connsiteX87-1831" fmla="*/ 1565 w 9847"/>
              <a:gd name="connsiteY87-1832" fmla="*/ 3817 h 9942"/>
              <a:gd name="connsiteX88-1833" fmla="*/ 1568 w 9847"/>
              <a:gd name="connsiteY88-1834" fmla="*/ 3651 h 9942"/>
              <a:gd name="connsiteX89-1835" fmla="*/ 1576 w 9847"/>
              <a:gd name="connsiteY89-1836" fmla="*/ 3544 h 9942"/>
              <a:gd name="connsiteX90-1837" fmla="*/ 1591 w 9847"/>
              <a:gd name="connsiteY90-1838" fmla="*/ 3437 h 9942"/>
              <a:gd name="connsiteX91-1839" fmla="*/ 1615 w 9847"/>
              <a:gd name="connsiteY91-1840" fmla="*/ 3333 h 9942"/>
              <a:gd name="connsiteX92-1841" fmla="*/ 1642 w 9847"/>
              <a:gd name="connsiteY92-1842" fmla="*/ 3231 h 9942"/>
              <a:gd name="connsiteX93-1843" fmla="*/ 1681 w 9847"/>
              <a:gd name="connsiteY93-1844" fmla="*/ 3132 h 9942"/>
              <a:gd name="connsiteX94-1845" fmla="*/ 1702 w 9847"/>
              <a:gd name="connsiteY94-1846" fmla="*/ 3085 h 9942"/>
              <a:gd name="connsiteX95-1847" fmla="*/ 1734 w 9847"/>
              <a:gd name="connsiteY95-1848" fmla="*/ 3015 h 9942"/>
              <a:gd name="connsiteX96-1849" fmla="*/ 1807 w 9847"/>
              <a:gd name="connsiteY96-1850" fmla="*/ 2899 h 9942"/>
              <a:gd name="connsiteX97-1851" fmla="*/ 1892 w 9847"/>
              <a:gd name="connsiteY97-1852" fmla="*/ 2798 h 9942"/>
              <a:gd name="connsiteX98-1853" fmla="*/ 1983 w 9847"/>
              <a:gd name="connsiteY98-1854" fmla="*/ 2714 h 9942"/>
              <a:gd name="connsiteX99-1855" fmla="*/ 2082 w 9847"/>
              <a:gd name="connsiteY99-1856" fmla="*/ 2644 h 9942"/>
              <a:gd name="connsiteX100-1857" fmla="*/ 2188 w 9847"/>
              <a:gd name="connsiteY100-1858" fmla="*/ 2588 h 9942"/>
              <a:gd name="connsiteX101-1859" fmla="*/ 2298 w 9847"/>
              <a:gd name="connsiteY101-1860" fmla="*/ 2548 h 9942"/>
              <a:gd name="connsiteX102-1861" fmla="*/ 2411 w 9847"/>
              <a:gd name="connsiteY102-1862" fmla="*/ 2520 h 9942"/>
              <a:gd name="connsiteX103-1863" fmla="*/ 2527 w 9847"/>
              <a:gd name="connsiteY103-1864" fmla="*/ 2504 h 9942"/>
              <a:gd name="connsiteX104-1865" fmla="*/ 2645 w 9847"/>
              <a:gd name="connsiteY104-1866" fmla="*/ 2499 h 9942"/>
              <a:gd name="connsiteX105-1867" fmla="*/ 2763 w 9847"/>
              <a:gd name="connsiteY105-1868" fmla="*/ 2505 h 9942"/>
              <a:gd name="connsiteX106-1869" fmla="*/ 2878 w 9847"/>
              <a:gd name="connsiteY106-1870" fmla="*/ 2522 h 9942"/>
              <a:gd name="connsiteX107-1871" fmla="*/ 2992 w 9847"/>
              <a:gd name="connsiteY107-1872" fmla="*/ 2548 h 9942"/>
              <a:gd name="connsiteX108-1873" fmla="*/ 3103 w 9847"/>
              <a:gd name="connsiteY108-1874" fmla="*/ 2582 h 9942"/>
              <a:gd name="connsiteX109-1875" fmla="*/ 3208 w 9847"/>
              <a:gd name="connsiteY109-1876" fmla="*/ 2623 h 9942"/>
              <a:gd name="connsiteX110-1877" fmla="*/ 3307 w 9847"/>
              <a:gd name="connsiteY110-1878" fmla="*/ 2673 h 9942"/>
              <a:gd name="connsiteX111-1879" fmla="*/ 3355 w 9847"/>
              <a:gd name="connsiteY111-1880" fmla="*/ 2701 h 9942"/>
              <a:gd name="connsiteX112-1881" fmla="*/ 3408 w 9847"/>
              <a:gd name="connsiteY112-1882" fmla="*/ 2734 h 9942"/>
              <a:gd name="connsiteX113-1883" fmla="*/ 3514 w 9847"/>
              <a:gd name="connsiteY113-1884" fmla="*/ 2808 h 9942"/>
              <a:gd name="connsiteX114-1885" fmla="*/ 3616 w 9847"/>
              <a:gd name="connsiteY114-1886" fmla="*/ 2891 h 9942"/>
              <a:gd name="connsiteX115-1887" fmla="*/ 3716 w 9847"/>
              <a:gd name="connsiteY115-1888" fmla="*/ 2980 h 9942"/>
              <a:gd name="connsiteX116-1889" fmla="*/ 3860 w 9847"/>
              <a:gd name="connsiteY116-1890" fmla="*/ 3128 h 9942"/>
              <a:gd name="connsiteX117-1891" fmla="*/ 4042 w 9847"/>
              <a:gd name="connsiteY117-1892" fmla="*/ 3348 h 9942"/>
              <a:gd name="connsiteX118-1893" fmla="*/ 4207 w 9847"/>
              <a:gd name="connsiteY118-1894" fmla="*/ 3593 h 9942"/>
              <a:gd name="connsiteX119-1895" fmla="*/ 4357 w 9847"/>
              <a:gd name="connsiteY119-1896" fmla="*/ 3857 h 9942"/>
              <a:gd name="connsiteX120-1897" fmla="*/ 4493 w 9847"/>
              <a:gd name="connsiteY120-1898" fmla="*/ 4137 h 9942"/>
              <a:gd name="connsiteX121-1899" fmla="*/ 4608 w 9847"/>
              <a:gd name="connsiteY121-1900" fmla="*/ 4429 h 9942"/>
              <a:gd name="connsiteX122-1901" fmla="*/ 4658 w 9847"/>
              <a:gd name="connsiteY122-1902" fmla="*/ 4582 h 9942"/>
              <a:gd name="connsiteX123-1903" fmla="*/ 4695 w 9847"/>
              <a:gd name="connsiteY123-1904" fmla="*/ 4694 h 9942"/>
              <a:gd name="connsiteX124-1905" fmla="*/ 4756 w 9847"/>
              <a:gd name="connsiteY124-1906" fmla="*/ 4924 h 9942"/>
              <a:gd name="connsiteX125-1907" fmla="*/ 4806 w 9847"/>
              <a:gd name="connsiteY125-1908" fmla="*/ 5157 h 9942"/>
              <a:gd name="connsiteX126-1909" fmla="*/ 4849 w 9847"/>
              <a:gd name="connsiteY126-1910" fmla="*/ 5393 h 9942"/>
              <a:gd name="connsiteX127-1911" fmla="*/ 4905 w 9847"/>
              <a:gd name="connsiteY127-1912" fmla="*/ 5750 h 9942"/>
              <a:gd name="connsiteX128-1913" fmla="*/ 4973 w 9847"/>
              <a:gd name="connsiteY128-1914" fmla="*/ 6228 h 9942"/>
              <a:gd name="connsiteX129-1915" fmla="*/ 5029 w 9847"/>
              <a:gd name="connsiteY129-1916" fmla="*/ 6581 h 9942"/>
              <a:gd name="connsiteX130-1917" fmla="*/ 5071 w 9847"/>
              <a:gd name="connsiteY130-1918" fmla="*/ 6814 h 9942"/>
              <a:gd name="connsiteX131-1919" fmla="*/ 5122 w 9847"/>
              <a:gd name="connsiteY131-1920" fmla="*/ 7041 h 9942"/>
              <a:gd name="connsiteX132-1921" fmla="*/ 5182 w 9847"/>
              <a:gd name="connsiteY132-1922" fmla="*/ 7265 h 9942"/>
              <a:gd name="connsiteX133-1923" fmla="*/ 5254 w 9847"/>
              <a:gd name="connsiteY133-1924" fmla="*/ 7484 h 9942"/>
              <a:gd name="connsiteX134-1925" fmla="*/ 5340 w 9847"/>
              <a:gd name="connsiteY134-1926" fmla="*/ 7693 h 9942"/>
              <a:gd name="connsiteX135-1927" fmla="*/ 5443 w 9847"/>
              <a:gd name="connsiteY135-1928" fmla="*/ 7897 h 9942"/>
              <a:gd name="connsiteX136-1929" fmla="*/ 5563 w 9847"/>
              <a:gd name="connsiteY136-1930" fmla="*/ 8090 h 9942"/>
              <a:gd name="connsiteX137-1931" fmla="*/ 5631 w 9847"/>
              <a:gd name="connsiteY137-1932" fmla="*/ 8182 h 9942"/>
              <a:gd name="connsiteX138-1933" fmla="*/ 5660 w 9847"/>
              <a:gd name="connsiteY138-1934" fmla="*/ 8221 h 9942"/>
              <a:gd name="connsiteX139-1935" fmla="*/ 5724 w 9847"/>
              <a:gd name="connsiteY139-1936" fmla="*/ 8290 h 9942"/>
              <a:gd name="connsiteX140-1937" fmla="*/ 5787 w 9847"/>
              <a:gd name="connsiteY140-1938" fmla="*/ 8350 h 9942"/>
              <a:gd name="connsiteX141-1939" fmla="*/ 5852 w 9847"/>
              <a:gd name="connsiteY141-1940" fmla="*/ 8402 h 9942"/>
              <a:gd name="connsiteX142-1941" fmla="*/ 5916 w 9847"/>
              <a:gd name="connsiteY142-1942" fmla="*/ 8442 h 9942"/>
              <a:gd name="connsiteX143-1943" fmla="*/ 5983 w 9847"/>
              <a:gd name="connsiteY143-1944" fmla="*/ 8472 h 9942"/>
              <a:gd name="connsiteX144-1945" fmla="*/ 6049 w 9847"/>
              <a:gd name="connsiteY144-1946" fmla="*/ 8493 h 9942"/>
              <a:gd name="connsiteX145-1947" fmla="*/ 6117 w 9847"/>
              <a:gd name="connsiteY145-1948" fmla="*/ 8505 h 9942"/>
              <a:gd name="connsiteX146-1949" fmla="*/ 6184 w 9847"/>
              <a:gd name="connsiteY146-1950" fmla="*/ 8505 h 9942"/>
              <a:gd name="connsiteX147-1951" fmla="*/ 6251 w 9847"/>
              <a:gd name="connsiteY147-1952" fmla="*/ 8497 h 9942"/>
              <a:gd name="connsiteX148-1953" fmla="*/ 6318 w 9847"/>
              <a:gd name="connsiteY148-1954" fmla="*/ 8478 h 9942"/>
              <a:gd name="connsiteX149-1955" fmla="*/ 6385 w 9847"/>
              <a:gd name="connsiteY149-1956" fmla="*/ 8450 h 9942"/>
              <a:gd name="connsiteX150-1957" fmla="*/ 6452 w 9847"/>
              <a:gd name="connsiteY150-1958" fmla="*/ 8413 h 9942"/>
              <a:gd name="connsiteX151-1959" fmla="*/ 6517 w 9847"/>
              <a:gd name="connsiteY151-1960" fmla="*/ 8364 h 9942"/>
              <a:gd name="connsiteX152-1961" fmla="*/ 6582 w 9847"/>
              <a:gd name="connsiteY152-1962" fmla="*/ 8307 h 9942"/>
              <a:gd name="connsiteX153-1963" fmla="*/ 6646 w 9847"/>
              <a:gd name="connsiteY153-1964" fmla="*/ 8239 h 9942"/>
              <a:gd name="connsiteX154-1965" fmla="*/ 6677 w 9847"/>
              <a:gd name="connsiteY154-1966" fmla="*/ 8201 h 9942"/>
              <a:gd name="connsiteX155-1967" fmla="*/ 6706 w 9847"/>
              <a:gd name="connsiteY155-1968" fmla="*/ 8165 h 9942"/>
              <a:gd name="connsiteX156-1969" fmla="*/ 6757 w 9847"/>
              <a:gd name="connsiteY156-1970" fmla="*/ 8093 h 9942"/>
              <a:gd name="connsiteX157-1971" fmla="*/ 6798 w 9847"/>
              <a:gd name="connsiteY157-1972" fmla="*/ 8013 h 9942"/>
              <a:gd name="connsiteX158-1973" fmla="*/ 6836 w 9847"/>
              <a:gd name="connsiteY158-1974" fmla="*/ 7931 h 9942"/>
              <a:gd name="connsiteX159-1975" fmla="*/ 6881 w 9847"/>
              <a:gd name="connsiteY159-1976" fmla="*/ 7805 h 9942"/>
              <a:gd name="connsiteX160-1977" fmla="*/ 6925 w 9847"/>
              <a:gd name="connsiteY160-1978" fmla="*/ 7626 h 9942"/>
              <a:gd name="connsiteX161-1979" fmla="*/ 6955 w 9847"/>
              <a:gd name="connsiteY161-1980" fmla="*/ 7440 h 9942"/>
              <a:gd name="connsiteX162-1981" fmla="*/ 6972 w 9847"/>
              <a:gd name="connsiteY162-1982" fmla="*/ 7247 h 9942"/>
              <a:gd name="connsiteX163-1983" fmla="*/ 6987 w 9847"/>
              <a:gd name="connsiteY163-1984" fmla="*/ 6951 h 9942"/>
              <a:gd name="connsiteX164-1985" fmla="*/ 6995 w 9847"/>
              <a:gd name="connsiteY164-1986" fmla="*/ 6755 h 9942"/>
              <a:gd name="connsiteX165-1987" fmla="*/ 7007 w 9847"/>
              <a:gd name="connsiteY165-1988" fmla="*/ 6489 h 9942"/>
              <a:gd name="connsiteX166-1989" fmla="*/ 7020 w 9847"/>
              <a:gd name="connsiteY166-1990" fmla="*/ 5955 h 9942"/>
              <a:gd name="connsiteX167-1991" fmla="*/ 7020 w 9847"/>
              <a:gd name="connsiteY167-1992" fmla="*/ 5420 h 9942"/>
              <a:gd name="connsiteX168-1993" fmla="*/ 7010 w 9847"/>
              <a:gd name="connsiteY168-1994" fmla="*/ 4887 h 9942"/>
              <a:gd name="connsiteX169-1995" fmla="*/ 7001 w 9847"/>
              <a:gd name="connsiteY169-1996" fmla="*/ 4620 h 9942"/>
              <a:gd name="connsiteX170-1997" fmla="*/ 6998 w 9847"/>
              <a:gd name="connsiteY170-1998" fmla="*/ 4558 h 9942"/>
              <a:gd name="connsiteX171-1999" fmla="*/ 6986 w 9847"/>
              <a:gd name="connsiteY171-2000" fmla="*/ 4429 h 9942"/>
              <a:gd name="connsiteX172-2001" fmla="*/ 6968 w 9847"/>
              <a:gd name="connsiteY172-2002" fmla="*/ 4305 h 9942"/>
              <a:gd name="connsiteX173-2003" fmla="*/ 6940 w 9847"/>
              <a:gd name="connsiteY173-2004" fmla="*/ 4185 h 9942"/>
              <a:gd name="connsiteX174-2005" fmla="*/ 6911 w 9847"/>
              <a:gd name="connsiteY174-2006" fmla="*/ 4067 h 9942"/>
              <a:gd name="connsiteX175-2007" fmla="*/ 6872 w 9847"/>
              <a:gd name="connsiteY175-2008" fmla="*/ 3955 h 9942"/>
              <a:gd name="connsiteX176-2009" fmla="*/ 6828 w 9847"/>
              <a:gd name="connsiteY176-2010" fmla="*/ 3847 h 9942"/>
              <a:gd name="connsiteX177-2011" fmla="*/ 6778 w 9847"/>
              <a:gd name="connsiteY177-2012" fmla="*/ 3744 h 9942"/>
              <a:gd name="connsiteX178-2013" fmla="*/ 6721 w 9847"/>
              <a:gd name="connsiteY178-2014" fmla="*/ 3651 h 9942"/>
              <a:gd name="connsiteX179-2015" fmla="*/ 6660 w 9847"/>
              <a:gd name="connsiteY179-2016" fmla="*/ 3564 h 9942"/>
              <a:gd name="connsiteX180-2017" fmla="*/ 6593 w 9847"/>
              <a:gd name="connsiteY180-2018" fmla="*/ 3487 h 9942"/>
              <a:gd name="connsiteX181-2019" fmla="*/ 6521 w 9847"/>
              <a:gd name="connsiteY181-2020" fmla="*/ 3418 h 9942"/>
              <a:gd name="connsiteX182-2021" fmla="*/ 6445 w 9847"/>
              <a:gd name="connsiteY182-2022" fmla="*/ 3360 h 9942"/>
              <a:gd name="connsiteX183-2023" fmla="*/ 6363 w 9847"/>
              <a:gd name="connsiteY183-2024" fmla="*/ 3311 h 9942"/>
              <a:gd name="connsiteX184-2025" fmla="*/ 6276 w 9847"/>
              <a:gd name="connsiteY184-2026" fmla="*/ 3276 h 9942"/>
              <a:gd name="connsiteX185-2027" fmla="*/ 6185 w 9847"/>
              <a:gd name="connsiteY185-2028" fmla="*/ 3253 h 9942"/>
              <a:gd name="connsiteX186-2029" fmla="*/ 6138 w 9847"/>
              <a:gd name="connsiteY186-2030" fmla="*/ 3248 h 9942"/>
              <a:gd name="connsiteX187-2031" fmla="*/ 6113 w 9847"/>
              <a:gd name="connsiteY187-2032" fmla="*/ 3247 h 9942"/>
              <a:gd name="connsiteX188-2033" fmla="*/ 6064 w 9847"/>
              <a:gd name="connsiteY188-2034" fmla="*/ 3252 h 9942"/>
              <a:gd name="connsiteX189-2035" fmla="*/ 6015 w 9847"/>
              <a:gd name="connsiteY189-2036" fmla="*/ 3266 h 9942"/>
              <a:gd name="connsiteX190-2037" fmla="*/ 5967 w 9847"/>
              <a:gd name="connsiteY190-2038" fmla="*/ 3291 h 9942"/>
              <a:gd name="connsiteX191-2039" fmla="*/ 5923 w 9847"/>
              <a:gd name="connsiteY191-2040" fmla="*/ 3325 h 9942"/>
              <a:gd name="connsiteX192-2041" fmla="*/ 5885 w 9847"/>
              <a:gd name="connsiteY192-2042" fmla="*/ 3369 h 9942"/>
              <a:gd name="connsiteX193-2043" fmla="*/ 5853 w 9847"/>
              <a:gd name="connsiteY193-2044" fmla="*/ 3421 h 9942"/>
              <a:gd name="connsiteX194-2045" fmla="*/ 5830 w 9847"/>
              <a:gd name="connsiteY194-2046" fmla="*/ 3479 h 9942"/>
              <a:gd name="connsiteX195-2047" fmla="*/ 5822 w 9847"/>
              <a:gd name="connsiteY195-2048" fmla="*/ 3512 h 9942"/>
              <a:gd name="connsiteX196-2049" fmla="*/ 5818 w 9847"/>
              <a:gd name="connsiteY196-2050" fmla="*/ 3539 h 9942"/>
              <a:gd name="connsiteX197-2051" fmla="*/ 5812 w 9847"/>
              <a:gd name="connsiteY197-2052" fmla="*/ 3590 h 9942"/>
              <a:gd name="connsiteX198-2053" fmla="*/ 5817 w 9847"/>
              <a:gd name="connsiteY198-2054" fmla="*/ 3669 h 9942"/>
              <a:gd name="connsiteX199-2055" fmla="*/ 5837 w 9847"/>
              <a:gd name="connsiteY199-2056" fmla="*/ 3773 h 9942"/>
              <a:gd name="connsiteX200-2057" fmla="*/ 5875 w 9847"/>
              <a:gd name="connsiteY200-2058" fmla="*/ 3866 h 9942"/>
              <a:gd name="connsiteX201-2059" fmla="*/ 5899 w 9847"/>
              <a:gd name="connsiteY201-2060" fmla="*/ 3907 h 9942"/>
              <a:gd name="connsiteX202-2061" fmla="*/ 5945 w 9847"/>
              <a:gd name="connsiteY202-2062" fmla="*/ 3979 h 9942"/>
              <a:gd name="connsiteX203-2063" fmla="*/ 6038 w 9847"/>
              <a:gd name="connsiteY203-2064" fmla="*/ 4097 h 9942"/>
              <a:gd name="connsiteX204-2065" fmla="*/ 6135 w 9847"/>
              <a:gd name="connsiteY204-2066" fmla="*/ 4194 h 9942"/>
              <a:gd name="connsiteX205-2067" fmla="*/ 6234 w 9847"/>
              <a:gd name="connsiteY205-2068" fmla="*/ 4270 h 9942"/>
              <a:gd name="connsiteX206-2069" fmla="*/ 6334 w 9847"/>
              <a:gd name="connsiteY206-2070" fmla="*/ 4321 h 9942"/>
              <a:gd name="connsiteX207-2071" fmla="*/ 6435 w 9847"/>
              <a:gd name="connsiteY207-2072" fmla="*/ 4353 h 9942"/>
              <a:gd name="connsiteX208-2073" fmla="*/ 6536 w 9847"/>
              <a:gd name="connsiteY208-2074" fmla="*/ 4366 h 9942"/>
              <a:gd name="connsiteX209-2075" fmla="*/ 6639 w 9847"/>
              <a:gd name="connsiteY209-2076" fmla="*/ 4356 h 9942"/>
              <a:gd name="connsiteX210-2077" fmla="*/ 6739 w 9847"/>
              <a:gd name="connsiteY210-2078" fmla="*/ 4331 h 9942"/>
              <a:gd name="connsiteX211-2079" fmla="*/ 6841 w 9847"/>
              <a:gd name="connsiteY211-2080" fmla="*/ 4288 h 9942"/>
              <a:gd name="connsiteX212-2081" fmla="*/ 6939 w 9847"/>
              <a:gd name="connsiteY212-2082" fmla="*/ 4231 h 9942"/>
              <a:gd name="connsiteX213-2083" fmla="*/ 7036 w 9847"/>
              <a:gd name="connsiteY213-2084" fmla="*/ 4157 h 9942"/>
              <a:gd name="connsiteX214-2085" fmla="*/ 7129 w 9847"/>
              <a:gd name="connsiteY214-2086" fmla="*/ 4068 h 9942"/>
              <a:gd name="connsiteX215-2087" fmla="*/ 7220 w 9847"/>
              <a:gd name="connsiteY215-2088" fmla="*/ 3968 h 9942"/>
              <a:gd name="connsiteX216-2089" fmla="*/ 7307 w 9847"/>
              <a:gd name="connsiteY216-2090" fmla="*/ 3856 h 9942"/>
              <a:gd name="connsiteX217-2091" fmla="*/ 7388 w 9847"/>
              <a:gd name="connsiteY217-2092" fmla="*/ 3730 h 9942"/>
              <a:gd name="connsiteX218-2093" fmla="*/ 7428 w 9847"/>
              <a:gd name="connsiteY218-2094" fmla="*/ 3663 h 9942"/>
              <a:gd name="connsiteX219-2095" fmla="*/ 7497 w 9847"/>
              <a:gd name="connsiteY219-2096" fmla="*/ 3540 h 9942"/>
              <a:gd name="connsiteX220-2097" fmla="*/ 7623 w 9847"/>
              <a:gd name="connsiteY220-2098" fmla="*/ 3278 h 9942"/>
              <a:gd name="connsiteX221-2099" fmla="*/ 7730 w 9847"/>
              <a:gd name="connsiteY221-2100" fmla="*/ 2998 h 9942"/>
              <a:gd name="connsiteX222-2101" fmla="*/ 7797 w 9847"/>
              <a:gd name="connsiteY222-2102" fmla="*/ 2780 h 9942"/>
              <a:gd name="connsiteX223-2103" fmla="*/ 7836 w 9847"/>
              <a:gd name="connsiteY223-2104" fmla="*/ 2632 h 9942"/>
              <a:gd name="connsiteX224-2105" fmla="*/ 7868 w 9847"/>
              <a:gd name="connsiteY224-2106" fmla="*/ 2481 h 9942"/>
              <a:gd name="connsiteX225-2107" fmla="*/ 7896 w 9847"/>
              <a:gd name="connsiteY225-2108" fmla="*/ 2325 h 9942"/>
              <a:gd name="connsiteX226-2109" fmla="*/ 7916 w 9847"/>
              <a:gd name="connsiteY226-2110" fmla="*/ 2172 h 9942"/>
              <a:gd name="connsiteX227-2111" fmla="*/ 7929 w 9847"/>
              <a:gd name="connsiteY227-2112" fmla="*/ 2015 h 9942"/>
              <a:gd name="connsiteX228-2113" fmla="*/ 7937 w 9847"/>
              <a:gd name="connsiteY228-2114" fmla="*/ 1857 h 9942"/>
              <a:gd name="connsiteX229-2115" fmla="*/ 7935 w 9847"/>
              <a:gd name="connsiteY229-2116" fmla="*/ 1700 h 9942"/>
              <a:gd name="connsiteX230-2117" fmla="*/ 7927 w 9847"/>
              <a:gd name="connsiteY230-2118" fmla="*/ 1541 h 9942"/>
              <a:gd name="connsiteX231-2119" fmla="*/ 7913 w 9847"/>
              <a:gd name="connsiteY231-2120" fmla="*/ 1384 h 9942"/>
              <a:gd name="connsiteX232-2121" fmla="*/ 7902 w 9847"/>
              <a:gd name="connsiteY232-2122" fmla="*/ 1305 h 9942"/>
              <a:gd name="connsiteX233-2123" fmla="*/ 7884 w 9847"/>
              <a:gd name="connsiteY233-2124" fmla="*/ 1198 h 9942"/>
              <a:gd name="connsiteX234-2125" fmla="*/ 7860 w 9847"/>
              <a:gd name="connsiteY234-2126" fmla="*/ 1022 h 9942"/>
              <a:gd name="connsiteX235-2127" fmla="*/ 7851 w 9847"/>
              <a:gd name="connsiteY235-2128" fmla="*/ 902 h 9942"/>
              <a:gd name="connsiteX236-2129" fmla="*/ 7853 w 9847"/>
              <a:gd name="connsiteY236-2130" fmla="*/ 785 h 9942"/>
              <a:gd name="connsiteX237-2131" fmla="*/ 7871 w 9847"/>
              <a:gd name="connsiteY237-2132" fmla="*/ 676 h 9942"/>
              <a:gd name="connsiteX238-2133" fmla="*/ 7899 w 9847"/>
              <a:gd name="connsiteY238-2134" fmla="*/ 604 h 9942"/>
              <a:gd name="connsiteX239-2135" fmla="*/ 7922 w 9847"/>
              <a:gd name="connsiteY239-2136" fmla="*/ 558 h 9942"/>
              <a:gd name="connsiteX240-2137" fmla="*/ 7954 w 9847"/>
              <a:gd name="connsiteY240-2138" fmla="*/ 519 h 9942"/>
              <a:gd name="connsiteX241-2139" fmla="*/ 7990 w 9847"/>
              <a:gd name="connsiteY241-2140" fmla="*/ 485 h 9942"/>
              <a:gd name="connsiteX242-2141" fmla="*/ 8010 w 9847"/>
              <a:gd name="connsiteY242-2142" fmla="*/ 471 h 9942"/>
              <a:gd name="connsiteX243-2143" fmla="*/ 8045 w 9847"/>
              <a:gd name="connsiteY243-2144" fmla="*/ 451 h 9942"/>
              <a:gd name="connsiteX244-2145" fmla="*/ 8112 w 9847"/>
              <a:gd name="connsiteY244-2146" fmla="*/ 437 h 9942"/>
              <a:gd name="connsiteX245-2147" fmla="*/ 8178 w 9847"/>
              <a:gd name="connsiteY245-2148" fmla="*/ 446 h 9942"/>
              <a:gd name="connsiteX246-2149" fmla="*/ 8246 w 9847"/>
              <a:gd name="connsiteY246-2150" fmla="*/ 478 h 9942"/>
              <a:gd name="connsiteX247-2151" fmla="*/ 8311 w 9847"/>
              <a:gd name="connsiteY247-2152" fmla="*/ 524 h 9942"/>
              <a:gd name="connsiteX248-2153" fmla="*/ 8370 w 9847"/>
              <a:gd name="connsiteY248-2154" fmla="*/ 586 h 9942"/>
              <a:gd name="connsiteX249-2155" fmla="*/ 8424 w 9847"/>
              <a:gd name="connsiteY249-2156" fmla="*/ 654 h 9942"/>
              <a:gd name="connsiteX250-2157" fmla="*/ 8468 w 9847"/>
              <a:gd name="connsiteY250-2158" fmla="*/ 725 h 9942"/>
              <a:gd name="connsiteX251-2159" fmla="*/ 8489 w 9847"/>
              <a:gd name="connsiteY251-2160" fmla="*/ 761 h 9942"/>
              <a:gd name="connsiteX252-2161" fmla="*/ 8571 w 9847"/>
              <a:gd name="connsiteY252-2162" fmla="*/ 933 h 9942"/>
              <a:gd name="connsiteX253-2163" fmla="*/ 8708 w 9847"/>
              <a:gd name="connsiteY253-2164" fmla="*/ 1215 h 9942"/>
              <a:gd name="connsiteX254-2165" fmla="*/ 8780 w 9847"/>
              <a:gd name="connsiteY254-2166" fmla="*/ 1340 h 9942"/>
              <a:gd name="connsiteX255-2167" fmla="*/ 8833 w 9847"/>
              <a:gd name="connsiteY255-2168" fmla="*/ 1414 h 9942"/>
              <a:gd name="connsiteX256-2169" fmla="*/ 8887 w 9847"/>
              <a:gd name="connsiteY256-2170" fmla="*/ 1479 h 9942"/>
              <a:gd name="connsiteX257-2171" fmla="*/ 8942 w 9847"/>
              <a:gd name="connsiteY257-2172" fmla="*/ 1526 h 9942"/>
              <a:gd name="connsiteX258-2173" fmla="*/ 9002 w 9847"/>
              <a:gd name="connsiteY258-2174" fmla="*/ 1558 h 9942"/>
              <a:gd name="connsiteX259-2175" fmla="*/ 9063 w 9847"/>
              <a:gd name="connsiteY259-2176" fmla="*/ 1571 h 9942"/>
              <a:gd name="connsiteX260-2177" fmla="*/ 9127 w 9847"/>
              <a:gd name="connsiteY260-2178" fmla="*/ 1563 h 9942"/>
              <a:gd name="connsiteX261-2179" fmla="*/ 9195 w 9847"/>
              <a:gd name="connsiteY261-2180" fmla="*/ 1531 h 9942"/>
              <a:gd name="connsiteX262-2181" fmla="*/ 9266 w 9847"/>
              <a:gd name="connsiteY262-2182" fmla="*/ 1472 h 9942"/>
              <a:gd name="connsiteX263-2183" fmla="*/ 9341 w 9847"/>
              <a:gd name="connsiteY263-2184" fmla="*/ 1382 h 9942"/>
              <a:gd name="connsiteX264-2185" fmla="*/ 9380 w 9847"/>
              <a:gd name="connsiteY264-2186" fmla="*/ 1325 h 9942"/>
              <a:gd name="connsiteX265-2187" fmla="*/ 9418 w 9847"/>
              <a:gd name="connsiteY265-2188" fmla="*/ 1262 h 9942"/>
              <a:gd name="connsiteX266-2189" fmla="*/ 9484 w 9847"/>
              <a:gd name="connsiteY266-2190" fmla="*/ 1124 h 9942"/>
              <a:gd name="connsiteX267-2191" fmla="*/ 9538 w 9847"/>
              <a:gd name="connsiteY267-2192" fmla="*/ 973 h 9942"/>
              <a:gd name="connsiteX268-2193" fmla="*/ 9584 w 9847"/>
              <a:gd name="connsiteY268-2194" fmla="*/ 818 h 9942"/>
              <a:gd name="connsiteX269-2195" fmla="*/ 9605 w 9847"/>
              <a:gd name="connsiteY269-2196" fmla="*/ 740 h 9942"/>
              <a:gd name="connsiteX270-2197" fmla="*/ 9654 w 9847"/>
              <a:gd name="connsiteY270-2198" fmla="*/ 552 h 9942"/>
              <a:gd name="connsiteX271-2199" fmla="*/ 9738 w 9847"/>
              <a:gd name="connsiteY271-2200" fmla="*/ 263 h 9942"/>
              <a:gd name="connsiteX272-2201" fmla="*/ 9806 w 9847"/>
              <a:gd name="connsiteY272-2202" fmla="*/ 83 h 9942"/>
              <a:gd name="connsiteX273-2203" fmla="*/ 9847 w 9847"/>
              <a:gd name="connsiteY273-2204" fmla="*/ 0 h 9942"/>
              <a:gd name="connsiteX0-2205" fmla="*/ 0 w 9844"/>
              <a:gd name="connsiteY0-2206" fmla="*/ 9930 h 9930"/>
              <a:gd name="connsiteX1-2207" fmla="*/ 152 w 9844"/>
              <a:gd name="connsiteY1-2208" fmla="*/ 9844 h 9930"/>
              <a:gd name="connsiteX2-2209" fmla="*/ 299 w 9844"/>
              <a:gd name="connsiteY2-2210" fmla="*/ 9743 h 9930"/>
              <a:gd name="connsiteX3-2211" fmla="*/ 441 w 9844"/>
              <a:gd name="connsiteY3-2212" fmla="*/ 9629 h 9930"/>
              <a:gd name="connsiteX4-2213" fmla="*/ 575 w 9844"/>
              <a:gd name="connsiteY4-2214" fmla="*/ 9503 h 9930"/>
              <a:gd name="connsiteX5-2215" fmla="*/ 701 w 9844"/>
              <a:gd name="connsiteY5-2216" fmla="*/ 9361 h 9930"/>
              <a:gd name="connsiteX6-2217" fmla="*/ 816 w 9844"/>
              <a:gd name="connsiteY6-2218" fmla="*/ 9206 h 9930"/>
              <a:gd name="connsiteX7-2219" fmla="*/ 918 w 9844"/>
              <a:gd name="connsiteY7-2220" fmla="*/ 9039 h 9930"/>
              <a:gd name="connsiteX8-2221" fmla="*/ 1007 w 9844"/>
              <a:gd name="connsiteY8-2222" fmla="*/ 8856 h 9930"/>
              <a:gd name="connsiteX9-2223" fmla="*/ 1082 w 9844"/>
              <a:gd name="connsiteY9-2224" fmla="*/ 8662 h 9930"/>
              <a:gd name="connsiteX10-2225" fmla="*/ 1138 w 9844"/>
              <a:gd name="connsiteY10-2226" fmla="*/ 8452 h 9930"/>
              <a:gd name="connsiteX11-2227" fmla="*/ 1159 w 9844"/>
              <a:gd name="connsiteY11-2228" fmla="*/ 8342 h 9930"/>
              <a:gd name="connsiteX12-2229" fmla="*/ 1173 w 9844"/>
              <a:gd name="connsiteY12-2230" fmla="*/ 8253 h 9930"/>
              <a:gd name="connsiteX13-2231" fmla="*/ 1189 w 9844"/>
              <a:gd name="connsiteY13-2232" fmla="*/ 8071 h 9930"/>
              <a:gd name="connsiteX14-2233" fmla="*/ 1191 w 9844"/>
              <a:gd name="connsiteY14-2234" fmla="*/ 7892 h 9930"/>
              <a:gd name="connsiteX15-2235" fmla="*/ 1175 w 9844"/>
              <a:gd name="connsiteY15-2236" fmla="*/ 7713 h 9930"/>
              <a:gd name="connsiteX16-2237" fmla="*/ 1145 w 9844"/>
              <a:gd name="connsiteY16-2238" fmla="*/ 7539 h 9930"/>
              <a:gd name="connsiteX17-2239" fmla="*/ 1096 w 9844"/>
              <a:gd name="connsiteY17-2240" fmla="*/ 7372 h 9930"/>
              <a:gd name="connsiteX18-2241" fmla="*/ 1033 w 9844"/>
              <a:gd name="connsiteY18-2242" fmla="*/ 7217 h 9930"/>
              <a:gd name="connsiteX19-2243" fmla="*/ 950 w 9844"/>
              <a:gd name="connsiteY19-2244" fmla="*/ 7071 h 9930"/>
              <a:gd name="connsiteX20-2245" fmla="*/ 901 w 9844"/>
              <a:gd name="connsiteY20-2246" fmla="*/ 7003 h 9930"/>
              <a:gd name="connsiteX21-2247" fmla="*/ 870 w 9844"/>
              <a:gd name="connsiteY21-2248" fmla="*/ 6963 h 9930"/>
              <a:gd name="connsiteX22-2249" fmla="*/ 805 w 9844"/>
              <a:gd name="connsiteY22-2250" fmla="*/ 6901 h 9930"/>
              <a:gd name="connsiteX23-2251" fmla="*/ 743 w 9844"/>
              <a:gd name="connsiteY23-2252" fmla="*/ 6856 h 9930"/>
              <a:gd name="connsiteX24-2253" fmla="*/ 681 w 9844"/>
              <a:gd name="connsiteY24-2254" fmla="*/ 6829 h 9930"/>
              <a:gd name="connsiteX25-2255" fmla="*/ 621 w 9844"/>
              <a:gd name="connsiteY25-2256" fmla="*/ 6818 h 9930"/>
              <a:gd name="connsiteX26-2257" fmla="*/ 562 w 9844"/>
              <a:gd name="connsiteY26-2258" fmla="*/ 6823 h 9930"/>
              <a:gd name="connsiteX27-2259" fmla="*/ 506 w 9844"/>
              <a:gd name="connsiteY27-2260" fmla="*/ 6842 h 9930"/>
              <a:gd name="connsiteX28-2261" fmla="*/ 455 w 9844"/>
              <a:gd name="connsiteY28-2262" fmla="*/ 6874 h 9930"/>
              <a:gd name="connsiteX29-2263" fmla="*/ 410 w 9844"/>
              <a:gd name="connsiteY29-2264" fmla="*/ 6919 h 9930"/>
              <a:gd name="connsiteX30-2265" fmla="*/ 369 w 9844"/>
              <a:gd name="connsiteY30-2266" fmla="*/ 6978 h 9930"/>
              <a:gd name="connsiteX31-2267" fmla="*/ 335 w 9844"/>
              <a:gd name="connsiteY31-2268" fmla="*/ 7048 h 9930"/>
              <a:gd name="connsiteX32-2269" fmla="*/ 306 w 9844"/>
              <a:gd name="connsiteY32-2270" fmla="*/ 7127 h 9930"/>
              <a:gd name="connsiteX33-2271" fmla="*/ 287 w 9844"/>
              <a:gd name="connsiteY33-2272" fmla="*/ 7217 h 9930"/>
              <a:gd name="connsiteX34-2273" fmla="*/ 275 w 9844"/>
              <a:gd name="connsiteY34-2274" fmla="*/ 7310 h 9930"/>
              <a:gd name="connsiteX35-2275" fmla="*/ 272 w 9844"/>
              <a:gd name="connsiteY35-2276" fmla="*/ 7415 h 9930"/>
              <a:gd name="connsiteX36-2277" fmla="*/ 279 w 9844"/>
              <a:gd name="connsiteY36-2278" fmla="*/ 7524 h 9930"/>
              <a:gd name="connsiteX37-2279" fmla="*/ 285 w 9844"/>
              <a:gd name="connsiteY37-2280" fmla="*/ 7580 h 9930"/>
              <a:gd name="connsiteX38-2281" fmla="*/ 300 w 9844"/>
              <a:gd name="connsiteY38-2282" fmla="*/ 7676 h 9930"/>
              <a:gd name="connsiteX39-2283" fmla="*/ 345 w 9844"/>
              <a:gd name="connsiteY39-2284" fmla="*/ 7859 h 9930"/>
              <a:gd name="connsiteX40-2285" fmla="*/ 404 w 9844"/>
              <a:gd name="connsiteY40-2286" fmla="*/ 8034 h 9930"/>
              <a:gd name="connsiteX41-2287" fmla="*/ 476 w 9844"/>
              <a:gd name="connsiteY41-2288" fmla="*/ 8203 h 9930"/>
              <a:gd name="connsiteX42-2289" fmla="*/ 562 w 9844"/>
              <a:gd name="connsiteY42-2290" fmla="*/ 8361 h 9930"/>
              <a:gd name="connsiteX43-2291" fmla="*/ 656 w 9844"/>
              <a:gd name="connsiteY43-2292" fmla="*/ 8511 h 9930"/>
              <a:gd name="connsiteX44-2293" fmla="*/ 760 w 9844"/>
              <a:gd name="connsiteY44-2294" fmla="*/ 8651 h 9930"/>
              <a:gd name="connsiteX45-2295" fmla="*/ 875 w 9844"/>
              <a:gd name="connsiteY45-2296" fmla="*/ 8780 h 9930"/>
              <a:gd name="connsiteX46-2297" fmla="*/ 994 w 9844"/>
              <a:gd name="connsiteY46-2298" fmla="*/ 8900 h 9930"/>
              <a:gd name="connsiteX47-2299" fmla="*/ 1120 w 9844"/>
              <a:gd name="connsiteY47-2300" fmla="*/ 9005 h 9930"/>
              <a:gd name="connsiteX48-2301" fmla="*/ 1247 w 9844"/>
              <a:gd name="connsiteY48-2302" fmla="*/ 9097 h 9930"/>
              <a:gd name="connsiteX49-2303" fmla="*/ 1379 w 9844"/>
              <a:gd name="connsiteY49-2304" fmla="*/ 9177 h 9930"/>
              <a:gd name="connsiteX50-2305" fmla="*/ 1510 w 9844"/>
              <a:gd name="connsiteY50-2306" fmla="*/ 9244 h 9930"/>
              <a:gd name="connsiteX51-2307" fmla="*/ 1644 w 9844"/>
              <a:gd name="connsiteY51-2308" fmla="*/ 9295 h 9930"/>
              <a:gd name="connsiteX52-2309" fmla="*/ 1776 w 9844"/>
              <a:gd name="connsiteY52-2310" fmla="*/ 9329 h 9930"/>
              <a:gd name="connsiteX53-2311" fmla="*/ 1904 w 9844"/>
              <a:gd name="connsiteY53-2312" fmla="*/ 9350 h 9930"/>
              <a:gd name="connsiteX54-2313" fmla="*/ 1965 w 9844"/>
              <a:gd name="connsiteY54-2314" fmla="*/ 9351 h 9930"/>
              <a:gd name="connsiteX55-2315" fmla="*/ 2037 w 9844"/>
              <a:gd name="connsiteY55-2316" fmla="*/ 9350 h 9930"/>
              <a:gd name="connsiteX56-2317" fmla="*/ 2178 w 9844"/>
              <a:gd name="connsiteY56-2318" fmla="*/ 9328 h 9930"/>
              <a:gd name="connsiteX57-2319" fmla="*/ 2310 w 9844"/>
              <a:gd name="connsiteY57-2320" fmla="*/ 9280 h 9930"/>
              <a:gd name="connsiteX58-2321" fmla="*/ 2438 w 9844"/>
              <a:gd name="connsiteY58-2322" fmla="*/ 9206 h 9930"/>
              <a:gd name="connsiteX59-2323" fmla="*/ 2552 w 9844"/>
              <a:gd name="connsiteY59-2324" fmla="*/ 9109 h 9930"/>
              <a:gd name="connsiteX60-2325" fmla="*/ 2656 w 9844"/>
              <a:gd name="connsiteY60-2326" fmla="*/ 8984 h 9930"/>
              <a:gd name="connsiteX61-2327" fmla="*/ 2723 w 9844"/>
              <a:gd name="connsiteY61-2328" fmla="*/ 8876 h 9930"/>
              <a:gd name="connsiteX62-2329" fmla="*/ 2763 w 9844"/>
              <a:gd name="connsiteY62-2330" fmla="*/ 8795 h 9930"/>
              <a:gd name="connsiteX63-2331" fmla="*/ 2798 w 9844"/>
              <a:gd name="connsiteY63-2332" fmla="*/ 8709 h 9930"/>
              <a:gd name="connsiteX64-2333" fmla="*/ 2831 w 9844"/>
              <a:gd name="connsiteY64-2334" fmla="*/ 8616 h 9930"/>
              <a:gd name="connsiteX65-2335" fmla="*/ 2844 w 9844"/>
              <a:gd name="connsiteY65-2336" fmla="*/ 8566 h 9930"/>
              <a:gd name="connsiteX66-2337" fmla="*/ 2862 w 9844"/>
              <a:gd name="connsiteY66-2338" fmla="*/ 8488 h 9930"/>
              <a:gd name="connsiteX67-2339" fmla="*/ 2890 w 9844"/>
              <a:gd name="connsiteY67-2340" fmla="*/ 8333 h 9930"/>
              <a:gd name="connsiteX68-2341" fmla="*/ 2904 w 9844"/>
              <a:gd name="connsiteY68-2342" fmla="*/ 8189 h 9930"/>
              <a:gd name="connsiteX69-2343" fmla="*/ 2908 w 9844"/>
              <a:gd name="connsiteY69-2344" fmla="*/ 8048 h 9930"/>
              <a:gd name="connsiteX70-2345" fmla="*/ 2900 w 9844"/>
              <a:gd name="connsiteY70-2346" fmla="*/ 7914 h 9930"/>
              <a:gd name="connsiteX71-2347" fmla="*/ 2882 w 9844"/>
              <a:gd name="connsiteY71-2348" fmla="*/ 7783 h 9930"/>
              <a:gd name="connsiteX72-2349" fmla="*/ 2857 w 9844"/>
              <a:gd name="connsiteY72-2350" fmla="*/ 7653 h 9930"/>
              <a:gd name="connsiteX73-2351" fmla="*/ 2823 w 9844"/>
              <a:gd name="connsiteY73-2352" fmla="*/ 7529 h 9930"/>
              <a:gd name="connsiteX74-2353" fmla="*/ 2761 w 9844"/>
              <a:gd name="connsiteY74-2354" fmla="*/ 7346 h 9930"/>
              <a:gd name="connsiteX75-2355" fmla="*/ 2661 w 9844"/>
              <a:gd name="connsiteY75-2356" fmla="*/ 7106 h 9930"/>
              <a:gd name="connsiteX76-2357" fmla="*/ 2492 w 9844"/>
              <a:gd name="connsiteY76-2358" fmla="*/ 6749 h 9930"/>
              <a:gd name="connsiteX77-2359" fmla="*/ 2377 w 9844"/>
              <a:gd name="connsiteY77-2360" fmla="*/ 6501 h 9930"/>
              <a:gd name="connsiteX78-2361" fmla="*/ 2217 w 9844"/>
              <a:gd name="connsiteY78-2362" fmla="*/ 6165 h 9930"/>
              <a:gd name="connsiteX79-2363" fmla="*/ 1926 w 9844"/>
              <a:gd name="connsiteY79-2364" fmla="*/ 5551 h 9930"/>
              <a:gd name="connsiteX80-2365" fmla="*/ 1783 w 9844"/>
              <a:gd name="connsiteY80-2366" fmla="*/ 5218 h 9930"/>
              <a:gd name="connsiteX81-2367" fmla="*/ 1693 w 9844"/>
              <a:gd name="connsiteY81-2368" fmla="*/ 4991 h 9930"/>
              <a:gd name="connsiteX82-2369" fmla="*/ 1611 w 9844"/>
              <a:gd name="connsiteY82-2370" fmla="*/ 4760 h 9930"/>
              <a:gd name="connsiteX83-2371" fmla="*/ 1543 w 9844"/>
              <a:gd name="connsiteY83-2372" fmla="*/ 4529 h 9930"/>
              <a:gd name="connsiteX84-2373" fmla="*/ 1489 w 9844"/>
              <a:gd name="connsiteY84-2374" fmla="*/ 4295 h 9930"/>
              <a:gd name="connsiteX85-2375" fmla="*/ 1451 w 9844"/>
              <a:gd name="connsiteY85-2376" fmla="*/ 4065 h 9930"/>
              <a:gd name="connsiteX86-2377" fmla="*/ 1433 w 9844"/>
              <a:gd name="connsiteY86-2378" fmla="*/ 3839 h 9930"/>
              <a:gd name="connsiteX87-2379" fmla="*/ 1436 w 9844"/>
              <a:gd name="connsiteY87-2380" fmla="*/ 3672 h 9930"/>
              <a:gd name="connsiteX88-2381" fmla="*/ 1444 w 9844"/>
              <a:gd name="connsiteY88-2382" fmla="*/ 3565 h 9930"/>
              <a:gd name="connsiteX89-2383" fmla="*/ 1460 w 9844"/>
              <a:gd name="connsiteY89-2384" fmla="*/ 3457 h 9930"/>
              <a:gd name="connsiteX90-2385" fmla="*/ 1484 w 9844"/>
              <a:gd name="connsiteY90-2386" fmla="*/ 3352 h 9930"/>
              <a:gd name="connsiteX91-2387" fmla="*/ 1512 w 9844"/>
              <a:gd name="connsiteY91-2388" fmla="*/ 3250 h 9930"/>
              <a:gd name="connsiteX92-2389" fmla="*/ 1551 w 9844"/>
              <a:gd name="connsiteY92-2390" fmla="*/ 3150 h 9930"/>
              <a:gd name="connsiteX93-2391" fmla="*/ 1572 w 9844"/>
              <a:gd name="connsiteY93-2392" fmla="*/ 3103 h 9930"/>
              <a:gd name="connsiteX94-2393" fmla="*/ 1605 w 9844"/>
              <a:gd name="connsiteY94-2394" fmla="*/ 3033 h 9930"/>
              <a:gd name="connsiteX95-2395" fmla="*/ 1679 w 9844"/>
              <a:gd name="connsiteY95-2396" fmla="*/ 2916 h 9930"/>
              <a:gd name="connsiteX96-2397" fmla="*/ 1765 w 9844"/>
              <a:gd name="connsiteY96-2398" fmla="*/ 2814 h 9930"/>
              <a:gd name="connsiteX97-2399" fmla="*/ 1858 w 9844"/>
              <a:gd name="connsiteY97-2400" fmla="*/ 2730 h 9930"/>
              <a:gd name="connsiteX98-2401" fmla="*/ 1958 w 9844"/>
              <a:gd name="connsiteY98-2402" fmla="*/ 2659 h 9930"/>
              <a:gd name="connsiteX99-2403" fmla="*/ 2066 w 9844"/>
              <a:gd name="connsiteY99-2404" fmla="*/ 2603 h 9930"/>
              <a:gd name="connsiteX100-2405" fmla="*/ 2178 w 9844"/>
              <a:gd name="connsiteY100-2406" fmla="*/ 2563 h 9930"/>
              <a:gd name="connsiteX101-2407" fmla="*/ 2292 w 9844"/>
              <a:gd name="connsiteY101-2408" fmla="*/ 2535 h 9930"/>
              <a:gd name="connsiteX102-2409" fmla="*/ 2410 w 9844"/>
              <a:gd name="connsiteY102-2410" fmla="*/ 2519 h 9930"/>
              <a:gd name="connsiteX103-2411" fmla="*/ 2530 w 9844"/>
              <a:gd name="connsiteY103-2412" fmla="*/ 2514 h 9930"/>
              <a:gd name="connsiteX104-2413" fmla="*/ 2650 w 9844"/>
              <a:gd name="connsiteY104-2414" fmla="*/ 2520 h 9930"/>
              <a:gd name="connsiteX105-2415" fmla="*/ 2767 w 9844"/>
              <a:gd name="connsiteY105-2416" fmla="*/ 2537 h 9930"/>
              <a:gd name="connsiteX106-2417" fmla="*/ 2882 w 9844"/>
              <a:gd name="connsiteY106-2418" fmla="*/ 2563 h 9930"/>
              <a:gd name="connsiteX107-2419" fmla="*/ 2995 w 9844"/>
              <a:gd name="connsiteY107-2420" fmla="*/ 2597 h 9930"/>
              <a:gd name="connsiteX108-2421" fmla="*/ 3102 w 9844"/>
              <a:gd name="connsiteY108-2422" fmla="*/ 2638 h 9930"/>
              <a:gd name="connsiteX109-2423" fmla="*/ 3202 w 9844"/>
              <a:gd name="connsiteY109-2424" fmla="*/ 2689 h 9930"/>
              <a:gd name="connsiteX110-2425" fmla="*/ 3251 w 9844"/>
              <a:gd name="connsiteY110-2426" fmla="*/ 2717 h 9930"/>
              <a:gd name="connsiteX111-2427" fmla="*/ 3305 w 9844"/>
              <a:gd name="connsiteY111-2428" fmla="*/ 2750 h 9930"/>
              <a:gd name="connsiteX112-2429" fmla="*/ 3413 w 9844"/>
              <a:gd name="connsiteY112-2430" fmla="*/ 2824 h 9930"/>
              <a:gd name="connsiteX113-2431" fmla="*/ 3516 w 9844"/>
              <a:gd name="connsiteY113-2432" fmla="*/ 2908 h 9930"/>
              <a:gd name="connsiteX114-2433" fmla="*/ 3618 w 9844"/>
              <a:gd name="connsiteY114-2434" fmla="*/ 2997 h 9930"/>
              <a:gd name="connsiteX115-2435" fmla="*/ 3764 w 9844"/>
              <a:gd name="connsiteY115-2436" fmla="*/ 3146 h 9930"/>
              <a:gd name="connsiteX116-2437" fmla="*/ 3949 w 9844"/>
              <a:gd name="connsiteY116-2438" fmla="*/ 3368 h 9930"/>
              <a:gd name="connsiteX117-2439" fmla="*/ 4116 w 9844"/>
              <a:gd name="connsiteY117-2440" fmla="*/ 3614 h 9930"/>
              <a:gd name="connsiteX118-2441" fmla="*/ 4269 w 9844"/>
              <a:gd name="connsiteY118-2442" fmla="*/ 3880 h 9930"/>
              <a:gd name="connsiteX119-2443" fmla="*/ 4407 w 9844"/>
              <a:gd name="connsiteY119-2444" fmla="*/ 4161 h 9930"/>
              <a:gd name="connsiteX120-2445" fmla="*/ 4524 w 9844"/>
              <a:gd name="connsiteY120-2446" fmla="*/ 4455 h 9930"/>
              <a:gd name="connsiteX121-2447" fmla="*/ 4574 w 9844"/>
              <a:gd name="connsiteY121-2448" fmla="*/ 4609 h 9930"/>
              <a:gd name="connsiteX122-2449" fmla="*/ 4612 w 9844"/>
              <a:gd name="connsiteY122-2450" fmla="*/ 4721 h 9930"/>
              <a:gd name="connsiteX123-2451" fmla="*/ 4674 w 9844"/>
              <a:gd name="connsiteY123-2452" fmla="*/ 4953 h 9930"/>
              <a:gd name="connsiteX124-2453" fmla="*/ 4725 w 9844"/>
              <a:gd name="connsiteY124-2454" fmla="*/ 5187 h 9930"/>
              <a:gd name="connsiteX125-2455" fmla="*/ 4768 w 9844"/>
              <a:gd name="connsiteY125-2456" fmla="*/ 5424 h 9930"/>
              <a:gd name="connsiteX126-2457" fmla="*/ 4825 w 9844"/>
              <a:gd name="connsiteY126-2458" fmla="*/ 5784 h 9930"/>
              <a:gd name="connsiteX127-2459" fmla="*/ 4894 w 9844"/>
              <a:gd name="connsiteY127-2460" fmla="*/ 6264 h 9930"/>
              <a:gd name="connsiteX128-2461" fmla="*/ 4951 w 9844"/>
              <a:gd name="connsiteY128-2462" fmla="*/ 6619 h 9930"/>
              <a:gd name="connsiteX129-2463" fmla="*/ 4994 w 9844"/>
              <a:gd name="connsiteY129-2464" fmla="*/ 6854 h 9930"/>
              <a:gd name="connsiteX130-2465" fmla="*/ 5046 w 9844"/>
              <a:gd name="connsiteY130-2466" fmla="*/ 7082 h 9930"/>
              <a:gd name="connsiteX131-2467" fmla="*/ 5107 w 9844"/>
              <a:gd name="connsiteY131-2468" fmla="*/ 7307 h 9930"/>
              <a:gd name="connsiteX132-2469" fmla="*/ 5180 w 9844"/>
              <a:gd name="connsiteY132-2470" fmla="*/ 7528 h 9930"/>
              <a:gd name="connsiteX133-2471" fmla="*/ 5267 w 9844"/>
              <a:gd name="connsiteY133-2472" fmla="*/ 7738 h 9930"/>
              <a:gd name="connsiteX134-2473" fmla="*/ 5372 w 9844"/>
              <a:gd name="connsiteY134-2474" fmla="*/ 7943 h 9930"/>
              <a:gd name="connsiteX135-2475" fmla="*/ 5493 w 9844"/>
              <a:gd name="connsiteY135-2476" fmla="*/ 8137 h 9930"/>
              <a:gd name="connsiteX136-2477" fmla="*/ 5562 w 9844"/>
              <a:gd name="connsiteY136-2478" fmla="*/ 8230 h 9930"/>
              <a:gd name="connsiteX137-2479" fmla="*/ 5592 w 9844"/>
              <a:gd name="connsiteY137-2480" fmla="*/ 8269 h 9930"/>
              <a:gd name="connsiteX138-2481" fmla="*/ 5657 w 9844"/>
              <a:gd name="connsiteY138-2482" fmla="*/ 8338 h 9930"/>
              <a:gd name="connsiteX139-2483" fmla="*/ 5721 w 9844"/>
              <a:gd name="connsiteY139-2484" fmla="*/ 8399 h 9930"/>
              <a:gd name="connsiteX140-2485" fmla="*/ 5787 w 9844"/>
              <a:gd name="connsiteY140-2486" fmla="*/ 8451 h 9930"/>
              <a:gd name="connsiteX141-2487" fmla="*/ 5852 w 9844"/>
              <a:gd name="connsiteY141-2488" fmla="*/ 8491 h 9930"/>
              <a:gd name="connsiteX142-2489" fmla="*/ 5920 w 9844"/>
              <a:gd name="connsiteY142-2490" fmla="*/ 8521 h 9930"/>
              <a:gd name="connsiteX143-2491" fmla="*/ 5987 w 9844"/>
              <a:gd name="connsiteY143-2492" fmla="*/ 8543 h 9930"/>
              <a:gd name="connsiteX144-2493" fmla="*/ 6056 w 9844"/>
              <a:gd name="connsiteY144-2494" fmla="*/ 8555 h 9930"/>
              <a:gd name="connsiteX145-2495" fmla="*/ 6124 w 9844"/>
              <a:gd name="connsiteY145-2496" fmla="*/ 8555 h 9930"/>
              <a:gd name="connsiteX146-2497" fmla="*/ 6192 w 9844"/>
              <a:gd name="connsiteY146-2498" fmla="*/ 8547 h 9930"/>
              <a:gd name="connsiteX147-2499" fmla="*/ 6260 w 9844"/>
              <a:gd name="connsiteY147-2500" fmla="*/ 8527 h 9930"/>
              <a:gd name="connsiteX148-2501" fmla="*/ 6328 w 9844"/>
              <a:gd name="connsiteY148-2502" fmla="*/ 8499 h 9930"/>
              <a:gd name="connsiteX149-2503" fmla="*/ 6396 w 9844"/>
              <a:gd name="connsiteY149-2504" fmla="*/ 8462 h 9930"/>
              <a:gd name="connsiteX150-2505" fmla="*/ 6462 w 9844"/>
              <a:gd name="connsiteY150-2506" fmla="*/ 8413 h 9930"/>
              <a:gd name="connsiteX151-2507" fmla="*/ 6528 w 9844"/>
              <a:gd name="connsiteY151-2508" fmla="*/ 8355 h 9930"/>
              <a:gd name="connsiteX152-2509" fmla="*/ 6593 w 9844"/>
              <a:gd name="connsiteY152-2510" fmla="*/ 8287 h 9930"/>
              <a:gd name="connsiteX153-2511" fmla="*/ 6625 w 9844"/>
              <a:gd name="connsiteY153-2512" fmla="*/ 8249 h 9930"/>
              <a:gd name="connsiteX154-2513" fmla="*/ 6654 w 9844"/>
              <a:gd name="connsiteY154-2514" fmla="*/ 8213 h 9930"/>
              <a:gd name="connsiteX155-2515" fmla="*/ 6706 w 9844"/>
              <a:gd name="connsiteY155-2516" fmla="*/ 8140 h 9930"/>
              <a:gd name="connsiteX156-2517" fmla="*/ 6748 w 9844"/>
              <a:gd name="connsiteY156-2518" fmla="*/ 8060 h 9930"/>
              <a:gd name="connsiteX157-2519" fmla="*/ 6786 w 9844"/>
              <a:gd name="connsiteY157-2520" fmla="*/ 7977 h 9930"/>
              <a:gd name="connsiteX158-2521" fmla="*/ 6832 w 9844"/>
              <a:gd name="connsiteY158-2522" fmla="*/ 7851 h 9930"/>
              <a:gd name="connsiteX159-2523" fmla="*/ 6877 w 9844"/>
              <a:gd name="connsiteY159-2524" fmla="*/ 7670 h 9930"/>
              <a:gd name="connsiteX160-2525" fmla="*/ 6907 w 9844"/>
              <a:gd name="connsiteY160-2526" fmla="*/ 7483 h 9930"/>
              <a:gd name="connsiteX161-2527" fmla="*/ 6924 w 9844"/>
              <a:gd name="connsiteY161-2528" fmla="*/ 7289 h 9930"/>
              <a:gd name="connsiteX162-2529" fmla="*/ 6940 w 9844"/>
              <a:gd name="connsiteY162-2530" fmla="*/ 6992 h 9930"/>
              <a:gd name="connsiteX163-2531" fmla="*/ 6948 w 9844"/>
              <a:gd name="connsiteY163-2532" fmla="*/ 6794 h 9930"/>
              <a:gd name="connsiteX164-2533" fmla="*/ 6960 w 9844"/>
              <a:gd name="connsiteY164-2534" fmla="*/ 6527 h 9930"/>
              <a:gd name="connsiteX165-2535" fmla="*/ 6973 w 9844"/>
              <a:gd name="connsiteY165-2536" fmla="*/ 5990 h 9930"/>
              <a:gd name="connsiteX166-2537" fmla="*/ 6973 w 9844"/>
              <a:gd name="connsiteY166-2538" fmla="*/ 5452 h 9930"/>
              <a:gd name="connsiteX167-2539" fmla="*/ 6963 w 9844"/>
              <a:gd name="connsiteY167-2540" fmla="*/ 4916 h 9930"/>
              <a:gd name="connsiteX168-2541" fmla="*/ 6954 w 9844"/>
              <a:gd name="connsiteY168-2542" fmla="*/ 4647 h 9930"/>
              <a:gd name="connsiteX169-2543" fmla="*/ 6951 w 9844"/>
              <a:gd name="connsiteY169-2544" fmla="*/ 4585 h 9930"/>
              <a:gd name="connsiteX170-2545" fmla="*/ 6939 w 9844"/>
              <a:gd name="connsiteY170-2546" fmla="*/ 4455 h 9930"/>
              <a:gd name="connsiteX171-2547" fmla="*/ 6920 w 9844"/>
              <a:gd name="connsiteY171-2548" fmla="*/ 4330 h 9930"/>
              <a:gd name="connsiteX172-2549" fmla="*/ 6892 w 9844"/>
              <a:gd name="connsiteY172-2550" fmla="*/ 4209 h 9930"/>
              <a:gd name="connsiteX173-2551" fmla="*/ 6862 w 9844"/>
              <a:gd name="connsiteY173-2552" fmla="*/ 4091 h 9930"/>
              <a:gd name="connsiteX174-2553" fmla="*/ 6823 w 9844"/>
              <a:gd name="connsiteY174-2554" fmla="*/ 3978 h 9930"/>
              <a:gd name="connsiteX175-2555" fmla="*/ 6778 w 9844"/>
              <a:gd name="connsiteY175-2556" fmla="*/ 3869 h 9930"/>
              <a:gd name="connsiteX176-2557" fmla="*/ 6727 w 9844"/>
              <a:gd name="connsiteY176-2558" fmla="*/ 3766 h 9930"/>
              <a:gd name="connsiteX177-2559" fmla="*/ 6669 w 9844"/>
              <a:gd name="connsiteY177-2560" fmla="*/ 3672 h 9930"/>
              <a:gd name="connsiteX178-2561" fmla="*/ 6607 w 9844"/>
              <a:gd name="connsiteY178-2562" fmla="*/ 3585 h 9930"/>
              <a:gd name="connsiteX179-2563" fmla="*/ 6539 w 9844"/>
              <a:gd name="connsiteY179-2564" fmla="*/ 3507 h 9930"/>
              <a:gd name="connsiteX180-2565" fmla="*/ 6466 w 9844"/>
              <a:gd name="connsiteY180-2566" fmla="*/ 3438 h 9930"/>
              <a:gd name="connsiteX181-2567" fmla="*/ 6389 w 9844"/>
              <a:gd name="connsiteY181-2568" fmla="*/ 3380 h 9930"/>
              <a:gd name="connsiteX182-2569" fmla="*/ 6306 w 9844"/>
              <a:gd name="connsiteY182-2570" fmla="*/ 3330 h 9930"/>
              <a:gd name="connsiteX183-2571" fmla="*/ 6218 w 9844"/>
              <a:gd name="connsiteY183-2572" fmla="*/ 3295 h 9930"/>
              <a:gd name="connsiteX184-2573" fmla="*/ 6125 w 9844"/>
              <a:gd name="connsiteY184-2574" fmla="*/ 3272 h 9930"/>
              <a:gd name="connsiteX185-2575" fmla="*/ 6077 w 9844"/>
              <a:gd name="connsiteY185-2576" fmla="*/ 3267 h 9930"/>
              <a:gd name="connsiteX186-2577" fmla="*/ 6052 w 9844"/>
              <a:gd name="connsiteY186-2578" fmla="*/ 3266 h 9930"/>
              <a:gd name="connsiteX187-2579" fmla="*/ 6002 w 9844"/>
              <a:gd name="connsiteY187-2580" fmla="*/ 3271 h 9930"/>
              <a:gd name="connsiteX188-2581" fmla="*/ 5952 w 9844"/>
              <a:gd name="connsiteY188-2582" fmla="*/ 3285 h 9930"/>
              <a:gd name="connsiteX189-2583" fmla="*/ 5904 w 9844"/>
              <a:gd name="connsiteY189-2584" fmla="*/ 3310 h 9930"/>
              <a:gd name="connsiteX190-2585" fmla="*/ 5859 w 9844"/>
              <a:gd name="connsiteY190-2586" fmla="*/ 3344 h 9930"/>
              <a:gd name="connsiteX191-2587" fmla="*/ 5820 w 9844"/>
              <a:gd name="connsiteY191-2588" fmla="*/ 3389 h 9930"/>
              <a:gd name="connsiteX192-2589" fmla="*/ 5788 w 9844"/>
              <a:gd name="connsiteY192-2590" fmla="*/ 3441 h 9930"/>
              <a:gd name="connsiteX193-2591" fmla="*/ 5765 w 9844"/>
              <a:gd name="connsiteY193-2592" fmla="*/ 3499 h 9930"/>
              <a:gd name="connsiteX194-2593" fmla="*/ 5756 w 9844"/>
              <a:gd name="connsiteY194-2594" fmla="*/ 3532 h 9930"/>
              <a:gd name="connsiteX195-2595" fmla="*/ 5752 w 9844"/>
              <a:gd name="connsiteY195-2596" fmla="*/ 3560 h 9930"/>
              <a:gd name="connsiteX196-2597" fmla="*/ 5746 w 9844"/>
              <a:gd name="connsiteY196-2598" fmla="*/ 3611 h 9930"/>
              <a:gd name="connsiteX197-2599" fmla="*/ 5751 w 9844"/>
              <a:gd name="connsiteY197-2600" fmla="*/ 3690 h 9930"/>
              <a:gd name="connsiteX198-2601" fmla="*/ 5772 w 9844"/>
              <a:gd name="connsiteY198-2602" fmla="*/ 3795 h 9930"/>
              <a:gd name="connsiteX199-2603" fmla="*/ 5810 w 9844"/>
              <a:gd name="connsiteY199-2604" fmla="*/ 3889 h 9930"/>
              <a:gd name="connsiteX200-2605" fmla="*/ 5835 w 9844"/>
              <a:gd name="connsiteY200-2606" fmla="*/ 3930 h 9930"/>
              <a:gd name="connsiteX201-2607" fmla="*/ 5881 w 9844"/>
              <a:gd name="connsiteY201-2608" fmla="*/ 4002 h 9930"/>
              <a:gd name="connsiteX202-2609" fmla="*/ 5976 w 9844"/>
              <a:gd name="connsiteY202-2610" fmla="*/ 4121 h 9930"/>
              <a:gd name="connsiteX203-2611" fmla="*/ 6074 w 9844"/>
              <a:gd name="connsiteY203-2612" fmla="*/ 4218 h 9930"/>
              <a:gd name="connsiteX204-2613" fmla="*/ 6175 w 9844"/>
              <a:gd name="connsiteY204-2614" fmla="*/ 4295 h 9930"/>
              <a:gd name="connsiteX205-2615" fmla="*/ 6276 w 9844"/>
              <a:gd name="connsiteY205-2616" fmla="*/ 4346 h 9930"/>
              <a:gd name="connsiteX206-2617" fmla="*/ 6379 w 9844"/>
              <a:gd name="connsiteY206-2618" fmla="*/ 4378 h 9930"/>
              <a:gd name="connsiteX207-2619" fmla="*/ 6482 w 9844"/>
              <a:gd name="connsiteY207-2620" fmla="*/ 4391 h 9930"/>
              <a:gd name="connsiteX208-2621" fmla="*/ 6586 w 9844"/>
              <a:gd name="connsiteY208-2622" fmla="*/ 4381 h 9930"/>
              <a:gd name="connsiteX209-2623" fmla="*/ 6688 w 9844"/>
              <a:gd name="connsiteY209-2624" fmla="*/ 4356 h 9930"/>
              <a:gd name="connsiteX210-2625" fmla="*/ 6791 w 9844"/>
              <a:gd name="connsiteY210-2626" fmla="*/ 4313 h 9930"/>
              <a:gd name="connsiteX211-2627" fmla="*/ 6891 w 9844"/>
              <a:gd name="connsiteY211-2628" fmla="*/ 4256 h 9930"/>
              <a:gd name="connsiteX212-2629" fmla="*/ 6989 w 9844"/>
              <a:gd name="connsiteY212-2630" fmla="*/ 4181 h 9930"/>
              <a:gd name="connsiteX213-2631" fmla="*/ 7084 w 9844"/>
              <a:gd name="connsiteY213-2632" fmla="*/ 4092 h 9930"/>
              <a:gd name="connsiteX214-2633" fmla="*/ 7176 w 9844"/>
              <a:gd name="connsiteY214-2634" fmla="*/ 3991 h 9930"/>
              <a:gd name="connsiteX215-2635" fmla="*/ 7265 w 9844"/>
              <a:gd name="connsiteY215-2636" fmla="*/ 3878 h 9930"/>
              <a:gd name="connsiteX216-2637" fmla="*/ 7347 w 9844"/>
              <a:gd name="connsiteY216-2638" fmla="*/ 3752 h 9930"/>
              <a:gd name="connsiteX217-2639" fmla="*/ 7387 w 9844"/>
              <a:gd name="connsiteY217-2640" fmla="*/ 3684 h 9930"/>
              <a:gd name="connsiteX218-2641" fmla="*/ 7457 w 9844"/>
              <a:gd name="connsiteY218-2642" fmla="*/ 3561 h 9930"/>
              <a:gd name="connsiteX219-2643" fmla="*/ 7585 w 9844"/>
              <a:gd name="connsiteY219-2644" fmla="*/ 3297 h 9930"/>
              <a:gd name="connsiteX220-2645" fmla="*/ 7694 w 9844"/>
              <a:gd name="connsiteY220-2646" fmla="*/ 3015 h 9930"/>
              <a:gd name="connsiteX221-2647" fmla="*/ 7762 w 9844"/>
              <a:gd name="connsiteY221-2648" fmla="*/ 2796 h 9930"/>
              <a:gd name="connsiteX222-2649" fmla="*/ 7802 w 9844"/>
              <a:gd name="connsiteY222-2650" fmla="*/ 2647 h 9930"/>
              <a:gd name="connsiteX223-2651" fmla="*/ 7834 w 9844"/>
              <a:gd name="connsiteY223-2652" fmla="*/ 2495 h 9930"/>
              <a:gd name="connsiteX224-2653" fmla="*/ 7863 w 9844"/>
              <a:gd name="connsiteY224-2654" fmla="*/ 2339 h 9930"/>
              <a:gd name="connsiteX225-2655" fmla="*/ 7883 w 9844"/>
              <a:gd name="connsiteY225-2656" fmla="*/ 2185 h 9930"/>
              <a:gd name="connsiteX226-2657" fmla="*/ 7896 w 9844"/>
              <a:gd name="connsiteY226-2658" fmla="*/ 2027 h 9930"/>
              <a:gd name="connsiteX227-2659" fmla="*/ 7904 w 9844"/>
              <a:gd name="connsiteY227-2660" fmla="*/ 1868 h 9930"/>
              <a:gd name="connsiteX228-2661" fmla="*/ 7902 w 9844"/>
              <a:gd name="connsiteY228-2662" fmla="*/ 1710 h 9930"/>
              <a:gd name="connsiteX229-2663" fmla="*/ 7894 w 9844"/>
              <a:gd name="connsiteY229-2664" fmla="*/ 1550 h 9930"/>
              <a:gd name="connsiteX230-2665" fmla="*/ 7880 w 9844"/>
              <a:gd name="connsiteY230-2666" fmla="*/ 1392 h 9930"/>
              <a:gd name="connsiteX231-2667" fmla="*/ 7869 w 9844"/>
              <a:gd name="connsiteY231-2668" fmla="*/ 1313 h 9930"/>
              <a:gd name="connsiteX232-2669" fmla="*/ 7850 w 9844"/>
              <a:gd name="connsiteY232-2670" fmla="*/ 1205 h 9930"/>
              <a:gd name="connsiteX233-2671" fmla="*/ 7826 w 9844"/>
              <a:gd name="connsiteY233-2672" fmla="*/ 1028 h 9930"/>
              <a:gd name="connsiteX234-2673" fmla="*/ 7817 w 9844"/>
              <a:gd name="connsiteY234-2674" fmla="*/ 907 h 9930"/>
              <a:gd name="connsiteX235-2675" fmla="*/ 7819 w 9844"/>
              <a:gd name="connsiteY235-2676" fmla="*/ 790 h 9930"/>
              <a:gd name="connsiteX236-2677" fmla="*/ 7837 w 9844"/>
              <a:gd name="connsiteY236-2678" fmla="*/ 680 h 9930"/>
              <a:gd name="connsiteX237-2679" fmla="*/ 7866 w 9844"/>
              <a:gd name="connsiteY237-2680" fmla="*/ 608 h 9930"/>
              <a:gd name="connsiteX238-2681" fmla="*/ 7889 w 9844"/>
              <a:gd name="connsiteY238-2682" fmla="*/ 561 h 9930"/>
              <a:gd name="connsiteX239-2683" fmla="*/ 7922 w 9844"/>
              <a:gd name="connsiteY239-2684" fmla="*/ 522 h 9930"/>
              <a:gd name="connsiteX240-2685" fmla="*/ 7958 w 9844"/>
              <a:gd name="connsiteY240-2686" fmla="*/ 488 h 9930"/>
              <a:gd name="connsiteX241-2687" fmla="*/ 7978 w 9844"/>
              <a:gd name="connsiteY241-2688" fmla="*/ 474 h 9930"/>
              <a:gd name="connsiteX242-2689" fmla="*/ 8014 w 9844"/>
              <a:gd name="connsiteY242-2690" fmla="*/ 454 h 9930"/>
              <a:gd name="connsiteX243-2691" fmla="*/ 8082 w 9844"/>
              <a:gd name="connsiteY243-2692" fmla="*/ 440 h 9930"/>
              <a:gd name="connsiteX244-2693" fmla="*/ 8149 w 9844"/>
              <a:gd name="connsiteY244-2694" fmla="*/ 449 h 9930"/>
              <a:gd name="connsiteX245-2695" fmla="*/ 8218 w 9844"/>
              <a:gd name="connsiteY245-2696" fmla="*/ 481 h 9930"/>
              <a:gd name="connsiteX246-2697" fmla="*/ 8284 w 9844"/>
              <a:gd name="connsiteY246-2698" fmla="*/ 527 h 9930"/>
              <a:gd name="connsiteX247-2699" fmla="*/ 8344 w 9844"/>
              <a:gd name="connsiteY247-2700" fmla="*/ 589 h 9930"/>
              <a:gd name="connsiteX248-2701" fmla="*/ 8399 w 9844"/>
              <a:gd name="connsiteY248-2702" fmla="*/ 658 h 9930"/>
              <a:gd name="connsiteX249-2703" fmla="*/ 8444 w 9844"/>
              <a:gd name="connsiteY249-2704" fmla="*/ 729 h 9930"/>
              <a:gd name="connsiteX250-2705" fmla="*/ 8465 w 9844"/>
              <a:gd name="connsiteY250-2706" fmla="*/ 765 h 9930"/>
              <a:gd name="connsiteX251-2707" fmla="*/ 8548 w 9844"/>
              <a:gd name="connsiteY251-2708" fmla="*/ 938 h 9930"/>
              <a:gd name="connsiteX252-2709" fmla="*/ 8687 w 9844"/>
              <a:gd name="connsiteY252-2710" fmla="*/ 1222 h 9930"/>
              <a:gd name="connsiteX253-2711" fmla="*/ 8760 w 9844"/>
              <a:gd name="connsiteY253-2712" fmla="*/ 1348 h 9930"/>
              <a:gd name="connsiteX254-2713" fmla="*/ 8814 w 9844"/>
              <a:gd name="connsiteY254-2714" fmla="*/ 1422 h 9930"/>
              <a:gd name="connsiteX255-2715" fmla="*/ 8869 w 9844"/>
              <a:gd name="connsiteY255-2716" fmla="*/ 1488 h 9930"/>
              <a:gd name="connsiteX256-2717" fmla="*/ 8925 w 9844"/>
              <a:gd name="connsiteY256-2718" fmla="*/ 1535 h 9930"/>
              <a:gd name="connsiteX257-2719" fmla="*/ 8986 w 9844"/>
              <a:gd name="connsiteY257-2720" fmla="*/ 1567 h 9930"/>
              <a:gd name="connsiteX258-2721" fmla="*/ 9048 w 9844"/>
              <a:gd name="connsiteY258-2722" fmla="*/ 1580 h 9930"/>
              <a:gd name="connsiteX259-2723" fmla="*/ 9113 w 9844"/>
              <a:gd name="connsiteY259-2724" fmla="*/ 1572 h 9930"/>
              <a:gd name="connsiteX260-2725" fmla="*/ 9182 w 9844"/>
              <a:gd name="connsiteY260-2726" fmla="*/ 1540 h 9930"/>
              <a:gd name="connsiteX261-2727" fmla="*/ 9254 w 9844"/>
              <a:gd name="connsiteY261-2728" fmla="*/ 1481 h 9930"/>
              <a:gd name="connsiteX262-2729" fmla="*/ 9330 w 9844"/>
              <a:gd name="connsiteY262-2730" fmla="*/ 1390 h 9930"/>
              <a:gd name="connsiteX263-2731" fmla="*/ 9370 w 9844"/>
              <a:gd name="connsiteY263-2732" fmla="*/ 1333 h 9930"/>
              <a:gd name="connsiteX264-2733" fmla="*/ 9408 w 9844"/>
              <a:gd name="connsiteY264-2734" fmla="*/ 1269 h 9930"/>
              <a:gd name="connsiteX265-2735" fmla="*/ 9475 w 9844"/>
              <a:gd name="connsiteY265-2736" fmla="*/ 1131 h 9930"/>
              <a:gd name="connsiteX266-2737" fmla="*/ 9530 w 9844"/>
              <a:gd name="connsiteY266-2738" fmla="*/ 979 h 9930"/>
              <a:gd name="connsiteX267-2739" fmla="*/ 9577 w 9844"/>
              <a:gd name="connsiteY267-2740" fmla="*/ 823 h 9930"/>
              <a:gd name="connsiteX268-2741" fmla="*/ 9598 w 9844"/>
              <a:gd name="connsiteY268-2742" fmla="*/ 744 h 9930"/>
              <a:gd name="connsiteX269-2743" fmla="*/ 9648 w 9844"/>
              <a:gd name="connsiteY269-2744" fmla="*/ 555 h 9930"/>
              <a:gd name="connsiteX270-2745" fmla="*/ 9733 w 9844"/>
              <a:gd name="connsiteY270-2746" fmla="*/ 265 h 9930"/>
              <a:gd name="connsiteX271-2747" fmla="*/ 9802 w 9844"/>
              <a:gd name="connsiteY271-2748" fmla="*/ 83 h 9930"/>
              <a:gd name="connsiteX272-2749" fmla="*/ 9844 w 9844"/>
              <a:gd name="connsiteY272-2750" fmla="*/ 0 h 9930"/>
              <a:gd name="connsiteX0-2751" fmla="*/ 0 w 9846"/>
              <a:gd name="connsiteY0-2752" fmla="*/ 9913 h 9913"/>
              <a:gd name="connsiteX1-2753" fmla="*/ 150 w 9846"/>
              <a:gd name="connsiteY1-2754" fmla="*/ 9812 h 9913"/>
              <a:gd name="connsiteX2-2755" fmla="*/ 294 w 9846"/>
              <a:gd name="connsiteY2-2756" fmla="*/ 9697 h 9913"/>
              <a:gd name="connsiteX3-2757" fmla="*/ 430 w 9846"/>
              <a:gd name="connsiteY3-2758" fmla="*/ 9570 h 9913"/>
              <a:gd name="connsiteX4-2759" fmla="*/ 558 w 9846"/>
              <a:gd name="connsiteY4-2760" fmla="*/ 9427 h 9913"/>
              <a:gd name="connsiteX5-2761" fmla="*/ 675 w 9846"/>
              <a:gd name="connsiteY5-2762" fmla="*/ 9271 h 9913"/>
              <a:gd name="connsiteX6-2763" fmla="*/ 779 w 9846"/>
              <a:gd name="connsiteY6-2764" fmla="*/ 9103 h 9913"/>
              <a:gd name="connsiteX7-2765" fmla="*/ 869 w 9846"/>
              <a:gd name="connsiteY7-2766" fmla="*/ 8918 h 9913"/>
              <a:gd name="connsiteX8-2767" fmla="*/ 945 w 9846"/>
              <a:gd name="connsiteY8-2768" fmla="*/ 8723 h 9913"/>
              <a:gd name="connsiteX9-2769" fmla="*/ 1002 w 9846"/>
              <a:gd name="connsiteY9-2770" fmla="*/ 8512 h 9913"/>
              <a:gd name="connsiteX10-2771" fmla="*/ 1023 w 9846"/>
              <a:gd name="connsiteY10-2772" fmla="*/ 8401 h 9913"/>
              <a:gd name="connsiteX11-2773" fmla="*/ 1038 w 9846"/>
              <a:gd name="connsiteY11-2774" fmla="*/ 8311 h 9913"/>
              <a:gd name="connsiteX12-2775" fmla="*/ 1054 w 9846"/>
              <a:gd name="connsiteY12-2776" fmla="*/ 8128 h 9913"/>
              <a:gd name="connsiteX13-2777" fmla="*/ 1056 w 9846"/>
              <a:gd name="connsiteY13-2778" fmla="*/ 7948 h 9913"/>
              <a:gd name="connsiteX14-2779" fmla="*/ 1040 w 9846"/>
              <a:gd name="connsiteY14-2780" fmla="*/ 7767 h 9913"/>
              <a:gd name="connsiteX15-2781" fmla="*/ 1009 w 9846"/>
              <a:gd name="connsiteY15-2782" fmla="*/ 7592 h 9913"/>
              <a:gd name="connsiteX16-2783" fmla="*/ 959 w 9846"/>
              <a:gd name="connsiteY16-2784" fmla="*/ 7424 h 9913"/>
              <a:gd name="connsiteX17-2785" fmla="*/ 895 w 9846"/>
              <a:gd name="connsiteY17-2786" fmla="*/ 7268 h 9913"/>
              <a:gd name="connsiteX18-2787" fmla="*/ 811 w 9846"/>
              <a:gd name="connsiteY18-2788" fmla="*/ 7121 h 9913"/>
              <a:gd name="connsiteX19-2789" fmla="*/ 761 w 9846"/>
              <a:gd name="connsiteY19-2790" fmla="*/ 7052 h 9913"/>
              <a:gd name="connsiteX20-2791" fmla="*/ 730 w 9846"/>
              <a:gd name="connsiteY20-2792" fmla="*/ 7012 h 9913"/>
              <a:gd name="connsiteX21-2793" fmla="*/ 664 w 9846"/>
              <a:gd name="connsiteY21-2794" fmla="*/ 6950 h 9913"/>
              <a:gd name="connsiteX22-2795" fmla="*/ 601 w 9846"/>
              <a:gd name="connsiteY22-2796" fmla="*/ 6904 h 9913"/>
              <a:gd name="connsiteX23-2797" fmla="*/ 538 w 9846"/>
              <a:gd name="connsiteY23-2798" fmla="*/ 6877 h 9913"/>
              <a:gd name="connsiteX24-2799" fmla="*/ 477 w 9846"/>
              <a:gd name="connsiteY24-2800" fmla="*/ 6866 h 9913"/>
              <a:gd name="connsiteX25-2801" fmla="*/ 417 w 9846"/>
              <a:gd name="connsiteY25-2802" fmla="*/ 6871 h 9913"/>
              <a:gd name="connsiteX26-2803" fmla="*/ 360 w 9846"/>
              <a:gd name="connsiteY26-2804" fmla="*/ 6890 h 9913"/>
              <a:gd name="connsiteX27-2805" fmla="*/ 308 w 9846"/>
              <a:gd name="connsiteY27-2806" fmla="*/ 6922 h 9913"/>
              <a:gd name="connsiteX28-2807" fmla="*/ 262 w 9846"/>
              <a:gd name="connsiteY28-2808" fmla="*/ 6968 h 9913"/>
              <a:gd name="connsiteX29-2809" fmla="*/ 221 w 9846"/>
              <a:gd name="connsiteY29-2810" fmla="*/ 7027 h 9913"/>
              <a:gd name="connsiteX30-2811" fmla="*/ 186 w 9846"/>
              <a:gd name="connsiteY30-2812" fmla="*/ 7098 h 9913"/>
              <a:gd name="connsiteX31-2813" fmla="*/ 157 w 9846"/>
              <a:gd name="connsiteY31-2814" fmla="*/ 7177 h 9913"/>
              <a:gd name="connsiteX32-2815" fmla="*/ 138 w 9846"/>
              <a:gd name="connsiteY32-2816" fmla="*/ 7268 h 9913"/>
              <a:gd name="connsiteX33-2817" fmla="*/ 125 w 9846"/>
              <a:gd name="connsiteY33-2818" fmla="*/ 7362 h 9913"/>
              <a:gd name="connsiteX34-2819" fmla="*/ 122 w 9846"/>
              <a:gd name="connsiteY34-2820" fmla="*/ 7467 h 9913"/>
              <a:gd name="connsiteX35-2821" fmla="*/ 129 w 9846"/>
              <a:gd name="connsiteY35-2822" fmla="*/ 7577 h 9913"/>
              <a:gd name="connsiteX36-2823" fmla="*/ 136 w 9846"/>
              <a:gd name="connsiteY36-2824" fmla="*/ 7633 h 9913"/>
              <a:gd name="connsiteX37-2825" fmla="*/ 151 w 9846"/>
              <a:gd name="connsiteY37-2826" fmla="*/ 7730 h 9913"/>
              <a:gd name="connsiteX38-2827" fmla="*/ 196 w 9846"/>
              <a:gd name="connsiteY38-2828" fmla="*/ 7914 h 9913"/>
              <a:gd name="connsiteX39-2829" fmla="*/ 256 w 9846"/>
              <a:gd name="connsiteY39-2830" fmla="*/ 8091 h 9913"/>
              <a:gd name="connsiteX40-2831" fmla="*/ 330 w 9846"/>
              <a:gd name="connsiteY40-2832" fmla="*/ 8261 h 9913"/>
              <a:gd name="connsiteX41-2833" fmla="*/ 417 w 9846"/>
              <a:gd name="connsiteY41-2834" fmla="*/ 8420 h 9913"/>
              <a:gd name="connsiteX42-2835" fmla="*/ 512 w 9846"/>
              <a:gd name="connsiteY42-2836" fmla="*/ 8571 h 9913"/>
              <a:gd name="connsiteX43-2837" fmla="*/ 618 w 9846"/>
              <a:gd name="connsiteY43-2838" fmla="*/ 8712 h 9913"/>
              <a:gd name="connsiteX44-2839" fmla="*/ 735 w 9846"/>
              <a:gd name="connsiteY44-2840" fmla="*/ 8842 h 9913"/>
              <a:gd name="connsiteX45-2841" fmla="*/ 856 w 9846"/>
              <a:gd name="connsiteY45-2842" fmla="*/ 8963 h 9913"/>
              <a:gd name="connsiteX46-2843" fmla="*/ 984 w 9846"/>
              <a:gd name="connsiteY46-2844" fmla="*/ 9068 h 9913"/>
              <a:gd name="connsiteX47-2845" fmla="*/ 1113 w 9846"/>
              <a:gd name="connsiteY47-2846" fmla="*/ 9161 h 9913"/>
              <a:gd name="connsiteX48-2847" fmla="*/ 1247 w 9846"/>
              <a:gd name="connsiteY48-2848" fmla="*/ 9242 h 9913"/>
              <a:gd name="connsiteX49-2849" fmla="*/ 1380 w 9846"/>
              <a:gd name="connsiteY49-2850" fmla="*/ 9309 h 9913"/>
              <a:gd name="connsiteX50-2851" fmla="*/ 1516 w 9846"/>
              <a:gd name="connsiteY50-2852" fmla="*/ 9361 h 9913"/>
              <a:gd name="connsiteX51-2853" fmla="*/ 1650 w 9846"/>
              <a:gd name="connsiteY51-2854" fmla="*/ 9395 h 9913"/>
              <a:gd name="connsiteX52-2855" fmla="*/ 1780 w 9846"/>
              <a:gd name="connsiteY52-2856" fmla="*/ 9416 h 9913"/>
              <a:gd name="connsiteX53-2857" fmla="*/ 1842 w 9846"/>
              <a:gd name="connsiteY53-2858" fmla="*/ 9417 h 9913"/>
              <a:gd name="connsiteX54-2859" fmla="*/ 1915 w 9846"/>
              <a:gd name="connsiteY54-2860" fmla="*/ 9416 h 9913"/>
              <a:gd name="connsiteX55-2861" fmla="*/ 2059 w 9846"/>
              <a:gd name="connsiteY55-2862" fmla="*/ 9394 h 9913"/>
              <a:gd name="connsiteX56-2863" fmla="*/ 2193 w 9846"/>
              <a:gd name="connsiteY56-2864" fmla="*/ 9345 h 9913"/>
              <a:gd name="connsiteX57-2865" fmla="*/ 2323 w 9846"/>
              <a:gd name="connsiteY57-2866" fmla="*/ 9271 h 9913"/>
              <a:gd name="connsiteX58-2867" fmla="*/ 2438 w 9846"/>
              <a:gd name="connsiteY58-2868" fmla="*/ 9173 h 9913"/>
              <a:gd name="connsiteX59-2869" fmla="*/ 2544 w 9846"/>
              <a:gd name="connsiteY59-2870" fmla="*/ 9047 h 9913"/>
              <a:gd name="connsiteX60-2871" fmla="*/ 2612 w 9846"/>
              <a:gd name="connsiteY60-2872" fmla="*/ 8939 h 9913"/>
              <a:gd name="connsiteX61-2873" fmla="*/ 2653 w 9846"/>
              <a:gd name="connsiteY61-2874" fmla="*/ 8857 h 9913"/>
              <a:gd name="connsiteX62-2875" fmla="*/ 2688 w 9846"/>
              <a:gd name="connsiteY62-2876" fmla="*/ 8770 h 9913"/>
              <a:gd name="connsiteX63-2877" fmla="*/ 2722 w 9846"/>
              <a:gd name="connsiteY63-2878" fmla="*/ 8677 h 9913"/>
              <a:gd name="connsiteX64-2879" fmla="*/ 2735 w 9846"/>
              <a:gd name="connsiteY64-2880" fmla="*/ 8626 h 9913"/>
              <a:gd name="connsiteX65-2881" fmla="*/ 2753 w 9846"/>
              <a:gd name="connsiteY65-2882" fmla="*/ 8548 h 9913"/>
              <a:gd name="connsiteX66-2883" fmla="*/ 2782 w 9846"/>
              <a:gd name="connsiteY66-2884" fmla="*/ 8392 h 9913"/>
              <a:gd name="connsiteX67-2885" fmla="*/ 2796 w 9846"/>
              <a:gd name="connsiteY67-2886" fmla="*/ 8247 h 9913"/>
              <a:gd name="connsiteX68-2887" fmla="*/ 2800 w 9846"/>
              <a:gd name="connsiteY68-2888" fmla="*/ 8105 h 9913"/>
              <a:gd name="connsiteX69-2889" fmla="*/ 2792 w 9846"/>
              <a:gd name="connsiteY69-2890" fmla="*/ 7970 h 9913"/>
              <a:gd name="connsiteX70-2891" fmla="*/ 2774 w 9846"/>
              <a:gd name="connsiteY70-2892" fmla="*/ 7838 h 9913"/>
              <a:gd name="connsiteX71-2893" fmla="*/ 2748 w 9846"/>
              <a:gd name="connsiteY71-2894" fmla="*/ 7707 h 9913"/>
              <a:gd name="connsiteX72-2895" fmla="*/ 2714 w 9846"/>
              <a:gd name="connsiteY72-2896" fmla="*/ 7582 h 9913"/>
              <a:gd name="connsiteX73-2897" fmla="*/ 2651 w 9846"/>
              <a:gd name="connsiteY73-2898" fmla="*/ 7398 h 9913"/>
              <a:gd name="connsiteX74-2899" fmla="*/ 2549 w 9846"/>
              <a:gd name="connsiteY74-2900" fmla="*/ 7156 h 9913"/>
              <a:gd name="connsiteX75-2901" fmla="*/ 2377 w 9846"/>
              <a:gd name="connsiteY75-2902" fmla="*/ 6797 h 9913"/>
              <a:gd name="connsiteX76-2903" fmla="*/ 2261 w 9846"/>
              <a:gd name="connsiteY76-2904" fmla="*/ 6547 h 9913"/>
              <a:gd name="connsiteX77-2905" fmla="*/ 2098 w 9846"/>
              <a:gd name="connsiteY77-2906" fmla="*/ 6208 h 9913"/>
              <a:gd name="connsiteX78-2907" fmla="*/ 1803 w 9846"/>
              <a:gd name="connsiteY78-2908" fmla="*/ 5590 h 9913"/>
              <a:gd name="connsiteX79-2909" fmla="*/ 1657 w 9846"/>
              <a:gd name="connsiteY79-2910" fmla="*/ 5255 h 9913"/>
              <a:gd name="connsiteX80-2911" fmla="*/ 1566 w 9846"/>
              <a:gd name="connsiteY80-2912" fmla="*/ 5026 h 9913"/>
              <a:gd name="connsiteX81-2913" fmla="*/ 1483 w 9846"/>
              <a:gd name="connsiteY81-2914" fmla="*/ 4794 h 9913"/>
              <a:gd name="connsiteX82-2915" fmla="*/ 1413 w 9846"/>
              <a:gd name="connsiteY82-2916" fmla="*/ 4561 h 9913"/>
              <a:gd name="connsiteX83-2917" fmla="*/ 1359 w 9846"/>
              <a:gd name="connsiteY83-2918" fmla="*/ 4325 h 9913"/>
              <a:gd name="connsiteX84-2919" fmla="*/ 1320 w 9846"/>
              <a:gd name="connsiteY84-2920" fmla="*/ 4094 h 9913"/>
              <a:gd name="connsiteX85-2921" fmla="*/ 1302 w 9846"/>
              <a:gd name="connsiteY85-2922" fmla="*/ 3866 h 9913"/>
              <a:gd name="connsiteX86-2923" fmla="*/ 1305 w 9846"/>
              <a:gd name="connsiteY86-2924" fmla="*/ 3698 h 9913"/>
              <a:gd name="connsiteX87-2925" fmla="*/ 1313 w 9846"/>
              <a:gd name="connsiteY87-2926" fmla="*/ 3590 h 9913"/>
              <a:gd name="connsiteX88-2927" fmla="*/ 1329 w 9846"/>
              <a:gd name="connsiteY88-2928" fmla="*/ 3481 h 9913"/>
              <a:gd name="connsiteX89-2929" fmla="*/ 1354 w 9846"/>
              <a:gd name="connsiteY89-2930" fmla="*/ 3376 h 9913"/>
              <a:gd name="connsiteX90-2931" fmla="*/ 1382 w 9846"/>
              <a:gd name="connsiteY90-2932" fmla="*/ 3273 h 9913"/>
              <a:gd name="connsiteX91-2933" fmla="*/ 1422 w 9846"/>
              <a:gd name="connsiteY91-2934" fmla="*/ 3172 h 9913"/>
              <a:gd name="connsiteX92-2935" fmla="*/ 1443 w 9846"/>
              <a:gd name="connsiteY92-2936" fmla="*/ 3125 h 9913"/>
              <a:gd name="connsiteX93-2937" fmla="*/ 1476 w 9846"/>
              <a:gd name="connsiteY93-2938" fmla="*/ 3054 h 9913"/>
              <a:gd name="connsiteX94-2939" fmla="*/ 1552 w 9846"/>
              <a:gd name="connsiteY94-2940" fmla="*/ 2937 h 9913"/>
              <a:gd name="connsiteX95-2941" fmla="*/ 1639 w 9846"/>
              <a:gd name="connsiteY95-2942" fmla="*/ 2834 h 9913"/>
              <a:gd name="connsiteX96-2943" fmla="*/ 1733 w 9846"/>
              <a:gd name="connsiteY96-2944" fmla="*/ 2749 h 9913"/>
              <a:gd name="connsiteX97-2945" fmla="*/ 1835 w 9846"/>
              <a:gd name="connsiteY97-2946" fmla="*/ 2678 h 9913"/>
              <a:gd name="connsiteX98-2947" fmla="*/ 1945 w 9846"/>
              <a:gd name="connsiteY98-2948" fmla="*/ 2621 h 9913"/>
              <a:gd name="connsiteX99-2949" fmla="*/ 2059 w 9846"/>
              <a:gd name="connsiteY99-2950" fmla="*/ 2581 h 9913"/>
              <a:gd name="connsiteX100-2951" fmla="*/ 2174 w 9846"/>
              <a:gd name="connsiteY100-2952" fmla="*/ 2553 h 9913"/>
              <a:gd name="connsiteX101-2953" fmla="*/ 2294 w 9846"/>
              <a:gd name="connsiteY101-2954" fmla="*/ 2537 h 9913"/>
              <a:gd name="connsiteX102-2955" fmla="*/ 2416 w 9846"/>
              <a:gd name="connsiteY102-2956" fmla="*/ 2532 h 9913"/>
              <a:gd name="connsiteX103-2957" fmla="*/ 2538 w 9846"/>
              <a:gd name="connsiteY103-2958" fmla="*/ 2538 h 9913"/>
              <a:gd name="connsiteX104-2959" fmla="*/ 2657 w 9846"/>
              <a:gd name="connsiteY104-2960" fmla="*/ 2555 h 9913"/>
              <a:gd name="connsiteX105-2961" fmla="*/ 2774 w 9846"/>
              <a:gd name="connsiteY105-2962" fmla="*/ 2581 h 9913"/>
              <a:gd name="connsiteX106-2963" fmla="*/ 2888 w 9846"/>
              <a:gd name="connsiteY106-2964" fmla="*/ 2615 h 9913"/>
              <a:gd name="connsiteX107-2965" fmla="*/ 2997 w 9846"/>
              <a:gd name="connsiteY107-2966" fmla="*/ 2657 h 9913"/>
              <a:gd name="connsiteX108-2967" fmla="*/ 3099 w 9846"/>
              <a:gd name="connsiteY108-2968" fmla="*/ 2708 h 9913"/>
              <a:gd name="connsiteX109-2969" fmla="*/ 3149 w 9846"/>
              <a:gd name="connsiteY109-2970" fmla="*/ 2736 h 9913"/>
              <a:gd name="connsiteX110-2971" fmla="*/ 3203 w 9846"/>
              <a:gd name="connsiteY110-2972" fmla="*/ 2769 h 9913"/>
              <a:gd name="connsiteX111-2973" fmla="*/ 3313 w 9846"/>
              <a:gd name="connsiteY111-2974" fmla="*/ 2844 h 9913"/>
              <a:gd name="connsiteX112-2975" fmla="*/ 3418 w 9846"/>
              <a:gd name="connsiteY112-2976" fmla="*/ 2928 h 9913"/>
              <a:gd name="connsiteX113-2977" fmla="*/ 3521 w 9846"/>
              <a:gd name="connsiteY113-2978" fmla="*/ 3018 h 9913"/>
              <a:gd name="connsiteX114-2979" fmla="*/ 3670 w 9846"/>
              <a:gd name="connsiteY114-2980" fmla="*/ 3168 h 9913"/>
              <a:gd name="connsiteX115-2981" fmla="*/ 3858 w 9846"/>
              <a:gd name="connsiteY115-2982" fmla="*/ 3392 h 9913"/>
              <a:gd name="connsiteX116-2983" fmla="*/ 4027 w 9846"/>
              <a:gd name="connsiteY116-2984" fmla="*/ 3639 h 9913"/>
              <a:gd name="connsiteX117-2985" fmla="*/ 4183 w 9846"/>
              <a:gd name="connsiteY117-2986" fmla="*/ 3907 h 9913"/>
              <a:gd name="connsiteX118-2987" fmla="*/ 4323 w 9846"/>
              <a:gd name="connsiteY118-2988" fmla="*/ 4190 h 9913"/>
              <a:gd name="connsiteX119-2989" fmla="*/ 4442 w 9846"/>
              <a:gd name="connsiteY119-2990" fmla="*/ 4486 h 9913"/>
              <a:gd name="connsiteX120-2991" fmla="*/ 4492 w 9846"/>
              <a:gd name="connsiteY120-2992" fmla="*/ 4641 h 9913"/>
              <a:gd name="connsiteX121-2993" fmla="*/ 4531 w 9846"/>
              <a:gd name="connsiteY121-2994" fmla="*/ 4754 h 9913"/>
              <a:gd name="connsiteX122-2995" fmla="*/ 4594 w 9846"/>
              <a:gd name="connsiteY122-2996" fmla="*/ 4988 h 9913"/>
              <a:gd name="connsiteX123-2997" fmla="*/ 4646 w 9846"/>
              <a:gd name="connsiteY123-2998" fmla="*/ 5224 h 9913"/>
              <a:gd name="connsiteX124-2999" fmla="*/ 4690 w 9846"/>
              <a:gd name="connsiteY124-3000" fmla="*/ 5462 h 9913"/>
              <a:gd name="connsiteX125-3001" fmla="*/ 4747 w 9846"/>
              <a:gd name="connsiteY125-3002" fmla="*/ 5825 h 9913"/>
              <a:gd name="connsiteX126-3003" fmla="*/ 4818 w 9846"/>
              <a:gd name="connsiteY126-3004" fmla="*/ 6308 h 9913"/>
              <a:gd name="connsiteX127-3005" fmla="*/ 4875 w 9846"/>
              <a:gd name="connsiteY127-3006" fmla="*/ 6666 h 9913"/>
              <a:gd name="connsiteX128-3007" fmla="*/ 4919 w 9846"/>
              <a:gd name="connsiteY128-3008" fmla="*/ 6902 h 9913"/>
              <a:gd name="connsiteX129-3009" fmla="*/ 4972 w 9846"/>
              <a:gd name="connsiteY129-3010" fmla="*/ 7132 h 9913"/>
              <a:gd name="connsiteX130-3011" fmla="*/ 5034 w 9846"/>
              <a:gd name="connsiteY130-3012" fmla="*/ 7359 h 9913"/>
              <a:gd name="connsiteX131-3013" fmla="*/ 5108 w 9846"/>
              <a:gd name="connsiteY131-3014" fmla="*/ 7581 h 9913"/>
              <a:gd name="connsiteX132-3015" fmla="*/ 5196 w 9846"/>
              <a:gd name="connsiteY132-3016" fmla="*/ 7793 h 9913"/>
              <a:gd name="connsiteX133-3017" fmla="*/ 5303 w 9846"/>
              <a:gd name="connsiteY133-3018" fmla="*/ 7999 h 9913"/>
              <a:gd name="connsiteX134-3019" fmla="*/ 5426 w 9846"/>
              <a:gd name="connsiteY134-3020" fmla="*/ 8194 h 9913"/>
              <a:gd name="connsiteX135-3021" fmla="*/ 5496 w 9846"/>
              <a:gd name="connsiteY135-3022" fmla="*/ 8288 h 9913"/>
              <a:gd name="connsiteX136-3023" fmla="*/ 5527 w 9846"/>
              <a:gd name="connsiteY136-3024" fmla="*/ 8327 h 9913"/>
              <a:gd name="connsiteX137-3025" fmla="*/ 5593 w 9846"/>
              <a:gd name="connsiteY137-3026" fmla="*/ 8397 h 9913"/>
              <a:gd name="connsiteX138-3027" fmla="*/ 5658 w 9846"/>
              <a:gd name="connsiteY138-3028" fmla="*/ 8458 h 9913"/>
              <a:gd name="connsiteX139-3029" fmla="*/ 5725 w 9846"/>
              <a:gd name="connsiteY139-3030" fmla="*/ 8511 h 9913"/>
              <a:gd name="connsiteX140-3031" fmla="*/ 5791 w 9846"/>
              <a:gd name="connsiteY140-3032" fmla="*/ 8551 h 9913"/>
              <a:gd name="connsiteX141-3033" fmla="*/ 5860 w 9846"/>
              <a:gd name="connsiteY141-3034" fmla="*/ 8581 h 9913"/>
              <a:gd name="connsiteX142-3035" fmla="*/ 5928 w 9846"/>
              <a:gd name="connsiteY142-3036" fmla="*/ 8603 h 9913"/>
              <a:gd name="connsiteX143-3037" fmla="*/ 5998 w 9846"/>
              <a:gd name="connsiteY143-3038" fmla="*/ 8615 h 9913"/>
              <a:gd name="connsiteX144-3039" fmla="*/ 6067 w 9846"/>
              <a:gd name="connsiteY144-3040" fmla="*/ 8615 h 9913"/>
              <a:gd name="connsiteX145-3041" fmla="*/ 6136 w 9846"/>
              <a:gd name="connsiteY145-3042" fmla="*/ 8607 h 9913"/>
              <a:gd name="connsiteX146-3043" fmla="*/ 6205 w 9846"/>
              <a:gd name="connsiteY146-3044" fmla="*/ 8587 h 9913"/>
              <a:gd name="connsiteX147-3045" fmla="*/ 6274 w 9846"/>
              <a:gd name="connsiteY147-3046" fmla="*/ 8559 h 9913"/>
              <a:gd name="connsiteX148-3047" fmla="*/ 6343 w 9846"/>
              <a:gd name="connsiteY148-3048" fmla="*/ 8522 h 9913"/>
              <a:gd name="connsiteX149-3049" fmla="*/ 6410 w 9846"/>
              <a:gd name="connsiteY149-3050" fmla="*/ 8472 h 9913"/>
              <a:gd name="connsiteX150-3051" fmla="*/ 6477 w 9846"/>
              <a:gd name="connsiteY150-3052" fmla="*/ 8414 h 9913"/>
              <a:gd name="connsiteX151-3053" fmla="*/ 6543 w 9846"/>
              <a:gd name="connsiteY151-3054" fmla="*/ 8345 h 9913"/>
              <a:gd name="connsiteX152-3055" fmla="*/ 6576 w 9846"/>
              <a:gd name="connsiteY152-3056" fmla="*/ 8307 h 9913"/>
              <a:gd name="connsiteX153-3057" fmla="*/ 6605 w 9846"/>
              <a:gd name="connsiteY153-3058" fmla="*/ 8271 h 9913"/>
              <a:gd name="connsiteX154-3059" fmla="*/ 6658 w 9846"/>
              <a:gd name="connsiteY154-3060" fmla="*/ 8197 h 9913"/>
              <a:gd name="connsiteX155-3061" fmla="*/ 6701 w 9846"/>
              <a:gd name="connsiteY155-3062" fmla="*/ 8117 h 9913"/>
              <a:gd name="connsiteX156-3063" fmla="*/ 6740 w 9846"/>
              <a:gd name="connsiteY156-3064" fmla="*/ 8033 h 9913"/>
              <a:gd name="connsiteX157-3065" fmla="*/ 6786 w 9846"/>
              <a:gd name="connsiteY157-3066" fmla="*/ 7906 h 9913"/>
              <a:gd name="connsiteX158-3067" fmla="*/ 6832 w 9846"/>
              <a:gd name="connsiteY158-3068" fmla="*/ 7724 h 9913"/>
              <a:gd name="connsiteX159-3069" fmla="*/ 6862 w 9846"/>
              <a:gd name="connsiteY159-3070" fmla="*/ 7536 h 9913"/>
              <a:gd name="connsiteX160-3071" fmla="*/ 6880 w 9846"/>
              <a:gd name="connsiteY160-3072" fmla="*/ 7340 h 9913"/>
              <a:gd name="connsiteX161-3073" fmla="*/ 6896 w 9846"/>
              <a:gd name="connsiteY161-3074" fmla="*/ 7041 h 9913"/>
              <a:gd name="connsiteX162-3075" fmla="*/ 6904 w 9846"/>
              <a:gd name="connsiteY162-3076" fmla="*/ 6842 h 9913"/>
              <a:gd name="connsiteX163-3077" fmla="*/ 6916 w 9846"/>
              <a:gd name="connsiteY163-3078" fmla="*/ 6573 h 9913"/>
              <a:gd name="connsiteX164-3079" fmla="*/ 6930 w 9846"/>
              <a:gd name="connsiteY164-3080" fmla="*/ 6032 h 9913"/>
              <a:gd name="connsiteX165-3081" fmla="*/ 6930 w 9846"/>
              <a:gd name="connsiteY165-3082" fmla="*/ 5490 h 9913"/>
              <a:gd name="connsiteX166-3083" fmla="*/ 6919 w 9846"/>
              <a:gd name="connsiteY166-3084" fmla="*/ 4951 h 9913"/>
              <a:gd name="connsiteX167-3085" fmla="*/ 6910 w 9846"/>
              <a:gd name="connsiteY167-3086" fmla="*/ 4680 h 9913"/>
              <a:gd name="connsiteX168-3087" fmla="*/ 6907 w 9846"/>
              <a:gd name="connsiteY168-3088" fmla="*/ 4617 h 9913"/>
              <a:gd name="connsiteX169-3089" fmla="*/ 6895 w 9846"/>
              <a:gd name="connsiteY169-3090" fmla="*/ 4486 h 9913"/>
              <a:gd name="connsiteX170-3091" fmla="*/ 6876 w 9846"/>
              <a:gd name="connsiteY170-3092" fmla="*/ 4361 h 9913"/>
              <a:gd name="connsiteX171-3093" fmla="*/ 6847 w 9846"/>
              <a:gd name="connsiteY171-3094" fmla="*/ 4239 h 9913"/>
              <a:gd name="connsiteX172-3095" fmla="*/ 6817 w 9846"/>
              <a:gd name="connsiteY172-3096" fmla="*/ 4120 h 9913"/>
              <a:gd name="connsiteX173-3097" fmla="*/ 6777 w 9846"/>
              <a:gd name="connsiteY173-3098" fmla="*/ 4006 h 9913"/>
              <a:gd name="connsiteX174-3099" fmla="*/ 6731 w 9846"/>
              <a:gd name="connsiteY174-3100" fmla="*/ 3896 h 9913"/>
              <a:gd name="connsiteX175-3101" fmla="*/ 6680 w 9846"/>
              <a:gd name="connsiteY175-3102" fmla="*/ 3793 h 9913"/>
              <a:gd name="connsiteX176-3103" fmla="*/ 6621 w 9846"/>
              <a:gd name="connsiteY176-3104" fmla="*/ 3698 h 9913"/>
              <a:gd name="connsiteX177-3105" fmla="*/ 6558 w 9846"/>
              <a:gd name="connsiteY177-3106" fmla="*/ 3610 h 9913"/>
              <a:gd name="connsiteX178-3107" fmla="*/ 6489 w 9846"/>
              <a:gd name="connsiteY178-3108" fmla="*/ 3532 h 9913"/>
              <a:gd name="connsiteX179-3109" fmla="*/ 6414 w 9846"/>
              <a:gd name="connsiteY179-3110" fmla="*/ 3462 h 9913"/>
              <a:gd name="connsiteX180-3111" fmla="*/ 6336 w 9846"/>
              <a:gd name="connsiteY180-3112" fmla="*/ 3404 h 9913"/>
              <a:gd name="connsiteX181-3113" fmla="*/ 6252 w 9846"/>
              <a:gd name="connsiteY181-3114" fmla="*/ 3353 h 9913"/>
              <a:gd name="connsiteX182-3115" fmla="*/ 6163 w 9846"/>
              <a:gd name="connsiteY182-3116" fmla="*/ 3318 h 9913"/>
              <a:gd name="connsiteX183-3117" fmla="*/ 6068 w 9846"/>
              <a:gd name="connsiteY183-3118" fmla="*/ 3295 h 9913"/>
              <a:gd name="connsiteX184-3119" fmla="*/ 6019 w 9846"/>
              <a:gd name="connsiteY184-3120" fmla="*/ 3290 h 9913"/>
              <a:gd name="connsiteX185-3121" fmla="*/ 5994 w 9846"/>
              <a:gd name="connsiteY185-3122" fmla="*/ 3289 h 9913"/>
              <a:gd name="connsiteX186-3123" fmla="*/ 5943 w 9846"/>
              <a:gd name="connsiteY186-3124" fmla="*/ 3294 h 9913"/>
              <a:gd name="connsiteX187-3125" fmla="*/ 5892 w 9846"/>
              <a:gd name="connsiteY187-3126" fmla="*/ 3308 h 9913"/>
              <a:gd name="connsiteX188-3127" fmla="*/ 5844 w 9846"/>
              <a:gd name="connsiteY188-3128" fmla="*/ 3333 h 9913"/>
              <a:gd name="connsiteX189-3129" fmla="*/ 5798 w 9846"/>
              <a:gd name="connsiteY189-3130" fmla="*/ 3368 h 9913"/>
              <a:gd name="connsiteX190-3131" fmla="*/ 5758 w 9846"/>
              <a:gd name="connsiteY190-3132" fmla="*/ 3413 h 9913"/>
              <a:gd name="connsiteX191-3133" fmla="*/ 5726 w 9846"/>
              <a:gd name="connsiteY191-3134" fmla="*/ 3465 h 9913"/>
              <a:gd name="connsiteX192-3135" fmla="*/ 5702 w 9846"/>
              <a:gd name="connsiteY192-3136" fmla="*/ 3524 h 9913"/>
              <a:gd name="connsiteX193-3137" fmla="*/ 5693 w 9846"/>
              <a:gd name="connsiteY193-3138" fmla="*/ 3557 h 9913"/>
              <a:gd name="connsiteX194-3139" fmla="*/ 5689 w 9846"/>
              <a:gd name="connsiteY194-3140" fmla="*/ 3585 h 9913"/>
              <a:gd name="connsiteX195-3141" fmla="*/ 5683 w 9846"/>
              <a:gd name="connsiteY195-3142" fmla="*/ 3636 h 9913"/>
              <a:gd name="connsiteX196-3143" fmla="*/ 5688 w 9846"/>
              <a:gd name="connsiteY196-3144" fmla="*/ 3716 h 9913"/>
              <a:gd name="connsiteX197-3145" fmla="*/ 5709 w 9846"/>
              <a:gd name="connsiteY197-3146" fmla="*/ 3822 h 9913"/>
              <a:gd name="connsiteX198-3147" fmla="*/ 5748 w 9846"/>
              <a:gd name="connsiteY198-3148" fmla="*/ 3916 h 9913"/>
              <a:gd name="connsiteX199-3149" fmla="*/ 5773 w 9846"/>
              <a:gd name="connsiteY199-3150" fmla="*/ 3958 h 9913"/>
              <a:gd name="connsiteX200-3151" fmla="*/ 5820 w 9846"/>
              <a:gd name="connsiteY200-3152" fmla="*/ 4030 h 9913"/>
              <a:gd name="connsiteX201-3153" fmla="*/ 5917 w 9846"/>
              <a:gd name="connsiteY201-3154" fmla="*/ 4150 h 9913"/>
              <a:gd name="connsiteX202-3155" fmla="*/ 6016 w 9846"/>
              <a:gd name="connsiteY202-3156" fmla="*/ 4248 h 9913"/>
              <a:gd name="connsiteX203-3157" fmla="*/ 6119 w 9846"/>
              <a:gd name="connsiteY203-3158" fmla="*/ 4325 h 9913"/>
              <a:gd name="connsiteX204-3159" fmla="*/ 6221 w 9846"/>
              <a:gd name="connsiteY204-3160" fmla="*/ 4377 h 9913"/>
              <a:gd name="connsiteX205-3161" fmla="*/ 6326 w 9846"/>
              <a:gd name="connsiteY205-3162" fmla="*/ 4409 h 9913"/>
              <a:gd name="connsiteX206-3163" fmla="*/ 6431 w 9846"/>
              <a:gd name="connsiteY206-3164" fmla="*/ 4422 h 9913"/>
              <a:gd name="connsiteX207-3165" fmla="*/ 6536 w 9846"/>
              <a:gd name="connsiteY207-3166" fmla="*/ 4412 h 9913"/>
              <a:gd name="connsiteX208-3167" fmla="*/ 6640 w 9846"/>
              <a:gd name="connsiteY208-3168" fmla="*/ 4387 h 9913"/>
              <a:gd name="connsiteX209-3169" fmla="*/ 6745 w 9846"/>
              <a:gd name="connsiteY209-3170" fmla="*/ 4343 h 9913"/>
              <a:gd name="connsiteX210-3171" fmla="*/ 6846 w 9846"/>
              <a:gd name="connsiteY210-3172" fmla="*/ 4286 h 9913"/>
              <a:gd name="connsiteX211-3173" fmla="*/ 6946 w 9846"/>
              <a:gd name="connsiteY211-3174" fmla="*/ 4210 h 9913"/>
              <a:gd name="connsiteX212-3175" fmla="*/ 7042 w 9846"/>
              <a:gd name="connsiteY212-3176" fmla="*/ 4121 h 9913"/>
              <a:gd name="connsiteX213-3177" fmla="*/ 7136 w 9846"/>
              <a:gd name="connsiteY213-3178" fmla="*/ 4019 h 9913"/>
              <a:gd name="connsiteX214-3179" fmla="*/ 7226 w 9846"/>
              <a:gd name="connsiteY214-3180" fmla="*/ 3905 h 9913"/>
              <a:gd name="connsiteX215-3181" fmla="*/ 7309 w 9846"/>
              <a:gd name="connsiteY215-3182" fmla="*/ 3778 h 9913"/>
              <a:gd name="connsiteX216-3183" fmla="*/ 7350 w 9846"/>
              <a:gd name="connsiteY216-3184" fmla="*/ 3710 h 9913"/>
              <a:gd name="connsiteX217-3185" fmla="*/ 7421 w 9846"/>
              <a:gd name="connsiteY217-3186" fmla="*/ 3586 h 9913"/>
              <a:gd name="connsiteX218-3187" fmla="*/ 7551 w 9846"/>
              <a:gd name="connsiteY218-3188" fmla="*/ 3320 h 9913"/>
              <a:gd name="connsiteX219-3189" fmla="*/ 7662 w 9846"/>
              <a:gd name="connsiteY219-3190" fmla="*/ 3036 h 9913"/>
              <a:gd name="connsiteX220-3191" fmla="*/ 7731 w 9846"/>
              <a:gd name="connsiteY220-3192" fmla="*/ 2816 h 9913"/>
              <a:gd name="connsiteX221-3193" fmla="*/ 7772 w 9846"/>
              <a:gd name="connsiteY221-3194" fmla="*/ 2666 h 9913"/>
              <a:gd name="connsiteX222-3195" fmla="*/ 7804 w 9846"/>
              <a:gd name="connsiteY222-3196" fmla="*/ 2513 h 9913"/>
              <a:gd name="connsiteX223-3197" fmla="*/ 7834 w 9846"/>
              <a:gd name="connsiteY223-3198" fmla="*/ 2355 h 9913"/>
              <a:gd name="connsiteX224-3199" fmla="*/ 7854 w 9846"/>
              <a:gd name="connsiteY224-3200" fmla="*/ 2200 h 9913"/>
              <a:gd name="connsiteX225-3201" fmla="*/ 7867 w 9846"/>
              <a:gd name="connsiteY225-3202" fmla="*/ 2041 h 9913"/>
              <a:gd name="connsiteX226-3203" fmla="*/ 7875 w 9846"/>
              <a:gd name="connsiteY226-3204" fmla="*/ 1881 h 9913"/>
              <a:gd name="connsiteX227-3205" fmla="*/ 7873 w 9846"/>
              <a:gd name="connsiteY227-3206" fmla="*/ 1722 h 9913"/>
              <a:gd name="connsiteX228-3207" fmla="*/ 7865 w 9846"/>
              <a:gd name="connsiteY228-3208" fmla="*/ 1561 h 9913"/>
              <a:gd name="connsiteX229-3209" fmla="*/ 7851 w 9846"/>
              <a:gd name="connsiteY229-3210" fmla="*/ 1402 h 9913"/>
              <a:gd name="connsiteX230-3211" fmla="*/ 7840 w 9846"/>
              <a:gd name="connsiteY230-3212" fmla="*/ 1322 h 9913"/>
              <a:gd name="connsiteX231-3213" fmla="*/ 7820 w 9846"/>
              <a:gd name="connsiteY231-3214" fmla="*/ 1213 h 9913"/>
              <a:gd name="connsiteX232-3215" fmla="*/ 7796 w 9846"/>
              <a:gd name="connsiteY232-3216" fmla="*/ 1035 h 9913"/>
              <a:gd name="connsiteX233-3217" fmla="*/ 7787 w 9846"/>
              <a:gd name="connsiteY233-3218" fmla="*/ 913 h 9913"/>
              <a:gd name="connsiteX234-3219" fmla="*/ 7789 w 9846"/>
              <a:gd name="connsiteY234-3220" fmla="*/ 796 h 9913"/>
              <a:gd name="connsiteX235-3221" fmla="*/ 7807 w 9846"/>
              <a:gd name="connsiteY235-3222" fmla="*/ 685 h 9913"/>
              <a:gd name="connsiteX236-3223" fmla="*/ 7837 w 9846"/>
              <a:gd name="connsiteY236-3224" fmla="*/ 612 h 9913"/>
              <a:gd name="connsiteX237-3225" fmla="*/ 7860 w 9846"/>
              <a:gd name="connsiteY237-3226" fmla="*/ 565 h 9913"/>
              <a:gd name="connsiteX238-3227" fmla="*/ 7894 w 9846"/>
              <a:gd name="connsiteY238-3228" fmla="*/ 526 h 9913"/>
              <a:gd name="connsiteX239-3229" fmla="*/ 7930 w 9846"/>
              <a:gd name="connsiteY239-3230" fmla="*/ 491 h 9913"/>
              <a:gd name="connsiteX240-3231" fmla="*/ 7950 w 9846"/>
              <a:gd name="connsiteY240-3232" fmla="*/ 477 h 9913"/>
              <a:gd name="connsiteX241-3233" fmla="*/ 7987 w 9846"/>
              <a:gd name="connsiteY241-3234" fmla="*/ 457 h 9913"/>
              <a:gd name="connsiteX242-3235" fmla="*/ 8056 w 9846"/>
              <a:gd name="connsiteY242-3236" fmla="*/ 443 h 9913"/>
              <a:gd name="connsiteX243-3237" fmla="*/ 8124 w 9846"/>
              <a:gd name="connsiteY243-3238" fmla="*/ 452 h 9913"/>
              <a:gd name="connsiteX244-3239" fmla="*/ 8194 w 9846"/>
              <a:gd name="connsiteY244-3240" fmla="*/ 484 h 9913"/>
              <a:gd name="connsiteX245-3241" fmla="*/ 8261 w 9846"/>
              <a:gd name="connsiteY245-3242" fmla="*/ 531 h 9913"/>
              <a:gd name="connsiteX246-3243" fmla="*/ 8322 w 9846"/>
              <a:gd name="connsiteY246-3244" fmla="*/ 593 h 9913"/>
              <a:gd name="connsiteX247-3245" fmla="*/ 8378 w 9846"/>
              <a:gd name="connsiteY247-3246" fmla="*/ 663 h 9913"/>
              <a:gd name="connsiteX248-3247" fmla="*/ 8424 w 9846"/>
              <a:gd name="connsiteY248-3248" fmla="*/ 734 h 9913"/>
              <a:gd name="connsiteX249-3249" fmla="*/ 8445 w 9846"/>
              <a:gd name="connsiteY249-3250" fmla="*/ 770 h 9913"/>
              <a:gd name="connsiteX250-3251" fmla="*/ 8529 w 9846"/>
              <a:gd name="connsiteY250-3252" fmla="*/ 945 h 9913"/>
              <a:gd name="connsiteX251-3253" fmla="*/ 8671 w 9846"/>
              <a:gd name="connsiteY251-3254" fmla="*/ 1231 h 9913"/>
              <a:gd name="connsiteX252-3255" fmla="*/ 8745 w 9846"/>
              <a:gd name="connsiteY252-3256" fmla="*/ 1358 h 9913"/>
              <a:gd name="connsiteX253-3257" fmla="*/ 8800 w 9846"/>
              <a:gd name="connsiteY253-3258" fmla="*/ 1432 h 9913"/>
              <a:gd name="connsiteX254-3259" fmla="*/ 8856 w 9846"/>
              <a:gd name="connsiteY254-3260" fmla="*/ 1498 h 9913"/>
              <a:gd name="connsiteX255-3261" fmla="*/ 8912 w 9846"/>
              <a:gd name="connsiteY255-3262" fmla="*/ 1546 h 9913"/>
              <a:gd name="connsiteX256-3263" fmla="*/ 8974 w 9846"/>
              <a:gd name="connsiteY256-3264" fmla="*/ 1578 h 9913"/>
              <a:gd name="connsiteX257-3265" fmla="*/ 9037 w 9846"/>
              <a:gd name="connsiteY257-3266" fmla="*/ 1591 h 9913"/>
              <a:gd name="connsiteX258-3267" fmla="*/ 9103 w 9846"/>
              <a:gd name="connsiteY258-3268" fmla="*/ 1583 h 9913"/>
              <a:gd name="connsiteX259-3269" fmla="*/ 9174 w 9846"/>
              <a:gd name="connsiteY259-3270" fmla="*/ 1551 h 9913"/>
              <a:gd name="connsiteX260-3271" fmla="*/ 9247 w 9846"/>
              <a:gd name="connsiteY260-3272" fmla="*/ 1491 h 9913"/>
              <a:gd name="connsiteX261-3273" fmla="*/ 9324 w 9846"/>
              <a:gd name="connsiteY261-3274" fmla="*/ 1400 h 9913"/>
              <a:gd name="connsiteX262-3275" fmla="*/ 9364 w 9846"/>
              <a:gd name="connsiteY262-3276" fmla="*/ 1342 h 9913"/>
              <a:gd name="connsiteX263-3277" fmla="*/ 9403 w 9846"/>
              <a:gd name="connsiteY263-3278" fmla="*/ 1278 h 9913"/>
              <a:gd name="connsiteX264-3279" fmla="*/ 9471 w 9846"/>
              <a:gd name="connsiteY264-3280" fmla="*/ 1139 h 9913"/>
              <a:gd name="connsiteX265-3281" fmla="*/ 9527 w 9846"/>
              <a:gd name="connsiteY265-3282" fmla="*/ 986 h 9913"/>
              <a:gd name="connsiteX266-3283" fmla="*/ 9575 w 9846"/>
              <a:gd name="connsiteY266-3284" fmla="*/ 829 h 9913"/>
              <a:gd name="connsiteX267-3285" fmla="*/ 9596 w 9846"/>
              <a:gd name="connsiteY267-3286" fmla="*/ 749 h 9913"/>
              <a:gd name="connsiteX268-3287" fmla="*/ 9647 w 9846"/>
              <a:gd name="connsiteY268-3288" fmla="*/ 559 h 9913"/>
              <a:gd name="connsiteX269-3289" fmla="*/ 9733 w 9846"/>
              <a:gd name="connsiteY269-3290" fmla="*/ 267 h 9913"/>
              <a:gd name="connsiteX270-3291" fmla="*/ 9803 w 9846"/>
              <a:gd name="connsiteY270-3292" fmla="*/ 84 h 9913"/>
              <a:gd name="connsiteX271-3293" fmla="*/ 9846 w 9846"/>
              <a:gd name="connsiteY271-3294" fmla="*/ 0 h 9913"/>
              <a:gd name="connsiteX0-3295" fmla="*/ 28 w 9876"/>
              <a:gd name="connsiteY0-3296" fmla="*/ 9898 h 9898"/>
              <a:gd name="connsiteX1-3297" fmla="*/ 175 w 9876"/>
              <a:gd name="connsiteY1-3298" fmla="*/ 9782 h 9898"/>
              <a:gd name="connsiteX2-3299" fmla="*/ 313 w 9876"/>
              <a:gd name="connsiteY2-3300" fmla="*/ 9654 h 9898"/>
              <a:gd name="connsiteX3-3301" fmla="*/ 443 w 9876"/>
              <a:gd name="connsiteY3-3302" fmla="*/ 9510 h 9898"/>
              <a:gd name="connsiteX4-3303" fmla="*/ 562 w 9876"/>
              <a:gd name="connsiteY4-3304" fmla="*/ 9352 h 9898"/>
              <a:gd name="connsiteX5-3305" fmla="*/ 667 w 9876"/>
              <a:gd name="connsiteY5-3306" fmla="*/ 9183 h 9898"/>
              <a:gd name="connsiteX6-3307" fmla="*/ 759 w 9876"/>
              <a:gd name="connsiteY6-3308" fmla="*/ 8996 h 9898"/>
              <a:gd name="connsiteX7-3309" fmla="*/ 836 w 9876"/>
              <a:gd name="connsiteY7-3310" fmla="*/ 8800 h 9898"/>
              <a:gd name="connsiteX8-3311" fmla="*/ 894 w 9876"/>
              <a:gd name="connsiteY8-3312" fmla="*/ 8587 h 9898"/>
              <a:gd name="connsiteX9-3313" fmla="*/ 915 w 9876"/>
              <a:gd name="connsiteY9-3314" fmla="*/ 8475 h 9898"/>
              <a:gd name="connsiteX10-3315" fmla="*/ 930 w 9876"/>
              <a:gd name="connsiteY10-3316" fmla="*/ 8384 h 9898"/>
              <a:gd name="connsiteX11-3317" fmla="*/ 946 w 9876"/>
              <a:gd name="connsiteY11-3318" fmla="*/ 8199 h 9898"/>
              <a:gd name="connsiteX12-3319" fmla="*/ 949 w 9876"/>
              <a:gd name="connsiteY12-3320" fmla="*/ 8018 h 9898"/>
              <a:gd name="connsiteX13-3321" fmla="*/ 932 w 9876"/>
              <a:gd name="connsiteY13-3322" fmla="*/ 7835 h 9898"/>
              <a:gd name="connsiteX14-3323" fmla="*/ 901 w 9876"/>
              <a:gd name="connsiteY14-3324" fmla="*/ 7659 h 9898"/>
              <a:gd name="connsiteX15-3325" fmla="*/ 850 w 9876"/>
              <a:gd name="connsiteY15-3326" fmla="*/ 7489 h 9898"/>
              <a:gd name="connsiteX16-3327" fmla="*/ 785 w 9876"/>
              <a:gd name="connsiteY16-3328" fmla="*/ 7332 h 9898"/>
              <a:gd name="connsiteX17-3329" fmla="*/ 700 w 9876"/>
              <a:gd name="connsiteY17-3330" fmla="*/ 7183 h 9898"/>
              <a:gd name="connsiteX18-3331" fmla="*/ 649 w 9876"/>
              <a:gd name="connsiteY18-3332" fmla="*/ 7114 h 9898"/>
              <a:gd name="connsiteX19-3333" fmla="*/ 617 w 9876"/>
              <a:gd name="connsiteY19-3334" fmla="*/ 7074 h 9898"/>
              <a:gd name="connsiteX20-3335" fmla="*/ 550 w 9876"/>
              <a:gd name="connsiteY20-3336" fmla="*/ 7011 h 9898"/>
              <a:gd name="connsiteX21-3337" fmla="*/ 486 w 9876"/>
              <a:gd name="connsiteY21-3338" fmla="*/ 6965 h 9898"/>
              <a:gd name="connsiteX22-3339" fmla="*/ 422 w 9876"/>
              <a:gd name="connsiteY22-3340" fmla="*/ 6937 h 9898"/>
              <a:gd name="connsiteX23-3341" fmla="*/ 360 w 9876"/>
              <a:gd name="connsiteY23-3342" fmla="*/ 6926 h 9898"/>
              <a:gd name="connsiteX24-3343" fmla="*/ 300 w 9876"/>
              <a:gd name="connsiteY24-3344" fmla="*/ 6931 h 9898"/>
              <a:gd name="connsiteX25-3345" fmla="*/ 242 w 9876"/>
              <a:gd name="connsiteY25-3346" fmla="*/ 6950 h 9898"/>
              <a:gd name="connsiteX26-3347" fmla="*/ 189 w 9876"/>
              <a:gd name="connsiteY26-3348" fmla="*/ 6983 h 9898"/>
              <a:gd name="connsiteX27-3349" fmla="*/ 142 w 9876"/>
              <a:gd name="connsiteY27-3350" fmla="*/ 7029 h 9898"/>
              <a:gd name="connsiteX28-3351" fmla="*/ 100 w 9876"/>
              <a:gd name="connsiteY28-3352" fmla="*/ 7089 h 9898"/>
              <a:gd name="connsiteX29-3353" fmla="*/ 65 w 9876"/>
              <a:gd name="connsiteY29-3354" fmla="*/ 7160 h 9898"/>
              <a:gd name="connsiteX30-3355" fmla="*/ 35 w 9876"/>
              <a:gd name="connsiteY30-3356" fmla="*/ 7240 h 9898"/>
              <a:gd name="connsiteX31-3357" fmla="*/ 16 w 9876"/>
              <a:gd name="connsiteY31-3358" fmla="*/ 7332 h 9898"/>
              <a:gd name="connsiteX32-3359" fmla="*/ 3 w 9876"/>
              <a:gd name="connsiteY32-3360" fmla="*/ 7427 h 9898"/>
              <a:gd name="connsiteX33-3361" fmla="*/ 0 w 9876"/>
              <a:gd name="connsiteY33-3362" fmla="*/ 7533 h 9898"/>
              <a:gd name="connsiteX34-3363" fmla="*/ 7 w 9876"/>
              <a:gd name="connsiteY34-3364" fmla="*/ 7643 h 9898"/>
              <a:gd name="connsiteX35-3365" fmla="*/ 14 w 9876"/>
              <a:gd name="connsiteY35-3366" fmla="*/ 7700 h 9898"/>
              <a:gd name="connsiteX36-3367" fmla="*/ 29 w 9876"/>
              <a:gd name="connsiteY36-3368" fmla="*/ 7798 h 9898"/>
              <a:gd name="connsiteX37-3369" fmla="*/ 75 w 9876"/>
              <a:gd name="connsiteY37-3370" fmla="*/ 7983 h 9898"/>
              <a:gd name="connsiteX38-3371" fmla="*/ 136 w 9876"/>
              <a:gd name="connsiteY38-3372" fmla="*/ 8162 h 9898"/>
              <a:gd name="connsiteX39-3373" fmla="*/ 211 w 9876"/>
              <a:gd name="connsiteY39-3374" fmla="*/ 8334 h 9898"/>
              <a:gd name="connsiteX40-3375" fmla="*/ 300 w 9876"/>
              <a:gd name="connsiteY40-3376" fmla="*/ 8494 h 9898"/>
              <a:gd name="connsiteX41-3377" fmla="*/ 396 w 9876"/>
              <a:gd name="connsiteY41-3378" fmla="*/ 8646 h 9898"/>
              <a:gd name="connsiteX42-3379" fmla="*/ 504 w 9876"/>
              <a:gd name="connsiteY42-3380" fmla="*/ 8788 h 9898"/>
              <a:gd name="connsiteX43-3381" fmla="*/ 622 w 9876"/>
              <a:gd name="connsiteY43-3382" fmla="*/ 8920 h 9898"/>
              <a:gd name="connsiteX44-3383" fmla="*/ 745 w 9876"/>
              <a:gd name="connsiteY44-3384" fmla="*/ 9042 h 9898"/>
              <a:gd name="connsiteX45-3385" fmla="*/ 875 w 9876"/>
              <a:gd name="connsiteY45-3386" fmla="*/ 9148 h 9898"/>
              <a:gd name="connsiteX46-3387" fmla="*/ 1006 w 9876"/>
              <a:gd name="connsiteY46-3388" fmla="*/ 9241 h 9898"/>
              <a:gd name="connsiteX47-3389" fmla="*/ 1143 w 9876"/>
              <a:gd name="connsiteY47-3390" fmla="*/ 9323 h 9898"/>
              <a:gd name="connsiteX48-3391" fmla="*/ 1278 w 9876"/>
              <a:gd name="connsiteY48-3392" fmla="*/ 9391 h 9898"/>
              <a:gd name="connsiteX49-3393" fmla="*/ 1416 w 9876"/>
              <a:gd name="connsiteY49-3394" fmla="*/ 9443 h 9898"/>
              <a:gd name="connsiteX50-3395" fmla="*/ 1552 w 9876"/>
              <a:gd name="connsiteY50-3396" fmla="*/ 9477 h 9898"/>
              <a:gd name="connsiteX51-3397" fmla="*/ 1684 w 9876"/>
              <a:gd name="connsiteY51-3398" fmla="*/ 9499 h 9898"/>
              <a:gd name="connsiteX52-3399" fmla="*/ 1747 w 9876"/>
              <a:gd name="connsiteY52-3400" fmla="*/ 9500 h 9898"/>
              <a:gd name="connsiteX53-3401" fmla="*/ 1821 w 9876"/>
              <a:gd name="connsiteY53-3402" fmla="*/ 9499 h 9898"/>
              <a:gd name="connsiteX54-3403" fmla="*/ 1967 w 9876"/>
              <a:gd name="connsiteY54-3404" fmla="*/ 9476 h 9898"/>
              <a:gd name="connsiteX55-3405" fmla="*/ 2103 w 9876"/>
              <a:gd name="connsiteY55-3406" fmla="*/ 9427 h 9898"/>
              <a:gd name="connsiteX56-3407" fmla="*/ 2235 w 9876"/>
              <a:gd name="connsiteY56-3408" fmla="*/ 9352 h 9898"/>
              <a:gd name="connsiteX57-3409" fmla="*/ 2352 w 9876"/>
              <a:gd name="connsiteY57-3410" fmla="*/ 9254 h 9898"/>
              <a:gd name="connsiteX58-3411" fmla="*/ 2460 w 9876"/>
              <a:gd name="connsiteY58-3412" fmla="*/ 9126 h 9898"/>
              <a:gd name="connsiteX59-3413" fmla="*/ 2529 w 9876"/>
              <a:gd name="connsiteY59-3414" fmla="*/ 9017 h 9898"/>
              <a:gd name="connsiteX60-3415" fmla="*/ 2570 w 9876"/>
              <a:gd name="connsiteY60-3416" fmla="*/ 8935 h 9898"/>
              <a:gd name="connsiteX61-3417" fmla="*/ 2606 w 9876"/>
              <a:gd name="connsiteY61-3418" fmla="*/ 8847 h 9898"/>
              <a:gd name="connsiteX62-3419" fmla="*/ 2641 w 9876"/>
              <a:gd name="connsiteY62-3420" fmla="*/ 8753 h 9898"/>
              <a:gd name="connsiteX63-3421" fmla="*/ 2654 w 9876"/>
              <a:gd name="connsiteY63-3422" fmla="*/ 8702 h 9898"/>
              <a:gd name="connsiteX64-3423" fmla="*/ 2672 w 9876"/>
              <a:gd name="connsiteY64-3424" fmla="*/ 8623 h 9898"/>
              <a:gd name="connsiteX65-3425" fmla="*/ 2702 w 9876"/>
              <a:gd name="connsiteY65-3426" fmla="*/ 8466 h 9898"/>
              <a:gd name="connsiteX66-3427" fmla="*/ 2716 w 9876"/>
              <a:gd name="connsiteY66-3428" fmla="*/ 8319 h 9898"/>
              <a:gd name="connsiteX67-3429" fmla="*/ 2720 w 9876"/>
              <a:gd name="connsiteY67-3430" fmla="*/ 8176 h 9898"/>
              <a:gd name="connsiteX68-3431" fmla="*/ 2712 w 9876"/>
              <a:gd name="connsiteY68-3432" fmla="*/ 8040 h 9898"/>
              <a:gd name="connsiteX69-3433" fmla="*/ 2693 w 9876"/>
              <a:gd name="connsiteY69-3434" fmla="*/ 7907 h 9898"/>
              <a:gd name="connsiteX70-3435" fmla="*/ 2667 w 9876"/>
              <a:gd name="connsiteY70-3436" fmla="*/ 7775 h 9898"/>
              <a:gd name="connsiteX71-3437" fmla="*/ 2632 w 9876"/>
              <a:gd name="connsiteY71-3438" fmla="*/ 7649 h 9898"/>
              <a:gd name="connsiteX72-3439" fmla="*/ 2568 w 9876"/>
              <a:gd name="connsiteY72-3440" fmla="*/ 7463 h 9898"/>
              <a:gd name="connsiteX73-3441" fmla="*/ 2465 w 9876"/>
              <a:gd name="connsiteY73-3442" fmla="*/ 7219 h 9898"/>
              <a:gd name="connsiteX74-3443" fmla="*/ 2290 w 9876"/>
              <a:gd name="connsiteY74-3444" fmla="*/ 6857 h 9898"/>
              <a:gd name="connsiteX75-3445" fmla="*/ 2172 w 9876"/>
              <a:gd name="connsiteY75-3446" fmla="*/ 6604 h 9898"/>
              <a:gd name="connsiteX76-3447" fmla="*/ 2007 w 9876"/>
              <a:gd name="connsiteY76-3448" fmla="*/ 6262 h 9898"/>
              <a:gd name="connsiteX77-3449" fmla="*/ 1707 w 9876"/>
              <a:gd name="connsiteY77-3450" fmla="*/ 5639 h 9898"/>
              <a:gd name="connsiteX78-3451" fmla="*/ 1559 w 9876"/>
              <a:gd name="connsiteY78-3452" fmla="*/ 5301 h 9898"/>
              <a:gd name="connsiteX79-3453" fmla="*/ 1466 w 9876"/>
              <a:gd name="connsiteY79-3454" fmla="*/ 5070 h 9898"/>
              <a:gd name="connsiteX80-3455" fmla="*/ 1382 w 9876"/>
              <a:gd name="connsiteY80-3456" fmla="*/ 4836 h 9898"/>
              <a:gd name="connsiteX81-3457" fmla="*/ 1311 w 9876"/>
              <a:gd name="connsiteY81-3458" fmla="*/ 4601 h 9898"/>
              <a:gd name="connsiteX82-3459" fmla="*/ 1256 w 9876"/>
              <a:gd name="connsiteY82-3460" fmla="*/ 4363 h 9898"/>
              <a:gd name="connsiteX83-3461" fmla="*/ 1217 w 9876"/>
              <a:gd name="connsiteY83-3462" fmla="*/ 4130 h 9898"/>
              <a:gd name="connsiteX84-3463" fmla="*/ 1198 w 9876"/>
              <a:gd name="connsiteY84-3464" fmla="*/ 3900 h 9898"/>
              <a:gd name="connsiteX85-3465" fmla="*/ 1201 w 9876"/>
              <a:gd name="connsiteY85-3466" fmla="*/ 3730 h 9898"/>
              <a:gd name="connsiteX86-3467" fmla="*/ 1210 w 9876"/>
              <a:gd name="connsiteY86-3468" fmla="*/ 3622 h 9898"/>
              <a:gd name="connsiteX87-3469" fmla="*/ 1226 w 9876"/>
              <a:gd name="connsiteY87-3470" fmla="*/ 3512 h 9898"/>
              <a:gd name="connsiteX88-3471" fmla="*/ 1251 w 9876"/>
              <a:gd name="connsiteY88-3472" fmla="*/ 3406 h 9898"/>
              <a:gd name="connsiteX89-3473" fmla="*/ 1280 w 9876"/>
              <a:gd name="connsiteY89-3474" fmla="*/ 3302 h 9898"/>
              <a:gd name="connsiteX90-3475" fmla="*/ 1320 w 9876"/>
              <a:gd name="connsiteY90-3476" fmla="*/ 3200 h 9898"/>
              <a:gd name="connsiteX91-3477" fmla="*/ 1342 w 9876"/>
              <a:gd name="connsiteY91-3478" fmla="*/ 3152 h 9898"/>
              <a:gd name="connsiteX92-3479" fmla="*/ 1375 w 9876"/>
              <a:gd name="connsiteY92-3480" fmla="*/ 3081 h 9898"/>
              <a:gd name="connsiteX93-3481" fmla="*/ 1452 w 9876"/>
              <a:gd name="connsiteY93-3482" fmla="*/ 2963 h 9898"/>
              <a:gd name="connsiteX94-3483" fmla="*/ 1541 w 9876"/>
              <a:gd name="connsiteY94-3484" fmla="*/ 2859 h 9898"/>
              <a:gd name="connsiteX95-3485" fmla="*/ 1636 w 9876"/>
              <a:gd name="connsiteY95-3486" fmla="*/ 2773 h 9898"/>
              <a:gd name="connsiteX96-3487" fmla="*/ 1740 w 9876"/>
              <a:gd name="connsiteY96-3488" fmla="*/ 2702 h 9898"/>
              <a:gd name="connsiteX97-3489" fmla="*/ 1851 w 9876"/>
              <a:gd name="connsiteY97-3490" fmla="*/ 2644 h 9898"/>
              <a:gd name="connsiteX98-3491" fmla="*/ 1967 w 9876"/>
              <a:gd name="connsiteY98-3492" fmla="*/ 2604 h 9898"/>
              <a:gd name="connsiteX99-3493" fmla="*/ 2084 w 9876"/>
              <a:gd name="connsiteY99-3494" fmla="*/ 2575 h 9898"/>
              <a:gd name="connsiteX100-3495" fmla="*/ 2206 w 9876"/>
              <a:gd name="connsiteY100-3496" fmla="*/ 2559 h 9898"/>
              <a:gd name="connsiteX101-3497" fmla="*/ 2330 w 9876"/>
              <a:gd name="connsiteY101-3498" fmla="*/ 2554 h 9898"/>
              <a:gd name="connsiteX102-3499" fmla="*/ 2454 w 9876"/>
              <a:gd name="connsiteY102-3500" fmla="*/ 2560 h 9898"/>
              <a:gd name="connsiteX103-3501" fmla="*/ 2575 w 9876"/>
              <a:gd name="connsiteY103-3502" fmla="*/ 2577 h 9898"/>
              <a:gd name="connsiteX104-3503" fmla="*/ 2693 w 9876"/>
              <a:gd name="connsiteY104-3504" fmla="*/ 2604 h 9898"/>
              <a:gd name="connsiteX105-3505" fmla="*/ 2809 w 9876"/>
              <a:gd name="connsiteY105-3506" fmla="*/ 2638 h 9898"/>
              <a:gd name="connsiteX106-3507" fmla="*/ 2920 w 9876"/>
              <a:gd name="connsiteY106-3508" fmla="*/ 2680 h 9898"/>
              <a:gd name="connsiteX107-3509" fmla="*/ 3023 w 9876"/>
              <a:gd name="connsiteY107-3510" fmla="*/ 2732 h 9898"/>
              <a:gd name="connsiteX108-3511" fmla="*/ 3074 w 9876"/>
              <a:gd name="connsiteY108-3512" fmla="*/ 2760 h 9898"/>
              <a:gd name="connsiteX109-3513" fmla="*/ 3129 w 9876"/>
              <a:gd name="connsiteY109-3514" fmla="*/ 2793 h 9898"/>
              <a:gd name="connsiteX110-3515" fmla="*/ 3241 w 9876"/>
              <a:gd name="connsiteY110-3516" fmla="*/ 2869 h 9898"/>
              <a:gd name="connsiteX111-3517" fmla="*/ 3347 w 9876"/>
              <a:gd name="connsiteY111-3518" fmla="*/ 2954 h 9898"/>
              <a:gd name="connsiteX112-3519" fmla="*/ 3452 w 9876"/>
              <a:gd name="connsiteY112-3520" fmla="*/ 3044 h 9898"/>
              <a:gd name="connsiteX113-3521" fmla="*/ 3603 w 9876"/>
              <a:gd name="connsiteY113-3522" fmla="*/ 3196 h 9898"/>
              <a:gd name="connsiteX114-3523" fmla="*/ 3794 w 9876"/>
              <a:gd name="connsiteY114-3524" fmla="*/ 3422 h 9898"/>
              <a:gd name="connsiteX115-3525" fmla="*/ 3966 w 9876"/>
              <a:gd name="connsiteY115-3526" fmla="*/ 3671 h 9898"/>
              <a:gd name="connsiteX116-3527" fmla="*/ 4124 w 9876"/>
              <a:gd name="connsiteY116-3528" fmla="*/ 3941 h 9898"/>
              <a:gd name="connsiteX117-3529" fmla="*/ 4267 w 9876"/>
              <a:gd name="connsiteY117-3530" fmla="*/ 4227 h 9898"/>
              <a:gd name="connsiteX118-3531" fmla="*/ 4387 w 9876"/>
              <a:gd name="connsiteY118-3532" fmla="*/ 4525 h 9898"/>
              <a:gd name="connsiteX119-3533" fmla="*/ 4438 w 9876"/>
              <a:gd name="connsiteY119-3534" fmla="*/ 4682 h 9898"/>
              <a:gd name="connsiteX120-3535" fmla="*/ 4478 w 9876"/>
              <a:gd name="connsiteY120-3536" fmla="*/ 4796 h 9898"/>
              <a:gd name="connsiteX121-3537" fmla="*/ 4542 w 9876"/>
              <a:gd name="connsiteY121-3538" fmla="*/ 5032 h 9898"/>
              <a:gd name="connsiteX122-3539" fmla="*/ 4595 w 9876"/>
              <a:gd name="connsiteY122-3540" fmla="*/ 5270 h 9898"/>
              <a:gd name="connsiteX123-3541" fmla="*/ 4639 w 9876"/>
              <a:gd name="connsiteY123-3542" fmla="*/ 5510 h 9898"/>
              <a:gd name="connsiteX124-3543" fmla="*/ 4697 w 9876"/>
              <a:gd name="connsiteY124-3544" fmla="*/ 5876 h 9898"/>
              <a:gd name="connsiteX125-3545" fmla="*/ 4769 w 9876"/>
              <a:gd name="connsiteY125-3546" fmla="*/ 6363 h 9898"/>
              <a:gd name="connsiteX126-3547" fmla="*/ 4827 w 9876"/>
              <a:gd name="connsiteY126-3548" fmla="*/ 6725 h 9898"/>
              <a:gd name="connsiteX127-3549" fmla="*/ 4872 w 9876"/>
              <a:gd name="connsiteY127-3550" fmla="*/ 6963 h 9898"/>
              <a:gd name="connsiteX128-3551" fmla="*/ 4926 w 9876"/>
              <a:gd name="connsiteY128-3552" fmla="*/ 7195 h 9898"/>
              <a:gd name="connsiteX129-3553" fmla="*/ 4989 w 9876"/>
              <a:gd name="connsiteY129-3554" fmla="*/ 7424 h 9898"/>
              <a:gd name="connsiteX130-3555" fmla="*/ 5064 w 9876"/>
              <a:gd name="connsiteY130-3556" fmla="*/ 7648 h 9898"/>
              <a:gd name="connsiteX131-3557" fmla="*/ 5153 w 9876"/>
              <a:gd name="connsiteY131-3558" fmla="*/ 7861 h 9898"/>
              <a:gd name="connsiteX132-3559" fmla="*/ 5262 w 9876"/>
              <a:gd name="connsiteY132-3560" fmla="*/ 8069 h 9898"/>
              <a:gd name="connsiteX133-3561" fmla="*/ 5387 w 9876"/>
              <a:gd name="connsiteY133-3562" fmla="*/ 8266 h 9898"/>
              <a:gd name="connsiteX134-3563" fmla="*/ 5458 w 9876"/>
              <a:gd name="connsiteY134-3564" fmla="*/ 8361 h 9898"/>
              <a:gd name="connsiteX135-3565" fmla="*/ 5489 w 9876"/>
              <a:gd name="connsiteY135-3566" fmla="*/ 8400 h 9898"/>
              <a:gd name="connsiteX136-3567" fmla="*/ 5556 w 9876"/>
              <a:gd name="connsiteY136-3568" fmla="*/ 8471 h 9898"/>
              <a:gd name="connsiteX137-3569" fmla="*/ 5622 w 9876"/>
              <a:gd name="connsiteY137-3570" fmla="*/ 8532 h 9898"/>
              <a:gd name="connsiteX138-3571" fmla="*/ 5691 w 9876"/>
              <a:gd name="connsiteY138-3572" fmla="*/ 8586 h 9898"/>
              <a:gd name="connsiteX139-3573" fmla="*/ 5758 w 9876"/>
              <a:gd name="connsiteY139-3574" fmla="*/ 8626 h 9898"/>
              <a:gd name="connsiteX140-3575" fmla="*/ 5828 w 9876"/>
              <a:gd name="connsiteY140-3576" fmla="*/ 8656 h 9898"/>
              <a:gd name="connsiteX141-3577" fmla="*/ 5897 w 9876"/>
              <a:gd name="connsiteY141-3578" fmla="*/ 8679 h 9898"/>
              <a:gd name="connsiteX142-3579" fmla="*/ 5968 w 9876"/>
              <a:gd name="connsiteY142-3580" fmla="*/ 8691 h 9898"/>
              <a:gd name="connsiteX143-3581" fmla="*/ 6038 w 9876"/>
              <a:gd name="connsiteY143-3582" fmla="*/ 8691 h 9898"/>
              <a:gd name="connsiteX144-3583" fmla="*/ 6108 w 9876"/>
              <a:gd name="connsiteY144-3584" fmla="*/ 8683 h 9898"/>
              <a:gd name="connsiteX145-3585" fmla="*/ 6178 w 9876"/>
              <a:gd name="connsiteY145-3586" fmla="*/ 8662 h 9898"/>
              <a:gd name="connsiteX146-3587" fmla="*/ 6248 w 9876"/>
              <a:gd name="connsiteY146-3588" fmla="*/ 8634 h 9898"/>
              <a:gd name="connsiteX147-3589" fmla="*/ 6318 w 9876"/>
              <a:gd name="connsiteY147-3590" fmla="*/ 8597 h 9898"/>
              <a:gd name="connsiteX148-3591" fmla="*/ 6386 w 9876"/>
              <a:gd name="connsiteY148-3592" fmla="*/ 8546 h 9898"/>
              <a:gd name="connsiteX149-3593" fmla="*/ 6454 w 9876"/>
              <a:gd name="connsiteY149-3594" fmla="*/ 8488 h 9898"/>
              <a:gd name="connsiteX150-3595" fmla="*/ 6521 w 9876"/>
              <a:gd name="connsiteY150-3596" fmla="*/ 8418 h 9898"/>
              <a:gd name="connsiteX151-3597" fmla="*/ 6555 w 9876"/>
              <a:gd name="connsiteY151-3598" fmla="*/ 8380 h 9898"/>
              <a:gd name="connsiteX152-3599" fmla="*/ 6584 w 9876"/>
              <a:gd name="connsiteY152-3600" fmla="*/ 8344 h 9898"/>
              <a:gd name="connsiteX153-3601" fmla="*/ 6638 w 9876"/>
              <a:gd name="connsiteY153-3602" fmla="*/ 8269 h 9898"/>
              <a:gd name="connsiteX154-3603" fmla="*/ 6682 w 9876"/>
              <a:gd name="connsiteY154-3604" fmla="*/ 8188 h 9898"/>
              <a:gd name="connsiteX155-3605" fmla="*/ 6721 w 9876"/>
              <a:gd name="connsiteY155-3606" fmla="*/ 8104 h 9898"/>
              <a:gd name="connsiteX156-3607" fmla="*/ 6768 w 9876"/>
              <a:gd name="connsiteY156-3608" fmla="*/ 7975 h 9898"/>
              <a:gd name="connsiteX157-3609" fmla="*/ 6815 w 9876"/>
              <a:gd name="connsiteY157-3610" fmla="*/ 7792 h 9898"/>
              <a:gd name="connsiteX158-3611" fmla="*/ 6845 w 9876"/>
              <a:gd name="connsiteY158-3612" fmla="*/ 7602 h 9898"/>
              <a:gd name="connsiteX159-3613" fmla="*/ 6864 w 9876"/>
              <a:gd name="connsiteY159-3614" fmla="*/ 7404 h 9898"/>
              <a:gd name="connsiteX160-3615" fmla="*/ 6880 w 9876"/>
              <a:gd name="connsiteY160-3616" fmla="*/ 7103 h 9898"/>
              <a:gd name="connsiteX161-3617" fmla="*/ 6888 w 9876"/>
              <a:gd name="connsiteY161-3618" fmla="*/ 6902 h 9898"/>
              <a:gd name="connsiteX162-3619" fmla="*/ 6900 w 9876"/>
              <a:gd name="connsiteY162-3620" fmla="*/ 6631 h 9898"/>
              <a:gd name="connsiteX163-3621" fmla="*/ 6914 w 9876"/>
              <a:gd name="connsiteY163-3622" fmla="*/ 6085 h 9898"/>
              <a:gd name="connsiteX164-3623" fmla="*/ 6914 w 9876"/>
              <a:gd name="connsiteY164-3624" fmla="*/ 5538 h 9898"/>
              <a:gd name="connsiteX165-3625" fmla="*/ 6903 w 9876"/>
              <a:gd name="connsiteY165-3626" fmla="*/ 4994 h 9898"/>
              <a:gd name="connsiteX166-3627" fmla="*/ 6894 w 9876"/>
              <a:gd name="connsiteY166-3628" fmla="*/ 4721 h 9898"/>
              <a:gd name="connsiteX167-3629" fmla="*/ 6891 w 9876"/>
              <a:gd name="connsiteY167-3630" fmla="*/ 4658 h 9898"/>
              <a:gd name="connsiteX168-3631" fmla="*/ 6879 w 9876"/>
              <a:gd name="connsiteY168-3632" fmla="*/ 4525 h 9898"/>
              <a:gd name="connsiteX169-3633" fmla="*/ 6860 w 9876"/>
              <a:gd name="connsiteY169-3634" fmla="*/ 4399 h 9898"/>
              <a:gd name="connsiteX170-3635" fmla="*/ 6830 w 9876"/>
              <a:gd name="connsiteY170-3636" fmla="*/ 4276 h 9898"/>
              <a:gd name="connsiteX171-3637" fmla="*/ 6800 w 9876"/>
              <a:gd name="connsiteY171-3638" fmla="*/ 4156 h 9898"/>
              <a:gd name="connsiteX172-3639" fmla="*/ 6759 w 9876"/>
              <a:gd name="connsiteY172-3640" fmla="*/ 4041 h 9898"/>
              <a:gd name="connsiteX173-3641" fmla="*/ 6712 w 9876"/>
              <a:gd name="connsiteY173-3642" fmla="*/ 3930 h 9898"/>
              <a:gd name="connsiteX174-3643" fmla="*/ 6660 w 9876"/>
              <a:gd name="connsiteY174-3644" fmla="*/ 3826 h 9898"/>
              <a:gd name="connsiteX175-3645" fmla="*/ 6601 w 9876"/>
              <a:gd name="connsiteY175-3646" fmla="*/ 3730 h 9898"/>
              <a:gd name="connsiteX176-3647" fmla="*/ 6537 w 9876"/>
              <a:gd name="connsiteY176-3648" fmla="*/ 3642 h 9898"/>
              <a:gd name="connsiteX177-3649" fmla="*/ 6466 w 9876"/>
              <a:gd name="connsiteY177-3650" fmla="*/ 3563 h 9898"/>
              <a:gd name="connsiteX178-3651" fmla="*/ 6390 w 9876"/>
              <a:gd name="connsiteY178-3652" fmla="*/ 3492 h 9898"/>
              <a:gd name="connsiteX179-3653" fmla="*/ 6311 w 9876"/>
              <a:gd name="connsiteY179-3654" fmla="*/ 3434 h 9898"/>
              <a:gd name="connsiteX180-3655" fmla="*/ 6226 w 9876"/>
              <a:gd name="connsiteY180-3656" fmla="*/ 3382 h 9898"/>
              <a:gd name="connsiteX181-3657" fmla="*/ 6135 w 9876"/>
              <a:gd name="connsiteY181-3658" fmla="*/ 3347 h 9898"/>
              <a:gd name="connsiteX182-3659" fmla="*/ 6039 w 9876"/>
              <a:gd name="connsiteY182-3660" fmla="*/ 3324 h 9898"/>
              <a:gd name="connsiteX183-3661" fmla="*/ 5989 w 9876"/>
              <a:gd name="connsiteY183-3662" fmla="*/ 3319 h 9898"/>
              <a:gd name="connsiteX184-3663" fmla="*/ 5964 w 9876"/>
              <a:gd name="connsiteY184-3664" fmla="*/ 3318 h 9898"/>
              <a:gd name="connsiteX185-3665" fmla="*/ 5912 w 9876"/>
              <a:gd name="connsiteY185-3666" fmla="*/ 3323 h 9898"/>
              <a:gd name="connsiteX186-3667" fmla="*/ 5860 w 9876"/>
              <a:gd name="connsiteY186-3668" fmla="*/ 3337 h 9898"/>
              <a:gd name="connsiteX187-3669" fmla="*/ 5811 w 9876"/>
              <a:gd name="connsiteY187-3670" fmla="*/ 3362 h 9898"/>
              <a:gd name="connsiteX188-3671" fmla="*/ 5765 w 9876"/>
              <a:gd name="connsiteY188-3672" fmla="*/ 3398 h 9898"/>
              <a:gd name="connsiteX189-3673" fmla="*/ 5724 w 9876"/>
              <a:gd name="connsiteY189-3674" fmla="*/ 3443 h 9898"/>
              <a:gd name="connsiteX190-3675" fmla="*/ 5692 w 9876"/>
              <a:gd name="connsiteY190-3676" fmla="*/ 3495 h 9898"/>
              <a:gd name="connsiteX191-3677" fmla="*/ 5667 w 9876"/>
              <a:gd name="connsiteY191-3678" fmla="*/ 3555 h 9898"/>
              <a:gd name="connsiteX192-3679" fmla="*/ 5658 w 9876"/>
              <a:gd name="connsiteY192-3680" fmla="*/ 3588 h 9898"/>
              <a:gd name="connsiteX193-3681" fmla="*/ 5654 w 9876"/>
              <a:gd name="connsiteY193-3682" fmla="*/ 3616 h 9898"/>
              <a:gd name="connsiteX194-3683" fmla="*/ 5648 w 9876"/>
              <a:gd name="connsiteY194-3684" fmla="*/ 3668 h 9898"/>
              <a:gd name="connsiteX195-3685" fmla="*/ 5653 w 9876"/>
              <a:gd name="connsiteY195-3686" fmla="*/ 3749 h 9898"/>
              <a:gd name="connsiteX196-3687" fmla="*/ 5674 w 9876"/>
              <a:gd name="connsiteY196-3688" fmla="*/ 3856 h 9898"/>
              <a:gd name="connsiteX197-3689" fmla="*/ 5714 w 9876"/>
              <a:gd name="connsiteY197-3690" fmla="*/ 3950 h 9898"/>
              <a:gd name="connsiteX198-3691" fmla="*/ 5739 w 9876"/>
              <a:gd name="connsiteY198-3692" fmla="*/ 3993 h 9898"/>
              <a:gd name="connsiteX199-3693" fmla="*/ 5787 w 9876"/>
              <a:gd name="connsiteY199-3694" fmla="*/ 4065 h 9898"/>
              <a:gd name="connsiteX200-3695" fmla="*/ 5886 w 9876"/>
              <a:gd name="connsiteY200-3696" fmla="*/ 4186 h 9898"/>
              <a:gd name="connsiteX201-3697" fmla="*/ 5986 w 9876"/>
              <a:gd name="connsiteY201-3698" fmla="*/ 4285 h 9898"/>
              <a:gd name="connsiteX202-3699" fmla="*/ 6091 w 9876"/>
              <a:gd name="connsiteY202-3700" fmla="*/ 4363 h 9898"/>
              <a:gd name="connsiteX203-3701" fmla="*/ 6194 w 9876"/>
              <a:gd name="connsiteY203-3702" fmla="*/ 4415 h 9898"/>
              <a:gd name="connsiteX204-3703" fmla="*/ 6301 w 9876"/>
              <a:gd name="connsiteY204-3704" fmla="*/ 4448 h 9898"/>
              <a:gd name="connsiteX205-3705" fmla="*/ 6408 w 9876"/>
              <a:gd name="connsiteY205-3706" fmla="*/ 4461 h 9898"/>
              <a:gd name="connsiteX206-3707" fmla="*/ 6514 w 9876"/>
              <a:gd name="connsiteY206-3708" fmla="*/ 4451 h 9898"/>
              <a:gd name="connsiteX207-3709" fmla="*/ 6620 w 9876"/>
              <a:gd name="connsiteY207-3710" fmla="*/ 4426 h 9898"/>
              <a:gd name="connsiteX208-3711" fmla="*/ 6726 w 9876"/>
              <a:gd name="connsiteY208-3712" fmla="*/ 4381 h 9898"/>
              <a:gd name="connsiteX209-3713" fmla="*/ 6829 w 9876"/>
              <a:gd name="connsiteY209-3714" fmla="*/ 4324 h 9898"/>
              <a:gd name="connsiteX210-3715" fmla="*/ 6931 w 9876"/>
              <a:gd name="connsiteY210-3716" fmla="*/ 4247 h 9898"/>
              <a:gd name="connsiteX211-3717" fmla="*/ 7028 w 9876"/>
              <a:gd name="connsiteY211-3718" fmla="*/ 4157 h 9898"/>
              <a:gd name="connsiteX212-3719" fmla="*/ 7124 w 9876"/>
              <a:gd name="connsiteY212-3720" fmla="*/ 4054 h 9898"/>
              <a:gd name="connsiteX213-3721" fmla="*/ 7215 w 9876"/>
              <a:gd name="connsiteY213-3722" fmla="*/ 3939 h 9898"/>
              <a:gd name="connsiteX214-3723" fmla="*/ 7299 w 9876"/>
              <a:gd name="connsiteY214-3724" fmla="*/ 3811 h 9898"/>
              <a:gd name="connsiteX215-3725" fmla="*/ 7341 w 9876"/>
              <a:gd name="connsiteY215-3726" fmla="*/ 3743 h 9898"/>
              <a:gd name="connsiteX216-3727" fmla="*/ 7413 w 9876"/>
              <a:gd name="connsiteY216-3728" fmla="*/ 3617 h 9898"/>
              <a:gd name="connsiteX217-3729" fmla="*/ 7545 w 9876"/>
              <a:gd name="connsiteY217-3730" fmla="*/ 3349 h 9898"/>
              <a:gd name="connsiteX218-3731" fmla="*/ 7658 w 9876"/>
              <a:gd name="connsiteY218-3732" fmla="*/ 3063 h 9898"/>
              <a:gd name="connsiteX219-3733" fmla="*/ 7728 w 9876"/>
              <a:gd name="connsiteY219-3734" fmla="*/ 2841 h 9898"/>
              <a:gd name="connsiteX220-3735" fmla="*/ 7770 w 9876"/>
              <a:gd name="connsiteY220-3736" fmla="*/ 2689 h 9898"/>
              <a:gd name="connsiteX221-3737" fmla="*/ 7802 w 9876"/>
              <a:gd name="connsiteY221-3738" fmla="*/ 2535 h 9898"/>
              <a:gd name="connsiteX222-3739" fmla="*/ 7833 w 9876"/>
              <a:gd name="connsiteY222-3740" fmla="*/ 2376 h 9898"/>
              <a:gd name="connsiteX223-3741" fmla="*/ 7853 w 9876"/>
              <a:gd name="connsiteY223-3742" fmla="*/ 2219 h 9898"/>
              <a:gd name="connsiteX224-3743" fmla="*/ 7866 w 9876"/>
              <a:gd name="connsiteY224-3744" fmla="*/ 2059 h 9898"/>
              <a:gd name="connsiteX225-3745" fmla="*/ 7874 w 9876"/>
              <a:gd name="connsiteY225-3746" fmla="*/ 1898 h 9898"/>
              <a:gd name="connsiteX226-3747" fmla="*/ 7872 w 9876"/>
              <a:gd name="connsiteY226-3748" fmla="*/ 1737 h 9898"/>
              <a:gd name="connsiteX227-3749" fmla="*/ 7864 w 9876"/>
              <a:gd name="connsiteY227-3750" fmla="*/ 1575 h 9898"/>
              <a:gd name="connsiteX228-3751" fmla="*/ 7850 w 9876"/>
              <a:gd name="connsiteY228-3752" fmla="*/ 1414 h 9898"/>
              <a:gd name="connsiteX229-3753" fmla="*/ 7839 w 9876"/>
              <a:gd name="connsiteY229-3754" fmla="*/ 1334 h 9898"/>
              <a:gd name="connsiteX230-3755" fmla="*/ 7818 w 9876"/>
              <a:gd name="connsiteY230-3756" fmla="*/ 1224 h 9898"/>
              <a:gd name="connsiteX231-3757" fmla="*/ 7794 w 9876"/>
              <a:gd name="connsiteY231-3758" fmla="*/ 1044 h 9898"/>
              <a:gd name="connsiteX232-3759" fmla="*/ 7785 w 9876"/>
              <a:gd name="connsiteY232-3760" fmla="*/ 921 h 9898"/>
              <a:gd name="connsiteX233-3761" fmla="*/ 7787 w 9876"/>
              <a:gd name="connsiteY233-3762" fmla="*/ 803 h 9898"/>
              <a:gd name="connsiteX234-3763" fmla="*/ 7805 w 9876"/>
              <a:gd name="connsiteY234-3764" fmla="*/ 691 h 9898"/>
              <a:gd name="connsiteX235-3765" fmla="*/ 7836 w 9876"/>
              <a:gd name="connsiteY235-3766" fmla="*/ 617 h 9898"/>
              <a:gd name="connsiteX236-3767" fmla="*/ 7859 w 9876"/>
              <a:gd name="connsiteY236-3768" fmla="*/ 570 h 9898"/>
              <a:gd name="connsiteX237-3769" fmla="*/ 7893 w 9876"/>
              <a:gd name="connsiteY237-3770" fmla="*/ 531 h 9898"/>
              <a:gd name="connsiteX238-3771" fmla="*/ 7930 w 9876"/>
              <a:gd name="connsiteY238-3772" fmla="*/ 495 h 9898"/>
              <a:gd name="connsiteX239-3773" fmla="*/ 7950 w 9876"/>
              <a:gd name="connsiteY239-3774" fmla="*/ 481 h 9898"/>
              <a:gd name="connsiteX240-3775" fmla="*/ 7988 w 9876"/>
              <a:gd name="connsiteY240-3776" fmla="*/ 461 h 9898"/>
              <a:gd name="connsiteX241-3777" fmla="*/ 8058 w 9876"/>
              <a:gd name="connsiteY241-3778" fmla="*/ 447 h 9898"/>
              <a:gd name="connsiteX242-3779" fmla="*/ 8127 w 9876"/>
              <a:gd name="connsiteY242-3780" fmla="*/ 456 h 9898"/>
              <a:gd name="connsiteX243-3781" fmla="*/ 8198 w 9876"/>
              <a:gd name="connsiteY243-3782" fmla="*/ 488 h 9898"/>
              <a:gd name="connsiteX244-3783" fmla="*/ 8266 w 9876"/>
              <a:gd name="connsiteY244-3784" fmla="*/ 536 h 9898"/>
              <a:gd name="connsiteX245-3785" fmla="*/ 8328 w 9876"/>
              <a:gd name="connsiteY245-3786" fmla="*/ 598 h 9898"/>
              <a:gd name="connsiteX246-3787" fmla="*/ 8385 w 9876"/>
              <a:gd name="connsiteY246-3788" fmla="*/ 669 h 9898"/>
              <a:gd name="connsiteX247-3789" fmla="*/ 8432 w 9876"/>
              <a:gd name="connsiteY247-3790" fmla="*/ 740 h 9898"/>
              <a:gd name="connsiteX248-3791" fmla="*/ 8453 w 9876"/>
              <a:gd name="connsiteY248-3792" fmla="*/ 777 h 9898"/>
              <a:gd name="connsiteX249-3793" fmla="*/ 8538 w 9876"/>
              <a:gd name="connsiteY249-3794" fmla="*/ 953 h 9898"/>
              <a:gd name="connsiteX250-3795" fmla="*/ 8683 w 9876"/>
              <a:gd name="connsiteY250-3796" fmla="*/ 1242 h 9898"/>
              <a:gd name="connsiteX251-3797" fmla="*/ 8758 w 9876"/>
              <a:gd name="connsiteY251-3798" fmla="*/ 1370 h 9898"/>
              <a:gd name="connsiteX252-3799" fmla="*/ 8814 w 9876"/>
              <a:gd name="connsiteY252-3800" fmla="*/ 1445 h 9898"/>
              <a:gd name="connsiteX253-3801" fmla="*/ 8871 w 9876"/>
              <a:gd name="connsiteY253-3802" fmla="*/ 1511 h 9898"/>
              <a:gd name="connsiteX254-3803" fmla="*/ 8927 w 9876"/>
              <a:gd name="connsiteY254-3804" fmla="*/ 1560 h 9898"/>
              <a:gd name="connsiteX255-3805" fmla="*/ 8990 w 9876"/>
              <a:gd name="connsiteY255-3806" fmla="*/ 1592 h 9898"/>
              <a:gd name="connsiteX256-3807" fmla="*/ 9054 w 9876"/>
              <a:gd name="connsiteY256-3808" fmla="*/ 1605 h 9898"/>
              <a:gd name="connsiteX257-3809" fmla="*/ 9121 w 9876"/>
              <a:gd name="connsiteY257-3810" fmla="*/ 1597 h 9898"/>
              <a:gd name="connsiteX258-3811" fmla="*/ 9193 w 9876"/>
              <a:gd name="connsiteY258-3812" fmla="*/ 1565 h 9898"/>
              <a:gd name="connsiteX259-3813" fmla="*/ 9268 w 9876"/>
              <a:gd name="connsiteY259-3814" fmla="*/ 1504 h 9898"/>
              <a:gd name="connsiteX260-3815" fmla="*/ 9346 w 9876"/>
              <a:gd name="connsiteY260-3816" fmla="*/ 1412 h 9898"/>
              <a:gd name="connsiteX261-3817" fmla="*/ 9386 w 9876"/>
              <a:gd name="connsiteY261-3818" fmla="*/ 1354 h 9898"/>
              <a:gd name="connsiteX262-3819" fmla="*/ 9426 w 9876"/>
              <a:gd name="connsiteY262-3820" fmla="*/ 1289 h 9898"/>
              <a:gd name="connsiteX263-3821" fmla="*/ 9495 w 9876"/>
              <a:gd name="connsiteY263-3822" fmla="*/ 1149 h 9898"/>
              <a:gd name="connsiteX264-3823" fmla="*/ 9552 w 9876"/>
              <a:gd name="connsiteY264-3824" fmla="*/ 995 h 9898"/>
              <a:gd name="connsiteX265-3825" fmla="*/ 9601 w 9876"/>
              <a:gd name="connsiteY265-3826" fmla="*/ 836 h 9898"/>
              <a:gd name="connsiteX266-3827" fmla="*/ 9622 w 9876"/>
              <a:gd name="connsiteY266-3828" fmla="*/ 756 h 9898"/>
              <a:gd name="connsiteX267-3829" fmla="*/ 9674 w 9876"/>
              <a:gd name="connsiteY267-3830" fmla="*/ 564 h 9898"/>
              <a:gd name="connsiteX268-3831" fmla="*/ 9761 w 9876"/>
              <a:gd name="connsiteY268-3832" fmla="*/ 269 h 9898"/>
              <a:gd name="connsiteX269-3833" fmla="*/ 9832 w 9876"/>
              <a:gd name="connsiteY269-3834" fmla="*/ 85 h 9898"/>
              <a:gd name="connsiteX270-3835" fmla="*/ 9876 w 9876"/>
              <a:gd name="connsiteY270-3836" fmla="*/ 0 h 9898"/>
              <a:gd name="connsiteX0-3837" fmla="*/ 177 w 10000"/>
              <a:gd name="connsiteY0-3838" fmla="*/ 9883 h 9883"/>
              <a:gd name="connsiteX1-3839" fmla="*/ 317 w 10000"/>
              <a:gd name="connsiteY1-3840" fmla="*/ 9753 h 9883"/>
              <a:gd name="connsiteX2-3841" fmla="*/ 449 w 10000"/>
              <a:gd name="connsiteY2-3842" fmla="*/ 9608 h 9883"/>
              <a:gd name="connsiteX3-3843" fmla="*/ 569 w 10000"/>
              <a:gd name="connsiteY3-3844" fmla="*/ 9448 h 9883"/>
              <a:gd name="connsiteX4-3845" fmla="*/ 675 w 10000"/>
              <a:gd name="connsiteY4-3846" fmla="*/ 9278 h 9883"/>
              <a:gd name="connsiteX5-3847" fmla="*/ 769 w 10000"/>
              <a:gd name="connsiteY5-3848" fmla="*/ 9089 h 9883"/>
              <a:gd name="connsiteX6-3849" fmla="*/ 846 w 10000"/>
              <a:gd name="connsiteY6-3850" fmla="*/ 8891 h 9883"/>
              <a:gd name="connsiteX7-3851" fmla="*/ 905 w 10000"/>
              <a:gd name="connsiteY7-3852" fmla="*/ 8675 h 9883"/>
              <a:gd name="connsiteX8-3853" fmla="*/ 926 w 10000"/>
              <a:gd name="connsiteY8-3854" fmla="*/ 8562 h 9883"/>
              <a:gd name="connsiteX9-3855" fmla="*/ 942 w 10000"/>
              <a:gd name="connsiteY9-3856" fmla="*/ 8470 h 9883"/>
              <a:gd name="connsiteX10-3857" fmla="*/ 958 w 10000"/>
              <a:gd name="connsiteY10-3858" fmla="*/ 8283 h 9883"/>
              <a:gd name="connsiteX11-3859" fmla="*/ 961 w 10000"/>
              <a:gd name="connsiteY11-3860" fmla="*/ 8101 h 9883"/>
              <a:gd name="connsiteX12-3861" fmla="*/ 944 w 10000"/>
              <a:gd name="connsiteY12-3862" fmla="*/ 7916 h 9883"/>
              <a:gd name="connsiteX13-3863" fmla="*/ 912 w 10000"/>
              <a:gd name="connsiteY13-3864" fmla="*/ 7738 h 9883"/>
              <a:gd name="connsiteX14-3865" fmla="*/ 861 w 10000"/>
              <a:gd name="connsiteY14-3866" fmla="*/ 7566 h 9883"/>
              <a:gd name="connsiteX15-3867" fmla="*/ 795 w 10000"/>
              <a:gd name="connsiteY15-3868" fmla="*/ 7408 h 9883"/>
              <a:gd name="connsiteX16-3869" fmla="*/ 709 w 10000"/>
              <a:gd name="connsiteY16-3870" fmla="*/ 7257 h 9883"/>
              <a:gd name="connsiteX17-3871" fmla="*/ 657 w 10000"/>
              <a:gd name="connsiteY17-3872" fmla="*/ 7187 h 9883"/>
              <a:gd name="connsiteX18-3873" fmla="*/ 625 w 10000"/>
              <a:gd name="connsiteY18-3874" fmla="*/ 7147 h 9883"/>
              <a:gd name="connsiteX19-3875" fmla="*/ 557 w 10000"/>
              <a:gd name="connsiteY19-3876" fmla="*/ 7083 h 9883"/>
              <a:gd name="connsiteX20-3877" fmla="*/ 492 w 10000"/>
              <a:gd name="connsiteY20-3878" fmla="*/ 7037 h 9883"/>
              <a:gd name="connsiteX21-3879" fmla="*/ 427 w 10000"/>
              <a:gd name="connsiteY21-3880" fmla="*/ 7008 h 9883"/>
              <a:gd name="connsiteX22-3881" fmla="*/ 365 w 10000"/>
              <a:gd name="connsiteY22-3882" fmla="*/ 6997 h 9883"/>
              <a:gd name="connsiteX23-3883" fmla="*/ 304 w 10000"/>
              <a:gd name="connsiteY23-3884" fmla="*/ 7002 h 9883"/>
              <a:gd name="connsiteX24-3885" fmla="*/ 245 w 10000"/>
              <a:gd name="connsiteY24-3886" fmla="*/ 7022 h 9883"/>
              <a:gd name="connsiteX25-3887" fmla="*/ 191 w 10000"/>
              <a:gd name="connsiteY25-3888" fmla="*/ 7055 h 9883"/>
              <a:gd name="connsiteX26-3889" fmla="*/ 144 w 10000"/>
              <a:gd name="connsiteY26-3890" fmla="*/ 7101 h 9883"/>
              <a:gd name="connsiteX27-3891" fmla="*/ 101 w 10000"/>
              <a:gd name="connsiteY27-3892" fmla="*/ 7162 h 9883"/>
              <a:gd name="connsiteX28-3893" fmla="*/ 66 w 10000"/>
              <a:gd name="connsiteY28-3894" fmla="*/ 7234 h 9883"/>
              <a:gd name="connsiteX29-3895" fmla="*/ 35 w 10000"/>
              <a:gd name="connsiteY29-3896" fmla="*/ 7315 h 9883"/>
              <a:gd name="connsiteX30-3897" fmla="*/ 16 w 10000"/>
              <a:gd name="connsiteY30-3898" fmla="*/ 7408 h 9883"/>
              <a:gd name="connsiteX31-3899" fmla="*/ 3 w 10000"/>
              <a:gd name="connsiteY31-3900" fmla="*/ 7504 h 9883"/>
              <a:gd name="connsiteX32-3901" fmla="*/ 0 w 10000"/>
              <a:gd name="connsiteY32-3902" fmla="*/ 7611 h 9883"/>
              <a:gd name="connsiteX33-3903" fmla="*/ 7 w 10000"/>
              <a:gd name="connsiteY33-3904" fmla="*/ 7722 h 9883"/>
              <a:gd name="connsiteX34-3905" fmla="*/ 14 w 10000"/>
              <a:gd name="connsiteY34-3906" fmla="*/ 7779 h 9883"/>
              <a:gd name="connsiteX35-3907" fmla="*/ 29 w 10000"/>
              <a:gd name="connsiteY35-3908" fmla="*/ 7878 h 9883"/>
              <a:gd name="connsiteX36-3909" fmla="*/ 76 w 10000"/>
              <a:gd name="connsiteY36-3910" fmla="*/ 8065 h 9883"/>
              <a:gd name="connsiteX37-3911" fmla="*/ 138 w 10000"/>
              <a:gd name="connsiteY37-3912" fmla="*/ 8246 h 9883"/>
              <a:gd name="connsiteX38-3913" fmla="*/ 214 w 10000"/>
              <a:gd name="connsiteY38-3914" fmla="*/ 8420 h 9883"/>
              <a:gd name="connsiteX39-3915" fmla="*/ 304 w 10000"/>
              <a:gd name="connsiteY39-3916" fmla="*/ 8582 h 9883"/>
              <a:gd name="connsiteX40-3917" fmla="*/ 401 w 10000"/>
              <a:gd name="connsiteY40-3918" fmla="*/ 8735 h 9883"/>
              <a:gd name="connsiteX41-3919" fmla="*/ 510 w 10000"/>
              <a:gd name="connsiteY41-3920" fmla="*/ 8879 h 9883"/>
              <a:gd name="connsiteX42-3921" fmla="*/ 630 w 10000"/>
              <a:gd name="connsiteY42-3922" fmla="*/ 9012 h 9883"/>
              <a:gd name="connsiteX43-3923" fmla="*/ 754 w 10000"/>
              <a:gd name="connsiteY43-3924" fmla="*/ 9135 h 9883"/>
              <a:gd name="connsiteX44-3925" fmla="*/ 886 w 10000"/>
              <a:gd name="connsiteY44-3926" fmla="*/ 9242 h 9883"/>
              <a:gd name="connsiteX45-3927" fmla="*/ 1019 w 10000"/>
              <a:gd name="connsiteY45-3928" fmla="*/ 9336 h 9883"/>
              <a:gd name="connsiteX46-3929" fmla="*/ 1157 w 10000"/>
              <a:gd name="connsiteY46-3930" fmla="*/ 9419 h 9883"/>
              <a:gd name="connsiteX47-3931" fmla="*/ 1294 w 10000"/>
              <a:gd name="connsiteY47-3932" fmla="*/ 9488 h 9883"/>
              <a:gd name="connsiteX48-3933" fmla="*/ 1434 w 10000"/>
              <a:gd name="connsiteY48-3934" fmla="*/ 9540 h 9883"/>
              <a:gd name="connsiteX49-3935" fmla="*/ 1571 w 10000"/>
              <a:gd name="connsiteY49-3936" fmla="*/ 9575 h 9883"/>
              <a:gd name="connsiteX50-3937" fmla="*/ 1705 w 10000"/>
              <a:gd name="connsiteY50-3938" fmla="*/ 9597 h 9883"/>
              <a:gd name="connsiteX51-3939" fmla="*/ 1769 w 10000"/>
              <a:gd name="connsiteY51-3940" fmla="*/ 9598 h 9883"/>
              <a:gd name="connsiteX52-3941" fmla="*/ 1844 w 10000"/>
              <a:gd name="connsiteY52-3942" fmla="*/ 9597 h 9883"/>
              <a:gd name="connsiteX53-3943" fmla="*/ 1992 w 10000"/>
              <a:gd name="connsiteY53-3944" fmla="*/ 9574 h 9883"/>
              <a:gd name="connsiteX54-3945" fmla="*/ 2129 w 10000"/>
              <a:gd name="connsiteY54-3946" fmla="*/ 9524 h 9883"/>
              <a:gd name="connsiteX55-3947" fmla="*/ 2263 w 10000"/>
              <a:gd name="connsiteY55-3948" fmla="*/ 9448 h 9883"/>
              <a:gd name="connsiteX56-3949" fmla="*/ 2382 w 10000"/>
              <a:gd name="connsiteY56-3950" fmla="*/ 9349 h 9883"/>
              <a:gd name="connsiteX57-3951" fmla="*/ 2491 w 10000"/>
              <a:gd name="connsiteY57-3952" fmla="*/ 9220 h 9883"/>
              <a:gd name="connsiteX58-3953" fmla="*/ 2561 w 10000"/>
              <a:gd name="connsiteY58-3954" fmla="*/ 9110 h 9883"/>
              <a:gd name="connsiteX59-3955" fmla="*/ 2602 w 10000"/>
              <a:gd name="connsiteY59-3956" fmla="*/ 9027 h 9883"/>
              <a:gd name="connsiteX60-3957" fmla="*/ 2639 w 10000"/>
              <a:gd name="connsiteY60-3958" fmla="*/ 8938 h 9883"/>
              <a:gd name="connsiteX61-3959" fmla="*/ 2674 w 10000"/>
              <a:gd name="connsiteY61-3960" fmla="*/ 8843 h 9883"/>
              <a:gd name="connsiteX62-3961" fmla="*/ 2687 w 10000"/>
              <a:gd name="connsiteY62-3962" fmla="*/ 8792 h 9883"/>
              <a:gd name="connsiteX63-3963" fmla="*/ 2706 w 10000"/>
              <a:gd name="connsiteY63-3964" fmla="*/ 8712 h 9883"/>
              <a:gd name="connsiteX64-3965" fmla="*/ 2736 w 10000"/>
              <a:gd name="connsiteY64-3966" fmla="*/ 8553 h 9883"/>
              <a:gd name="connsiteX65-3967" fmla="*/ 2750 w 10000"/>
              <a:gd name="connsiteY65-3968" fmla="*/ 8405 h 9883"/>
              <a:gd name="connsiteX66-3969" fmla="*/ 2754 w 10000"/>
              <a:gd name="connsiteY66-3970" fmla="*/ 8260 h 9883"/>
              <a:gd name="connsiteX67-3971" fmla="*/ 2746 w 10000"/>
              <a:gd name="connsiteY67-3972" fmla="*/ 8123 h 9883"/>
              <a:gd name="connsiteX68-3973" fmla="*/ 2727 w 10000"/>
              <a:gd name="connsiteY68-3974" fmla="*/ 7988 h 9883"/>
              <a:gd name="connsiteX69-3975" fmla="*/ 2700 w 10000"/>
              <a:gd name="connsiteY69-3976" fmla="*/ 7855 h 9883"/>
              <a:gd name="connsiteX70-3977" fmla="*/ 2665 w 10000"/>
              <a:gd name="connsiteY70-3978" fmla="*/ 7728 h 9883"/>
              <a:gd name="connsiteX71-3979" fmla="*/ 2600 w 10000"/>
              <a:gd name="connsiteY71-3980" fmla="*/ 7540 h 9883"/>
              <a:gd name="connsiteX72-3981" fmla="*/ 2496 w 10000"/>
              <a:gd name="connsiteY72-3982" fmla="*/ 7293 h 9883"/>
              <a:gd name="connsiteX73-3983" fmla="*/ 2319 w 10000"/>
              <a:gd name="connsiteY73-3984" fmla="*/ 6928 h 9883"/>
              <a:gd name="connsiteX74-3985" fmla="*/ 2199 w 10000"/>
              <a:gd name="connsiteY74-3986" fmla="*/ 6672 h 9883"/>
              <a:gd name="connsiteX75-3987" fmla="*/ 2032 w 10000"/>
              <a:gd name="connsiteY75-3988" fmla="*/ 6327 h 9883"/>
              <a:gd name="connsiteX76-3989" fmla="*/ 1728 w 10000"/>
              <a:gd name="connsiteY76-3990" fmla="*/ 5697 h 9883"/>
              <a:gd name="connsiteX77-3991" fmla="*/ 1579 w 10000"/>
              <a:gd name="connsiteY77-3992" fmla="*/ 5356 h 9883"/>
              <a:gd name="connsiteX78-3993" fmla="*/ 1484 w 10000"/>
              <a:gd name="connsiteY78-3994" fmla="*/ 5122 h 9883"/>
              <a:gd name="connsiteX79-3995" fmla="*/ 1399 w 10000"/>
              <a:gd name="connsiteY79-3996" fmla="*/ 4886 h 9883"/>
              <a:gd name="connsiteX80-3997" fmla="*/ 1327 w 10000"/>
              <a:gd name="connsiteY80-3998" fmla="*/ 4648 h 9883"/>
              <a:gd name="connsiteX81-3999" fmla="*/ 1272 w 10000"/>
              <a:gd name="connsiteY81-4000" fmla="*/ 4408 h 9883"/>
              <a:gd name="connsiteX82-4001" fmla="*/ 1232 w 10000"/>
              <a:gd name="connsiteY82-4002" fmla="*/ 4173 h 9883"/>
              <a:gd name="connsiteX83-4003" fmla="*/ 1213 w 10000"/>
              <a:gd name="connsiteY83-4004" fmla="*/ 3940 h 9883"/>
              <a:gd name="connsiteX84-4005" fmla="*/ 1216 w 10000"/>
              <a:gd name="connsiteY84-4006" fmla="*/ 3768 h 9883"/>
              <a:gd name="connsiteX85-4007" fmla="*/ 1225 w 10000"/>
              <a:gd name="connsiteY85-4008" fmla="*/ 3659 h 9883"/>
              <a:gd name="connsiteX86-4009" fmla="*/ 1241 w 10000"/>
              <a:gd name="connsiteY86-4010" fmla="*/ 3548 h 9883"/>
              <a:gd name="connsiteX87-4011" fmla="*/ 1267 w 10000"/>
              <a:gd name="connsiteY87-4012" fmla="*/ 3441 h 9883"/>
              <a:gd name="connsiteX88-4013" fmla="*/ 1296 w 10000"/>
              <a:gd name="connsiteY88-4014" fmla="*/ 3336 h 9883"/>
              <a:gd name="connsiteX89-4015" fmla="*/ 1337 w 10000"/>
              <a:gd name="connsiteY89-4016" fmla="*/ 3233 h 9883"/>
              <a:gd name="connsiteX90-4017" fmla="*/ 1359 w 10000"/>
              <a:gd name="connsiteY90-4018" fmla="*/ 3184 h 9883"/>
              <a:gd name="connsiteX91-4019" fmla="*/ 1392 w 10000"/>
              <a:gd name="connsiteY91-4020" fmla="*/ 3113 h 9883"/>
              <a:gd name="connsiteX92-4021" fmla="*/ 1470 w 10000"/>
              <a:gd name="connsiteY92-4022" fmla="*/ 2994 h 9883"/>
              <a:gd name="connsiteX93-4023" fmla="*/ 1560 w 10000"/>
              <a:gd name="connsiteY93-4024" fmla="*/ 2888 h 9883"/>
              <a:gd name="connsiteX94-4025" fmla="*/ 1657 w 10000"/>
              <a:gd name="connsiteY94-4026" fmla="*/ 2802 h 9883"/>
              <a:gd name="connsiteX95-4027" fmla="*/ 1762 w 10000"/>
              <a:gd name="connsiteY95-4028" fmla="*/ 2730 h 9883"/>
              <a:gd name="connsiteX96-4029" fmla="*/ 1874 w 10000"/>
              <a:gd name="connsiteY96-4030" fmla="*/ 2671 h 9883"/>
              <a:gd name="connsiteX97-4031" fmla="*/ 1992 w 10000"/>
              <a:gd name="connsiteY97-4032" fmla="*/ 2631 h 9883"/>
              <a:gd name="connsiteX98-4033" fmla="*/ 2110 w 10000"/>
              <a:gd name="connsiteY98-4034" fmla="*/ 2602 h 9883"/>
              <a:gd name="connsiteX99-4035" fmla="*/ 2234 w 10000"/>
              <a:gd name="connsiteY99-4036" fmla="*/ 2585 h 9883"/>
              <a:gd name="connsiteX100-4037" fmla="*/ 2359 w 10000"/>
              <a:gd name="connsiteY100-4038" fmla="*/ 2580 h 9883"/>
              <a:gd name="connsiteX101-4039" fmla="*/ 2485 w 10000"/>
              <a:gd name="connsiteY101-4040" fmla="*/ 2586 h 9883"/>
              <a:gd name="connsiteX102-4041" fmla="*/ 2607 w 10000"/>
              <a:gd name="connsiteY102-4042" fmla="*/ 2604 h 9883"/>
              <a:gd name="connsiteX103-4043" fmla="*/ 2727 w 10000"/>
              <a:gd name="connsiteY103-4044" fmla="*/ 2631 h 9883"/>
              <a:gd name="connsiteX104-4045" fmla="*/ 2844 w 10000"/>
              <a:gd name="connsiteY104-4046" fmla="*/ 2665 h 9883"/>
              <a:gd name="connsiteX105-4047" fmla="*/ 2957 w 10000"/>
              <a:gd name="connsiteY105-4048" fmla="*/ 2708 h 9883"/>
              <a:gd name="connsiteX106-4049" fmla="*/ 3061 w 10000"/>
              <a:gd name="connsiteY106-4050" fmla="*/ 2760 h 9883"/>
              <a:gd name="connsiteX107-4051" fmla="*/ 3113 w 10000"/>
              <a:gd name="connsiteY107-4052" fmla="*/ 2788 h 9883"/>
              <a:gd name="connsiteX108-4053" fmla="*/ 3168 w 10000"/>
              <a:gd name="connsiteY108-4054" fmla="*/ 2822 h 9883"/>
              <a:gd name="connsiteX109-4055" fmla="*/ 3282 w 10000"/>
              <a:gd name="connsiteY109-4056" fmla="*/ 2899 h 9883"/>
              <a:gd name="connsiteX110-4057" fmla="*/ 3389 w 10000"/>
              <a:gd name="connsiteY110-4058" fmla="*/ 2984 h 9883"/>
              <a:gd name="connsiteX111-4059" fmla="*/ 3495 w 10000"/>
              <a:gd name="connsiteY111-4060" fmla="*/ 3075 h 9883"/>
              <a:gd name="connsiteX112-4061" fmla="*/ 3648 w 10000"/>
              <a:gd name="connsiteY112-4062" fmla="*/ 3229 h 9883"/>
              <a:gd name="connsiteX113-4063" fmla="*/ 3842 w 10000"/>
              <a:gd name="connsiteY113-4064" fmla="*/ 3457 h 9883"/>
              <a:gd name="connsiteX114-4065" fmla="*/ 4016 w 10000"/>
              <a:gd name="connsiteY114-4066" fmla="*/ 3709 h 9883"/>
              <a:gd name="connsiteX115-4067" fmla="*/ 4176 w 10000"/>
              <a:gd name="connsiteY115-4068" fmla="*/ 3982 h 9883"/>
              <a:gd name="connsiteX116-4069" fmla="*/ 4321 w 10000"/>
              <a:gd name="connsiteY116-4070" fmla="*/ 4271 h 9883"/>
              <a:gd name="connsiteX117-4071" fmla="*/ 4442 w 10000"/>
              <a:gd name="connsiteY117-4072" fmla="*/ 4572 h 9883"/>
              <a:gd name="connsiteX118-4073" fmla="*/ 4494 w 10000"/>
              <a:gd name="connsiteY118-4074" fmla="*/ 4730 h 9883"/>
              <a:gd name="connsiteX119-4075" fmla="*/ 4534 w 10000"/>
              <a:gd name="connsiteY119-4076" fmla="*/ 4845 h 9883"/>
              <a:gd name="connsiteX120-4077" fmla="*/ 4599 w 10000"/>
              <a:gd name="connsiteY120-4078" fmla="*/ 5084 h 9883"/>
              <a:gd name="connsiteX121-4079" fmla="*/ 4653 w 10000"/>
              <a:gd name="connsiteY121-4080" fmla="*/ 5324 h 9883"/>
              <a:gd name="connsiteX122-4081" fmla="*/ 4697 w 10000"/>
              <a:gd name="connsiteY122-4082" fmla="*/ 5567 h 9883"/>
              <a:gd name="connsiteX123-4083" fmla="*/ 4756 w 10000"/>
              <a:gd name="connsiteY123-4084" fmla="*/ 5937 h 9883"/>
              <a:gd name="connsiteX124-4085" fmla="*/ 4829 w 10000"/>
              <a:gd name="connsiteY124-4086" fmla="*/ 6429 h 9883"/>
              <a:gd name="connsiteX125-4087" fmla="*/ 4888 w 10000"/>
              <a:gd name="connsiteY125-4088" fmla="*/ 6794 h 9883"/>
              <a:gd name="connsiteX126-4089" fmla="*/ 4933 w 10000"/>
              <a:gd name="connsiteY126-4090" fmla="*/ 7035 h 9883"/>
              <a:gd name="connsiteX127-4091" fmla="*/ 4988 w 10000"/>
              <a:gd name="connsiteY127-4092" fmla="*/ 7269 h 9883"/>
              <a:gd name="connsiteX128-4093" fmla="*/ 5052 w 10000"/>
              <a:gd name="connsiteY128-4094" fmla="*/ 7501 h 9883"/>
              <a:gd name="connsiteX129-4095" fmla="*/ 5128 w 10000"/>
              <a:gd name="connsiteY129-4096" fmla="*/ 7727 h 9883"/>
              <a:gd name="connsiteX130-4097" fmla="*/ 5218 w 10000"/>
              <a:gd name="connsiteY130-4098" fmla="*/ 7942 h 9883"/>
              <a:gd name="connsiteX131-4099" fmla="*/ 5328 w 10000"/>
              <a:gd name="connsiteY131-4100" fmla="*/ 8152 h 9883"/>
              <a:gd name="connsiteX132-4101" fmla="*/ 5455 w 10000"/>
              <a:gd name="connsiteY132-4102" fmla="*/ 8351 h 9883"/>
              <a:gd name="connsiteX133-4103" fmla="*/ 5527 w 10000"/>
              <a:gd name="connsiteY133-4104" fmla="*/ 8447 h 9883"/>
              <a:gd name="connsiteX134-4105" fmla="*/ 5558 w 10000"/>
              <a:gd name="connsiteY134-4106" fmla="*/ 8487 h 9883"/>
              <a:gd name="connsiteX135-4107" fmla="*/ 5626 w 10000"/>
              <a:gd name="connsiteY135-4108" fmla="*/ 8558 h 9883"/>
              <a:gd name="connsiteX136-4109" fmla="*/ 5693 w 10000"/>
              <a:gd name="connsiteY136-4110" fmla="*/ 8620 h 9883"/>
              <a:gd name="connsiteX137-4111" fmla="*/ 5762 w 10000"/>
              <a:gd name="connsiteY137-4112" fmla="*/ 8674 h 9883"/>
              <a:gd name="connsiteX138-4113" fmla="*/ 5830 w 10000"/>
              <a:gd name="connsiteY138-4114" fmla="*/ 8715 h 9883"/>
              <a:gd name="connsiteX139-4115" fmla="*/ 5901 w 10000"/>
              <a:gd name="connsiteY139-4116" fmla="*/ 8745 h 9883"/>
              <a:gd name="connsiteX140-4117" fmla="*/ 5971 w 10000"/>
              <a:gd name="connsiteY140-4118" fmla="*/ 8768 h 9883"/>
              <a:gd name="connsiteX141-4119" fmla="*/ 6043 w 10000"/>
              <a:gd name="connsiteY141-4120" fmla="*/ 8781 h 9883"/>
              <a:gd name="connsiteX142-4121" fmla="*/ 6114 w 10000"/>
              <a:gd name="connsiteY142-4122" fmla="*/ 8781 h 9883"/>
              <a:gd name="connsiteX143-4123" fmla="*/ 6185 w 10000"/>
              <a:gd name="connsiteY143-4124" fmla="*/ 8772 h 9883"/>
              <a:gd name="connsiteX144-4125" fmla="*/ 6256 w 10000"/>
              <a:gd name="connsiteY144-4126" fmla="*/ 8751 h 9883"/>
              <a:gd name="connsiteX145-4127" fmla="*/ 6326 w 10000"/>
              <a:gd name="connsiteY145-4128" fmla="*/ 8723 h 9883"/>
              <a:gd name="connsiteX146-4129" fmla="*/ 6397 w 10000"/>
              <a:gd name="connsiteY146-4130" fmla="*/ 8686 h 9883"/>
              <a:gd name="connsiteX147-4131" fmla="*/ 6466 w 10000"/>
              <a:gd name="connsiteY147-4132" fmla="*/ 8634 h 9883"/>
              <a:gd name="connsiteX148-4133" fmla="*/ 6535 w 10000"/>
              <a:gd name="connsiteY148-4134" fmla="*/ 8575 h 9883"/>
              <a:gd name="connsiteX149-4135" fmla="*/ 6603 w 10000"/>
              <a:gd name="connsiteY149-4136" fmla="*/ 8505 h 9883"/>
              <a:gd name="connsiteX150-4137" fmla="*/ 6637 w 10000"/>
              <a:gd name="connsiteY150-4138" fmla="*/ 8466 h 9883"/>
              <a:gd name="connsiteX151-4139" fmla="*/ 6667 w 10000"/>
              <a:gd name="connsiteY151-4140" fmla="*/ 8430 h 9883"/>
              <a:gd name="connsiteX152-4141" fmla="*/ 6721 w 10000"/>
              <a:gd name="connsiteY152-4142" fmla="*/ 8354 h 9883"/>
              <a:gd name="connsiteX153-4143" fmla="*/ 6766 w 10000"/>
              <a:gd name="connsiteY153-4144" fmla="*/ 8272 h 9883"/>
              <a:gd name="connsiteX154-4145" fmla="*/ 6805 w 10000"/>
              <a:gd name="connsiteY154-4146" fmla="*/ 8188 h 9883"/>
              <a:gd name="connsiteX155-4147" fmla="*/ 6853 w 10000"/>
              <a:gd name="connsiteY155-4148" fmla="*/ 8057 h 9883"/>
              <a:gd name="connsiteX156-4149" fmla="*/ 6901 w 10000"/>
              <a:gd name="connsiteY156-4150" fmla="*/ 7872 h 9883"/>
              <a:gd name="connsiteX157-4151" fmla="*/ 6931 w 10000"/>
              <a:gd name="connsiteY157-4152" fmla="*/ 7680 h 9883"/>
              <a:gd name="connsiteX158-4153" fmla="*/ 6950 w 10000"/>
              <a:gd name="connsiteY158-4154" fmla="*/ 7480 h 9883"/>
              <a:gd name="connsiteX159-4155" fmla="*/ 6966 w 10000"/>
              <a:gd name="connsiteY159-4156" fmla="*/ 7176 h 9883"/>
              <a:gd name="connsiteX160-4157" fmla="*/ 6974 w 10000"/>
              <a:gd name="connsiteY160-4158" fmla="*/ 6973 h 9883"/>
              <a:gd name="connsiteX161-4159" fmla="*/ 6987 w 10000"/>
              <a:gd name="connsiteY161-4160" fmla="*/ 6699 h 9883"/>
              <a:gd name="connsiteX162-4161" fmla="*/ 7001 w 10000"/>
              <a:gd name="connsiteY162-4162" fmla="*/ 6148 h 9883"/>
              <a:gd name="connsiteX163-4163" fmla="*/ 7001 w 10000"/>
              <a:gd name="connsiteY163-4164" fmla="*/ 5595 h 9883"/>
              <a:gd name="connsiteX164-4165" fmla="*/ 6990 w 10000"/>
              <a:gd name="connsiteY164-4166" fmla="*/ 5045 h 9883"/>
              <a:gd name="connsiteX165-4167" fmla="*/ 6981 w 10000"/>
              <a:gd name="connsiteY165-4168" fmla="*/ 4770 h 9883"/>
              <a:gd name="connsiteX166-4169" fmla="*/ 6978 w 10000"/>
              <a:gd name="connsiteY166-4170" fmla="*/ 4706 h 9883"/>
              <a:gd name="connsiteX167-4171" fmla="*/ 6965 w 10000"/>
              <a:gd name="connsiteY167-4172" fmla="*/ 4572 h 9883"/>
              <a:gd name="connsiteX168-4173" fmla="*/ 6946 w 10000"/>
              <a:gd name="connsiteY168-4174" fmla="*/ 4444 h 9883"/>
              <a:gd name="connsiteX169-4175" fmla="*/ 6916 w 10000"/>
              <a:gd name="connsiteY169-4176" fmla="*/ 4320 h 9883"/>
              <a:gd name="connsiteX170-4177" fmla="*/ 6885 w 10000"/>
              <a:gd name="connsiteY170-4178" fmla="*/ 4199 h 9883"/>
              <a:gd name="connsiteX171-4179" fmla="*/ 6844 w 10000"/>
              <a:gd name="connsiteY171-4180" fmla="*/ 4083 h 9883"/>
              <a:gd name="connsiteX172-4181" fmla="*/ 6796 w 10000"/>
              <a:gd name="connsiteY172-4182" fmla="*/ 3970 h 9883"/>
              <a:gd name="connsiteX173-4183" fmla="*/ 6744 w 10000"/>
              <a:gd name="connsiteY173-4184" fmla="*/ 3865 h 9883"/>
              <a:gd name="connsiteX174-4185" fmla="*/ 6684 w 10000"/>
              <a:gd name="connsiteY174-4186" fmla="*/ 3768 h 9883"/>
              <a:gd name="connsiteX175-4187" fmla="*/ 6619 w 10000"/>
              <a:gd name="connsiteY175-4188" fmla="*/ 3680 h 9883"/>
              <a:gd name="connsiteX176-4189" fmla="*/ 6547 w 10000"/>
              <a:gd name="connsiteY176-4190" fmla="*/ 3600 h 9883"/>
              <a:gd name="connsiteX177-4191" fmla="*/ 6470 w 10000"/>
              <a:gd name="connsiteY177-4192" fmla="*/ 3528 h 9883"/>
              <a:gd name="connsiteX178-4193" fmla="*/ 6390 w 10000"/>
              <a:gd name="connsiteY178-4194" fmla="*/ 3469 h 9883"/>
              <a:gd name="connsiteX179-4195" fmla="*/ 6304 w 10000"/>
              <a:gd name="connsiteY179-4196" fmla="*/ 3417 h 9883"/>
              <a:gd name="connsiteX180-4197" fmla="*/ 6212 w 10000"/>
              <a:gd name="connsiteY180-4198" fmla="*/ 3381 h 9883"/>
              <a:gd name="connsiteX181-4199" fmla="*/ 6115 w 10000"/>
              <a:gd name="connsiteY181-4200" fmla="*/ 3358 h 9883"/>
              <a:gd name="connsiteX182-4201" fmla="*/ 6064 w 10000"/>
              <a:gd name="connsiteY182-4202" fmla="*/ 3353 h 9883"/>
              <a:gd name="connsiteX183-4203" fmla="*/ 6039 w 10000"/>
              <a:gd name="connsiteY183-4204" fmla="*/ 3352 h 9883"/>
              <a:gd name="connsiteX184-4205" fmla="*/ 5986 w 10000"/>
              <a:gd name="connsiteY184-4206" fmla="*/ 3357 h 9883"/>
              <a:gd name="connsiteX185-4207" fmla="*/ 5934 w 10000"/>
              <a:gd name="connsiteY185-4208" fmla="*/ 3371 h 9883"/>
              <a:gd name="connsiteX186-4209" fmla="*/ 5884 w 10000"/>
              <a:gd name="connsiteY186-4210" fmla="*/ 3397 h 9883"/>
              <a:gd name="connsiteX187-4211" fmla="*/ 5837 w 10000"/>
              <a:gd name="connsiteY187-4212" fmla="*/ 3433 h 9883"/>
              <a:gd name="connsiteX188-4213" fmla="*/ 5796 w 10000"/>
              <a:gd name="connsiteY188-4214" fmla="*/ 3478 h 9883"/>
              <a:gd name="connsiteX189-4215" fmla="*/ 5763 w 10000"/>
              <a:gd name="connsiteY189-4216" fmla="*/ 3531 h 9883"/>
              <a:gd name="connsiteX190-4217" fmla="*/ 5738 w 10000"/>
              <a:gd name="connsiteY190-4218" fmla="*/ 3592 h 9883"/>
              <a:gd name="connsiteX191-4219" fmla="*/ 5729 w 10000"/>
              <a:gd name="connsiteY191-4220" fmla="*/ 3625 h 9883"/>
              <a:gd name="connsiteX192-4221" fmla="*/ 5725 w 10000"/>
              <a:gd name="connsiteY192-4222" fmla="*/ 3653 h 9883"/>
              <a:gd name="connsiteX193-4223" fmla="*/ 5719 w 10000"/>
              <a:gd name="connsiteY193-4224" fmla="*/ 3706 h 9883"/>
              <a:gd name="connsiteX194-4225" fmla="*/ 5724 w 10000"/>
              <a:gd name="connsiteY194-4226" fmla="*/ 3788 h 9883"/>
              <a:gd name="connsiteX195-4227" fmla="*/ 5745 w 10000"/>
              <a:gd name="connsiteY195-4228" fmla="*/ 3896 h 9883"/>
              <a:gd name="connsiteX196-4229" fmla="*/ 5786 w 10000"/>
              <a:gd name="connsiteY196-4230" fmla="*/ 3991 h 9883"/>
              <a:gd name="connsiteX197-4231" fmla="*/ 5811 w 10000"/>
              <a:gd name="connsiteY197-4232" fmla="*/ 4034 h 9883"/>
              <a:gd name="connsiteX198-4233" fmla="*/ 5860 w 10000"/>
              <a:gd name="connsiteY198-4234" fmla="*/ 4107 h 9883"/>
              <a:gd name="connsiteX199-4235" fmla="*/ 5960 w 10000"/>
              <a:gd name="connsiteY199-4236" fmla="*/ 4229 h 9883"/>
              <a:gd name="connsiteX200-4237" fmla="*/ 6061 w 10000"/>
              <a:gd name="connsiteY200-4238" fmla="*/ 4329 h 9883"/>
              <a:gd name="connsiteX201-4239" fmla="*/ 6167 w 10000"/>
              <a:gd name="connsiteY201-4240" fmla="*/ 4408 h 9883"/>
              <a:gd name="connsiteX202-4241" fmla="*/ 6272 w 10000"/>
              <a:gd name="connsiteY202-4242" fmla="*/ 4460 h 9883"/>
              <a:gd name="connsiteX203-4243" fmla="*/ 6380 w 10000"/>
              <a:gd name="connsiteY203-4244" fmla="*/ 4494 h 9883"/>
              <a:gd name="connsiteX204-4245" fmla="*/ 6488 w 10000"/>
              <a:gd name="connsiteY204-4246" fmla="*/ 4507 h 9883"/>
              <a:gd name="connsiteX205-4247" fmla="*/ 6596 w 10000"/>
              <a:gd name="connsiteY205-4248" fmla="*/ 4497 h 9883"/>
              <a:gd name="connsiteX206-4249" fmla="*/ 6703 w 10000"/>
              <a:gd name="connsiteY206-4250" fmla="*/ 4472 h 9883"/>
              <a:gd name="connsiteX207-4251" fmla="*/ 6810 w 10000"/>
              <a:gd name="connsiteY207-4252" fmla="*/ 4426 h 9883"/>
              <a:gd name="connsiteX208-4253" fmla="*/ 6915 w 10000"/>
              <a:gd name="connsiteY208-4254" fmla="*/ 4369 h 9883"/>
              <a:gd name="connsiteX209-4255" fmla="*/ 7018 w 10000"/>
              <a:gd name="connsiteY209-4256" fmla="*/ 4291 h 9883"/>
              <a:gd name="connsiteX210-4257" fmla="*/ 7116 w 10000"/>
              <a:gd name="connsiteY210-4258" fmla="*/ 4200 h 9883"/>
              <a:gd name="connsiteX211-4259" fmla="*/ 7213 w 10000"/>
              <a:gd name="connsiteY211-4260" fmla="*/ 4096 h 9883"/>
              <a:gd name="connsiteX212-4261" fmla="*/ 7306 w 10000"/>
              <a:gd name="connsiteY212-4262" fmla="*/ 3980 h 9883"/>
              <a:gd name="connsiteX213-4263" fmla="*/ 7391 w 10000"/>
              <a:gd name="connsiteY213-4264" fmla="*/ 3850 h 9883"/>
              <a:gd name="connsiteX214-4265" fmla="*/ 7433 w 10000"/>
              <a:gd name="connsiteY214-4266" fmla="*/ 3782 h 9883"/>
              <a:gd name="connsiteX215-4267" fmla="*/ 7506 w 10000"/>
              <a:gd name="connsiteY215-4268" fmla="*/ 3654 h 9883"/>
              <a:gd name="connsiteX216-4269" fmla="*/ 7640 w 10000"/>
              <a:gd name="connsiteY216-4270" fmla="*/ 3384 h 9883"/>
              <a:gd name="connsiteX217-4271" fmla="*/ 7754 w 10000"/>
              <a:gd name="connsiteY217-4272" fmla="*/ 3095 h 9883"/>
              <a:gd name="connsiteX218-4273" fmla="*/ 7825 w 10000"/>
              <a:gd name="connsiteY218-4274" fmla="*/ 2870 h 9883"/>
              <a:gd name="connsiteX219-4275" fmla="*/ 7868 w 10000"/>
              <a:gd name="connsiteY219-4276" fmla="*/ 2717 h 9883"/>
              <a:gd name="connsiteX220-4277" fmla="*/ 7900 w 10000"/>
              <a:gd name="connsiteY220-4278" fmla="*/ 2561 h 9883"/>
              <a:gd name="connsiteX221-4279" fmla="*/ 7931 w 10000"/>
              <a:gd name="connsiteY221-4280" fmla="*/ 2400 h 9883"/>
              <a:gd name="connsiteX222-4281" fmla="*/ 7952 w 10000"/>
              <a:gd name="connsiteY222-4282" fmla="*/ 2242 h 9883"/>
              <a:gd name="connsiteX223-4283" fmla="*/ 7965 w 10000"/>
              <a:gd name="connsiteY223-4284" fmla="*/ 2080 h 9883"/>
              <a:gd name="connsiteX224-4285" fmla="*/ 7973 w 10000"/>
              <a:gd name="connsiteY224-4286" fmla="*/ 1918 h 9883"/>
              <a:gd name="connsiteX225-4287" fmla="*/ 7971 w 10000"/>
              <a:gd name="connsiteY225-4288" fmla="*/ 1755 h 9883"/>
              <a:gd name="connsiteX226-4289" fmla="*/ 7963 w 10000"/>
              <a:gd name="connsiteY226-4290" fmla="*/ 1591 h 9883"/>
              <a:gd name="connsiteX227-4291" fmla="*/ 7949 w 10000"/>
              <a:gd name="connsiteY227-4292" fmla="*/ 1429 h 9883"/>
              <a:gd name="connsiteX228-4293" fmla="*/ 7937 w 10000"/>
              <a:gd name="connsiteY228-4294" fmla="*/ 1348 h 9883"/>
              <a:gd name="connsiteX229-4295" fmla="*/ 7916 w 10000"/>
              <a:gd name="connsiteY229-4296" fmla="*/ 1237 h 9883"/>
              <a:gd name="connsiteX230-4297" fmla="*/ 7892 w 10000"/>
              <a:gd name="connsiteY230-4298" fmla="*/ 1055 h 9883"/>
              <a:gd name="connsiteX231-4299" fmla="*/ 7883 w 10000"/>
              <a:gd name="connsiteY231-4300" fmla="*/ 930 h 9883"/>
              <a:gd name="connsiteX232-4301" fmla="*/ 7885 w 10000"/>
              <a:gd name="connsiteY232-4302" fmla="*/ 811 h 9883"/>
              <a:gd name="connsiteX233-4303" fmla="*/ 7903 w 10000"/>
              <a:gd name="connsiteY233-4304" fmla="*/ 698 h 9883"/>
              <a:gd name="connsiteX234-4305" fmla="*/ 7934 w 10000"/>
              <a:gd name="connsiteY234-4306" fmla="*/ 623 h 9883"/>
              <a:gd name="connsiteX235-4307" fmla="*/ 7958 w 10000"/>
              <a:gd name="connsiteY235-4308" fmla="*/ 576 h 9883"/>
              <a:gd name="connsiteX236-4309" fmla="*/ 7992 w 10000"/>
              <a:gd name="connsiteY236-4310" fmla="*/ 536 h 9883"/>
              <a:gd name="connsiteX237-4311" fmla="*/ 8030 w 10000"/>
              <a:gd name="connsiteY237-4312" fmla="*/ 500 h 9883"/>
              <a:gd name="connsiteX238-4313" fmla="*/ 8050 w 10000"/>
              <a:gd name="connsiteY238-4314" fmla="*/ 486 h 9883"/>
              <a:gd name="connsiteX239-4315" fmla="*/ 8088 w 10000"/>
              <a:gd name="connsiteY239-4316" fmla="*/ 466 h 9883"/>
              <a:gd name="connsiteX240-4317" fmla="*/ 8159 w 10000"/>
              <a:gd name="connsiteY240-4318" fmla="*/ 452 h 9883"/>
              <a:gd name="connsiteX241-4319" fmla="*/ 8229 w 10000"/>
              <a:gd name="connsiteY241-4320" fmla="*/ 461 h 9883"/>
              <a:gd name="connsiteX242-4321" fmla="*/ 8301 w 10000"/>
              <a:gd name="connsiteY242-4322" fmla="*/ 493 h 9883"/>
              <a:gd name="connsiteX243-4323" fmla="*/ 8370 w 10000"/>
              <a:gd name="connsiteY243-4324" fmla="*/ 542 h 9883"/>
              <a:gd name="connsiteX244-4325" fmla="*/ 8433 w 10000"/>
              <a:gd name="connsiteY244-4326" fmla="*/ 604 h 9883"/>
              <a:gd name="connsiteX245-4327" fmla="*/ 8490 w 10000"/>
              <a:gd name="connsiteY245-4328" fmla="*/ 676 h 9883"/>
              <a:gd name="connsiteX246-4329" fmla="*/ 8538 w 10000"/>
              <a:gd name="connsiteY246-4330" fmla="*/ 748 h 9883"/>
              <a:gd name="connsiteX247-4331" fmla="*/ 8559 w 10000"/>
              <a:gd name="connsiteY247-4332" fmla="*/ 785 h 9883"/>
              <a:gd name="connsiteX248-4333" fmla="*/ 8645 w 10000"/>
              <a:gd name="connsiteY248-4334" fmla="*/ 963 h 9883"/>
              <a:gd name="connsiteX249-4335" fmla="*/ 8792 w 10000"/>
              <a:gd name="connsiteY249-4336" fmla="*/ 1255 h 9883"/>
              <a:gd name="connsiteX250-4337" fmla="*/ 8868 w 10000"/>
              <a:gd name="connsiteY250-4338" fmla="*/ 1384 h 9883"/>
              <a:gd name="connsiteX251-4339" fmla="*/ 8925 w 10000"/>
              <a:gd name="connsiteY251-4340" fmla="*/ 1460 h 9883"/>
              <a:gd name="connsiteX252-4341" fmla="*/ 8982 w 10000"/>
              <a:gd name="connsiteY252-4342" fmla="*/ 1527 h 9883"/>
              <a:gd name="connsiteX253-4343" fmla="*/ 9039 w 10000"/>
              <a:gd name="connsiteY253-4344" fmla="*/ 1576 h 9883"/>
              <a:gd name="connsiteX254-4345" fmla="*/ 9103 w 10000"/>
              <a:gd name="connsiteY254-4346" fmla="*/ 1608 h 9883"/>
              <a:gd name="connsiteX255-4347" fmla="*/ 9168 w 10000"/>
              <a:gd name="connsiteY255-4348" fmla="*/ 1622 h 9883"/>
              <a:gd name="connsiteX256-4349" fmla="*/ 9236 w 10000"/>
              <a:gd name="connsiteY256-4350" fmla="*/ 1613 h 9883"/>
              <a:gd name="connsiteX257-4351" fmla="*/ 9308 w 10000"/>
              <a:gd name="connsiteY257-4352" fmla="*/ 1581 h 9883"/>
              <a:gd name="connsiteX258-4353" fmla="*/ 9384 w 10000"/>
              <a:gd name="connsiteY258-4354" fmla="*/ 1519 h 9883"/>
              <a:gd name="connsiteX259-4355" fmla="*/ 9463 w 10000"/>
              <a:gd name="connsiteY259-4356" fmla="*/ 1427 h 9883"/>
              <a:gd name="connsiteX260-4357" fmla="*/ 9504 w 10000"/>
              <a:gd name="connsiteY260-4358" fmla="*/ 1368 h 9883"/>
              <a:gd name="connsiteX261-4359" fmla="*/ 9544 w 10000"/>
              <a:gd name="connsiteY261-4360" fmla="*/ 1302 h 9883"/>
              <a:gd name="connsiteX262-4361" fmla="*/ 9614 w 10000"/>
              <a:gd name="connsiteY262-4362" fmla="*/ 1161 h 9883"/>
              <a:gd name="connsiteX263-4363" fmla="*/ 9672 w 10000"/>
              <a:gd name="connsiteY263-4364" fmla="*/ 1005 h 9883"/>
              <a:gd name="connsiteX264-4365" fmla="*/ 9722 w 10000"/>
              <a:gd name="connsiteY264-4366" fmla="*/ 845 h 9883"/>
              <a:gd name="connsiteX265-4367" fmla="*/ 9743 w 10000"/>
              <a:gd name="connsiteY265-4368" fmla="*/ 764 h 9883"/>
              <a:gd name="connsiteX266-4369" fmla="*/ 9795 w 10000"/>
              <a:gd name="connsiteY266-4370" fmla="*/ 570 h 9883"/>
              <a:gd name="connsiteX267-4371" fmla="*/ 9884 w 10000"/>
              <a:gd name="connsiteY267-4372" fmla="*/ 272 h 9883"/>
              <a:gd name="connsiteX268-4373" fmla="*/ 9955 w 10000"/>
              <a:gd name="connsiteY268-4374" fmla="*/ 86 h 9883"/>
              <a:gd name="connsiteX269-4375" fmla="*/ 10000 w 10000"/>
              <a:gd name="connsiteY269-4376" fmla="*/ 0 h 9883"/>
              <a:gd name="connsiteX0-4377" fmla="*/ 317 w 10000"/>
              <a:gd name="connsiteY0-4378" fmla="*/ 9868 h 9868"/>
              <a:gd name="connsiteX1-4379" fmla="*/ 449 w 10000"/>
              <a:gd name="connsiteY1-4380" fmla="*/ 9722 h 9868"/>
              <a:gd name="connsiteX2-4381" fmla="*/ 569 w 10000"/>
              <a:gd name="connsiteY2-4382" fmla="*/ 9560 h 9868"/>
              <a:gd name="connsiteX3-4383" fmla="*/ 675 w 10000"/>
              <a:gd name="connsiteY3-4384" fmla="*/ 9388 h 9868"/>
              <a:gd name="connsiteX4-4385" fmla="*/ 769 w 10000"/>
              <a:gd name="connsiteY4-4386" fmla="*/ 9197 h 9868"/>
              <a:gd name="connsiteX5-4387" fmla="*/ 846 w 10000"/>
              <a:gd name="connsiteY5-4388" fmla="*/ 8996 h 9868"/>
              <a:gd name="connsiteX6-4389" fmla="*/ 905 w 10000"/>
              <a:gd name="connsiteY6-4390" fmla="*/ 8778 h 9868"/>
              <a:gd name="connsiteX7-4391" fmla="*/ 926 w 10000"/>
              <a:gd name="connsiteY7-4392" fmla="*/ 8663 h 9868"/>
              <a:gd name="connsiteX8-4393" fmla="*/ 942 w 10000"/>
              <a:gd name="connsiteY8-4394" fmla="*/ 8570 h 9868"/>
              <a:gd name="connsiteX9-4395" fmla="*/ 958 w 10000"/>
              <a:gd name="connsiteY9-4396" fmla="*/ 8381 h 9868"/>
              <a:gd name="connsiteX10-4397" fmla="*/ 961 w 10000"/>
              <a:gd name="connsiteY10-4398" fmla="*/ 8197 h 9868"/>
              <a:gd name="connsiteX11-4399" fmla="*/ 944 w 10000"/>
              <a:gd name="connsiteY11-4400" fmla="*/ 8010 h 9868"/>
              <a:gd name="connsiteX12-4401" fmla="*/ 912 w 10000"/>
              <a:gd name="connsiteY12-4402" fmla="*/ 7830 h 9868"/>
              <a:gd name="connsiteX13-4403" fmla="*/ 861 w 10000"/>
              <a:gd name="connsiteY13-4404" fmla="*/ 7656 h 9868"/>
              <a:gd name="connsiteX14-4405" fmla="*/ 795 w 10000"/>
              <a:gd name="connsiteY14-4406" fmla="*/ 7496 h 9868"/>
              <a:gd name="connsiteX15-4407" fmla="*/ 709 w 10000"/>
              <a:gd name="connsiteY15-4408" fmla="*/ 7343 h 9868"/>
              <a:gd name="connsiteX16-4409" fmla="*/ 657 w 10000"/>
              <a:gd name="connsiteY16-4410" fmla="*/ 7272 h 9868"/>
              <a:gd name="connsiteX17-4411" fmla="*/ 625 w 10000"/>
              <a:gd name="connsiteY17-4412" fmla="*/ 7232 h 9868"/>
              <a:gd name="connsiteX18-4413" fmla="*/ 557 w 10000"/>
              <a:gd name="connsiteY18-4414" fmla="*/ 7167 h 9868"/>
              <a:gd name="connsiteX19-4415" fmla="*/ 492 w 10000"/>
              <a:gd name="connsiteY19-4416" fmla="*/ 7120 h 9868"/>
              <a:gd name="connsiteX20-4417" fmla="*/ 427 w 10000"/>
              <a:gd name="connsiteY20-4418" fmla="*/ 7091 h 9868"/>
              <a:gd name="connsiteX21-4419" fmla="*/ 365 w 10000"/>
              <a:gd name="connsiteY21-4420" fmla="*/ 7080 h 9868"/>
              <a:gd name="connsiteX22-4421" fmla="*/ 304 w 10000"/>
              <a:gd name="connsiteY22-4422" fmla="*/ 7085 h 9868"/>
              <a:gd name="connsiteX23-4423" fmla="*/ 245 w 10000"/>
              <a:gd name="connsiteY23-4424" fmla="*/ 7105 h 9868"/>
              <a:gd name="connsiteX24-4425" fmla="*/ 191 w 10000"/>
              <a:gd name="connsiteY24-4426" fmla="*/ 7139 h 9868"/>
              <a:gd name="connsiteX25-4427" fmla="*/ 144 w 10000"/>
              <a:gd name="connsiteY25-4428" fmla="*/ 7185 h 9868"/>
              <a:gd name="connsiteX26-4429" fmla="*/ 101 w 10000"/>
              <a:gd name="connsiteY26-4430" fmla="*/ 7247 h 9868"/>
              <a:gd name="connsiteX27-4431" fmla="*/ 66 w 10000"/>
              <a:gd name="connsiteY27-4432" fmla="*/ 7320 h 9868"/>
              <a:gd name="connsiteX28-4433" fmla="*/ 35 w 10000"/>
              <a:gd name="connsiteY28-4434" fmla="*/ 7402 h 9868"/>
              <a:gd name="connsiteX29-4435" fmla="*/ 16 w 10000"/>
              <a:gd name="connsiteY29-4436" fmla="*/ 7496 h 9868"/>
              <a:gd name="connsiteX30-4437" fmla="*/ 3 w 10000"/>
              <a:gd name="connsiteY30-4438" fmla="*/ 7593 h 9868"/>
              <a:gd name="connsiteX31-4439" fmla="*/ 0 w 10000"/>
              <a:gd name="connsiteY31-4440" fmla="*/ 7701 h 9868"/>
              <a:gd name="connsiteX32-4441" fmla="*/ 7 w 10000"/>
              <a:gd name="connsiteY32-4442" fmla="*/ 7813 h 9868"/>
              <a:gd name="connsiteX33-4443" fmla="*/ 14 w 10000"/>
              <a:gd name="connsiteY33-4444" fmla="*/ 7871 h 9868"/>
              <a:gd name="connsiteX34-4445" fmla="*/ 29 w 10000"/>
              <a:gd name="connsiteY34-4446" fmla="*/ 7971 h 9868"/>
              <a:gd name="connsiteX35-4447" fmla="*/ 76 w 10000"/>
              <a:gd name="connsiteY35-4448" fmla="*/ 8160 h 9868"/>
              <a:gd name="connsiteX36-4449" fmla="*/ 138 w 10000"/>
              <a:gd name="connsiteY36-4450" fmla="*/ 8344 h 9868"/>
              <a:gd name="connsiteX37-4451" fmla="*/ 214 w 10000"/>
              <a:gd name="connsiteY37-4452" fmla="*/ 8520 h 9868"/>
              <a:gd name="connsiteX38-4453" fmla="*/ 304 w 10000"/>
              <a:gd name="connsiteY38-4454" fmla="*/ 8684 h 9868"/>
              <a:gd name="connsiteX39-4455" fmla="*/ 401 w 10000"/>
              <a:gd name="connsiteY39-4456" fmla="*/ 8838 h 9868"/>
              <a:gd name="connsiteX40-4457" fmla="*/ 510 w 10000"/>
              <a:gd name="connsiteY40-4458" fmla="*/ 8984 h 9868"/>
              <a:gd name="connsiteX41-4459" fmla="*/ 630 w 10000"/>
              <a:gd name="connsiteY41-4460" fmla="*/ 9119 h 9868"/>
              <a:gd name="connsiteX42-4461" fmla="*/ 754 w 10000"/>
              <a:gd name="connsiteY42-4462" fmla="*/ 9243 h 9868"/>
              <a:gd name="connsiteX43-4463" fmla="*/ 886 w 10000"/>
              <a:gd name="connsiteY43-4464" fmla="*/ 9351 h 9868"/>
              <a:gd name="connsiteX44-4465" fmla="*/ 1019 w 10000"/>
              <a:gd name="connsiteY44-4466" fmla="*/ 9447 h 9868"/>
              <a:gd name="connsiteX45-4467" fmla="*/ 1157 w 10000"/>
              <a:gd name="connsiteY45-4468" fmla="*/ 9531 h 9868"/>
              <a:gd name="connsiteX46-4469" fmla="*/ 1294 w 10000"/>
              <a:gd name="connsiteY46-4470" fmla="*/ 9600 h 9868"/>
              <a:gd name="connsiteX47-4471" fmla="*/ 1434 w 10000"/>
              <a:gd name="connsiteY47-4472" fmla="*/ 9653 h 9868"/>
              <a:gd name="connsiteX48-4473" fmla="*/ 1571 w 10000"/>
              <a:gd name="connsiteY48-4474" fmla="*/ 9688 h 9868"/>
              <a:gd name="connsiteX49-4475" fmla="*/ 1705 w 10000"/>
              <a:gd name="connsiteY49-4476" fmla="*/ 9711 h 9868"/>
              <a:gd name="connsiteX50-4477" fmla="*/ 1769 w 10000"/>
              <a:gd name="connsiteY50-4478" fmla="*/ 9712 h 9868"/>
              <a:gd name="connsiteX51-4479" fmla="*/ 1844 w 10000"/>
              <a:gd name="connsiteY51-4480" fmla="*/ 9711 h 9868"/>
              <a:gd name="connsiteX52-4481" fmla="*/ 1992 w 10000"/>
              <a:gd name="connsiteY52-4482" fmla="*/ 9687 h 9868"/>
              <a:gd name="connsiteX53-4483" fmla="*/ 2129 w 10000"/>
              <a:gd name="connsiteY53-4484" fmla="*/ 9637 h 9868"/>
              <a:gd name="connsiteX54-4485" fmla="*/ 2263 w 10000"/>
              <a:gd name="connsiteY54-4486" fmla="*/ 9560 h 9868"/>
              <a:gd name="connsiteX55-4487" fmla="*/ 2382 w 10000"/>
              <a:gd name="connsiteY55-4488" fmla="*/ 9460 h 9868"/>
              <a:gd name="connsiteX56-4489" fmla="*/ 2491 w 10000"/>
              <a:gd name="connsiteY56-4490" fmla="*/ 9329 h 9868"/>
              <a:gd name="connsiteX57-4491" fmla="*/ 2561 w 10000"/>
              <a:gd name="connsiteY57-4492" fmla="*/ 9218 h 9868"/>
              <a:gd name="connsiteX58-4493" fmla="*/ 2602 w 10000"/>
              <a:gd name="connsiteY58-4494" fmla="*/ 9134 h 9868"/>
              <a:gd name="connsiteX59-4495" fmla="*/ 2639 w 10000"/>
              <a:gd name="connsiteY59-4496" fmla="*/ 9044 h 9868"/>
              <a:gd name="connsiteX60-4497" fmla="*/ 2674 w 10000"/>
              <a:gd name="connsiteY60-4498" fmla="*/ 8948 h 9868"/>
              <a:gd name="connsiteX61-4499" fmla="*/ 2687 w 10000"/>
              <a:gd name="connsiteY61-4500" fmla="*/ 8896 h 9868"/>
              <a:gd name="connsiteX62-4501" fmla="*/ 2706 w 10000"/>
              <a:gd name="connsiteY62-4502" fmla="*/ 8815 h 9868"/>
              <a:gd name="connsiteX63-4503" fmla="*/ 2736 w 10000"/>
              <a:gd name="connsiteY63-4504" fmla="*/ 8654 h 9868"/>
              <a:gd name="connsiteX64-4505" fmla="*/ 2750 w 10000"/>
              <a:gd name="connsiteY64-4506" fmla="*/ 8505 h 9868"/>
              <a:gd name="connsiteX65-4507" fmla="*/ 2754 w 10000"/>
              <a:gd name="connsiteY65-4508" fmla="*/ 8358 h 9868"/>
              <a:gd name="connsiteX66-4509" fmla="*/ 2746 w 10000"/>
              <a:gd name="connsiteY66-4510" fmla="*/ 8219 h 9868"/>
              <a:gd name="connsiteX67-4511" fmla="*/ 2727 w 10000"/>
              <a:gd name="connsiteY67-4512" fmla="*/ 8083 h 9868"/>
              <a:gd name="connsiteX68-4513" fmla="*/ 2700 w 10000"/>
              <a:gd name="connsiteY68-4514" fmla="*/ 7948 h 9868"/>
              <a:gd name="connsiteX69-4515" fmla="*/ 2665 w 10000"/>
              <a:gd name="connsiteY69-4516" fmla="*/ 7819 h 9868"/>
              <a:gd name="connsiteX70-4517" fmla="*/ 2600 w 10000"/>
              <a:gd name="connsiteY70-4518" fmla="*/ 7629 h 9868"/>
              <a:gd name="connsiteX71-4519" fmla="*/ 2496 w 10000"/>
              <a:gd name="connsiteY71-4520" fmla="*/ 7379 h 9868"/>
              <a:gd name="connsiteX72-4521" fmla="*/ 2319 w 10000"/>
              <a:gd name="connsiteY72-4522" fmla="*/ 7010 h 9868"/>
              <a:gd name="connsiteX73-4523" fmla="*/ 2199 w 10000"/>
              <a:gd name="connsiteY73-4524" fmla="*/ 6751 h 9868"/>
              <a:gd name="connsiteX74-4525" fmla="*/ 2032 w 10000"/>
              <a:gd name="connsiteY74-4526" fmla="*/ 6402 h 9868"/>
              <a:gd name="connsiteX75-4527" fmla="*/ 1728 w 10000"/>
              <a:gd name="connsiteY75-4528" fmla="*/ 5764 h 9868"/>
              <a:gd name="connsiteX76-4529" fmla="*/ 1579 w 10000"/>
              <a:gd name="connsiteY76-4530" fmla="*/ 5419 h 9868"/>
              <a:gd name="connsiteX77-4531" fmla="*/ 1484 w 10000"/>
              <a:gd name="connsiteY77-4532" fmla="*/ 5183 h 9868"/>
              <a:gd name="connsiteX78-4533" fmla="*/ 1399 w 10000"/>
              <a:gd name="connsiteY78-4534" fmla="*/ 4944 h 9868"/>
              <a:gd name="connsiteX79-4535" fmla="*/ 1327 w 10000"/>
              <a:gd name="connsiteY79-4536" fmla="*/ 4703 h 9868"/>
              <a:gd name="connsiteX80-4537" fmla="*/ 1272 w 10000"/>
              <a:gd name="connsiteY80-4538" fmla="*/ 4460 h 9868"/>
              <a:gd name="connsiteX81-4539" fmla="*/ 1232 w 10000"/>
              <a:gd name="connsiteY81-4540" fmla="*/ 4222 h 9868"/>
              <a:gd name="connsiteX82-4541" fmla="*/ 1213 w 10000"/>
              <a:gd name="connsiteY82-4542" fmla="*/ 3987 h 9868"/>
              <a:gd name="connsiteX83-4543" fmla="*/ 1216 w 10000"/>
              <a:gd name="connsiteY83-4544" fmla="*/ 3813 h 9868"/>
              <a:gd name="connsiteX84-4545" fmla="*/ 1225 w 10000"/>
              <a:gd name="connsiteY84-4546" fmla="*/ 3702 h 9868"/>
              <a:gd name="connsiteX85-4547" fmla="*/ 1241 w 10000"/>
              <a:gd name="connsiteY85-4548" fmla="*/ 3590 h 9868"/>
              <a:gd name="connsiteX86-4549" fmla="*/ 1267 w 10000"/>
              <a:gd name="connsiteY86-4550" fmla="*/ 3482 h 9868"/>
              <a:gd name="connsiteX87-4551" fmla="*/ 1296 w 10000"/>
              <a:gd name="connsiteY87-4552" fmla="*/ 3375 h 9868"/>
              <a:gd name="connsiteX88-4553" fmla="*/ 1337 w 10000"/>
              <a:gd name="connsiteY88-4554" fmla="*/ 3271 h 9868"/>
              <a:gd name="connsiteX89-4555" fmla="*/ 1359 w 10000"/>
              <a:gd name="connsiteY89-4556" fmla="*/ 3222 h 9868"/>
              <a:gd name="connsiteX90-4557" fmla="*/ 1392 w 10000"/>
              <a:gd name="connsiteY90-4558" fmla="*/ 3150 h 9868"/>
              <a:gd name="connsiteX91-4559" fmla="*/ 1470 w 10000"/>
              <a:gd name="connsiteY91-4560" fmla="*/ 3029 h 9868"/>
              <a:gd name="connsiteX92-4561" fmla="*/ 1560 w 10000"/>
              <a:gd name="connsiteY92-4562" fmla="*/ 2922 h 9868"/>
              <a:gd name="connsiteX93-4563" fmla="*/ 1657 w 10000"/>
              <a:gd name="connsiteY93-4564" fmla="*/ 2835 h 9868"/>
              <a:gd name="connsiteX94-4565" fmla="*/ 1762 w 10000"/>
              <a:gd name="connsiteY94-4566" fmla="*/ 2762 h 9868"/>
              <a:gd name="connsiteX95-4567" fmla="*/ 1874 w 10000"/>
              <a:gd name="connsiteY95-4568" fmla="*/ 2703 h 9868"/>
              <a:gd name="connsiteX96-4569" fmla="*/ 1992 w 10000"/>
              <a:gd name="connsiteY96-4570" fmla="*/ 2662 h 9868"/>
              <a:gd name="connsiteX97-4571" fmla="*/ 2110 w 10000"/>
              <a:gd name="connsiteY97-4572" fmla="*/ 2633 h 9868"/>
              <a:gd name="connsiteX98-4573" fmla="*/ 2234 w 10000"/>
              <a:gd name="connsiteY98-4574" fmla="*/ 2616 h 9868"/>
              <a:gd name="connsiteX99-4575" fmla="*/ 2359 w 10000"/>
              <a:gd name="connsiteY99-4576" fmla="*/ 2611 h 9868"/>
              <a:gd name="connsiteX100-4577" fmla="*/ 2485 w 10000"/>
              <a:gd name="connsiteY100-4578" fmla="*/ 2617 h 9868"/>
              <a:gd name="connsiteX101-4579" fmla="*/ 2607 w 10000"/>
              <a:gd name="connsiteY101-4580" fmla="*/ 2635 h 9868"/>
              <a:gd name="connsiteX102-4581" fmla="*/ 2727 w 10000"/>
              <a:gd name="connsiteY102-4582" fmla="*/ 2662 h 9868"/>
              <a:gd name="connsiteX103-4583" fmla="*/ 2844 w 10000"/>
              <a:gd name="connsiteY103-4584" fmla="*/ 2697 h 9868"/>
              <a:gd name="connsiteX104-4585" fmla="*/ 2957 w 10000"/>
              <a:gd name="connsiteY104-4586" fmla="*/ 2740 h 9868"/>
              <a:gd name="connsiteX105-4587" fmla="*/ 3061 w 10000"/>
              <a:gd name="connsiteY105-4588" fmla="*/ 2793 h 9868"/>
              <a:gd name="connsiteX106-4589" fmla="*/ 3113 w 10000"/>
              <a:gd name="connsiteY106-4590" fmla="*/ 2821 h 9868"/>
              <a:gd name="connsiteX107-4591" fmla="*/ 3168 w 10000"/>
              <a:gd name="connsiteY107-4592" fmla="*/ 2855 h 9868"/>
              <a:gd name="connsiteX108-4593" fmla="*/ 3282 w 10000"/>
              <a:gd name="connsiteY108-4594" fmla="*/ 2933 h 9868"/>
              <a:gd name="connsiteX109-4595" fmla="*/ 3389 w 10000"/>
              <a:gd name="connsiteY109-4596" fmla="*/ 3019 h 9868"/>
              <a:gd name="connsiteX110-4597" fmla="*/ 3495 w 10000"/>
              <a:gd name="connsiteY110-4598" fmla="*/ 3111 h 9868"/>
              <a:gd name="connsiteX111-4599" fmla="*/ 3648 w 10000"/>
              <a:gd name="connsiteY111-4600" fmla="*/ 3267 h 9868"/>
              <a:gd name="connsiteX112-4601" fmla="*/ 3842 w 10000"/>
              <a:gd name="connsiteY112-4602" fmla="*/ 3498 h 9868"/>
              <a:gd name="connsiteX113-4603" fmla="*/ 4016 w 10000"/>
              <a:gd name="connsiteY113-4604" fmla="*/ 3753 h 9868"/>
              <a:gd name="connsiteX114-4605" fmla="*/ 4176 w 10000"/>
              <a:gd name="connsiteY114-4606" fmla="*/ 4029 h 9868"/>
              <a:gd name="connsiteX115-4607" fmla="*/ 4321 w 10000"/>
              <a:gd name="connsiteY115-4608" fmla="*/ 4322 h 9868"/>
              <a:gd name="connsiteX116-4609" fmla="*/ 4442 w 10000"/>
              <a:gd name="connsiteY116-4610" fmla="*/ 4626 h 9868"/>
              <a:gd name="connsiteX117-4611" fmla="*/ 4494 w 10000"/>
              <a:gd name="connsiteY117-4612" fmla="*/ 4786 h 9868"/>
              <a:gd name="connsiteX118-4613" fmla="*/ 4534 w 10000"/>
              <a:gd name="connsiteY118-4614" fmla="*/ 4902 h 9868"/>
              <a:gd name="connsiteX119-4615" fmla="*/ 4599 w 10000"/>
              <a:gd name="connsiteY119-4616" fmla="*/ 5144 h 9868"/>
              <a:gd name="connsiteX120-4617" fmla="*/ 4653 w 10000"/>
              <a:gd name="connsiteY120-4618" fmla="*/ 5387 h 9868"/>
              <a:gd name="connsiteX121-4619" fmla="*/ 4697 w 10000"/>
              <a:gd name="connsiteY121-4620" fmla="*/ 5633 h 9868"/>
              <a:gd name="connsiteX122-4621" fmla="*/ 4756 w 10000"/>
              <a:gd name="connsiteY122-4622" fmla="*/ 6007 h 9868"/>
              <a:gd name="connsiteX123-4623" fmla="*/ 4829 w 10000"/>
              <a:gd name="connsiteY123-4624" fmla="*/ 6505 h 9868"/>
              <a:gd name="connsiteX124-4625" fmla="*/ 4888 w 10000"/>
              <a:gd name="connsiteY124-4626" fmla="*/ 6874 h 9868"/>
              <a:gd name="connsiteX125-4627" fmla="*/ 4933 w 10000"/>
              <a:gd name="connsiteY125-4628" fmla="*/ 7118 h 9868"/>
              <a:gd name="connsiteX126-4629" fmla="*/ 4988 w 10000"/>
              <a:gd name="connsiteY126-4630" fmla="*/ 7355 h 9868"/>
              <a:gd name="connsiteX127-4631" fmla="*/ 5052 w 10000"/>
              <a:gd name="connsiteY127-4632" fmla="*/ 7590 h 9868"/>
              <a:gd name="connsiteX128-4633" fmla="*/ 5128 w 10000"/>
              <a:gd name="connsiteY128-4634" fmla="*/ 7818 h 9868"/>
              <a:gd name="connsiteX129-4635" fmla="*/ 5218 w 10000"/>
              <a:gd name="connsiteY129-4636" fmla="*/ 8036 h 9868"/>
              <a:gd name="connsiteX130-4637" fmla="*/ 5328 w 10000"/>
              <a:gd name="connsiteY130-4638" fmla="*/ 8249 h 9868"/>
              <a:gd name="connsiteX131-4639" fmla="*/ 5455 w 10000"/>
              <a:gd name="connsiteY131-4640" fmla="*/ 8450 h 9868"/>
              <a:gd name="connsiteX132-4641" fmla="*/ 5527 w 10000"/>
              <a:gd name="connsiteY132-4642" fmla="*/ 8547 h 9868"/>
              <a:gd name="connsiteX133-4643" fmla="*/ 5558 w 10000"/>
              <a:gd name="connsiteY133-4644" fmla="*/ 8587 h 9868"/>
              <a:gd name="connsiteX134-4645" fmla="*/ 5626 w 10000"/>
              <a:gd name="connsiteY134-4646" fmla="*/ 8659 h 9868"/>
              <a:gd name="connsiteX135-4647" fmla="*/ 5693 w 10000"/>
              <a:gd name="connsiteY135-4648" fmla="*/ 8722 h 9868"/>
              <a:gd name="connsiteX136-4649" fmla="*/ 5762 w 10000"/>
              <a:gd name="connsiteY136-4650" fmla="*/ 8777 h 9868"/>
              <a:gd name="connsiteX137-4651" fmla="*/ 5830 w 10000"/>
              <a:gd name="connsiteY137-4652" fmla="*/ 8818 h 9868"/>
              <a:gd name="connsiteX138-4653" fmla="*/ 5901 w 10000"/>
              <a:gd name="connsiteY138-4654" fmla="*/ 8849 h 9868"/>
              <a:gd name="connsiteX139-4655" fmla="*/ 5971 w 10000"/>
              <a:gd name="connsiteY139-4656" fmla="*/ 8872 h 9868"/>
              <a:gd name="connsiteX140-4657" fmla="*/ 6043 w 10000"/>
              <a:gd name="connsiteY140-4658" fmla="*/ 8885 h 9868"/>
              <a:gd name="connsiteX141-4659" fmla="*/ 6114 w 10000"/>
              <a:gd name="connsiteY141-4660" fmla="*/ 8885 h 9868"/>
              <a:gd name="connsiteX142-4661" fmla="*/ 6185 w 10000"/>
              <a:gd name="connsiteY142-4662" fmla="*/ 8876 h 9868"/>
              <a:gd name="connsiteX143-4663" fmla="*/ 6256 w 10000"/>
              <a:gd name="connsiteY143-4664" fmla="*/ 8855 h 9868"/>
              <a:gd name="connsiteX144-4665" fmla="*/ 6326 w 10000"/>
              <a:gd name="connsiteY144-4666" fmla="*/ 8826 h 9868"/>
              <a:gd name="connsiteX145-4667" fmla="*/ 6397 w 10000"/>
              <a:gd name="connsiteY145-4668" fmla="*/ 8789 h 9868"/>
              <a:gd name="connsiteX146-4669" fmla="*/ 6466 w 10000"/>
              <a:gd name="connsiteY146-4670" fmla="*/ 8736 h 9868"/>
              <a:gd name="connsiteX147-4671" fmla="*/ 6535 w 10000"/>
              <a:gd name="connsiteY147-4672" fmla="*/ 8677 h 9868"/>
              <a:gd name="connsiteX148-4673" fmla="*/ 6603 w 10000"/>
              <a:gd name="connsiteY148-4674" fmla="*/ 8606 h 9868"/>
              <a:gd name="connsiteX149-4675" fmla="*/ 6637 w 10000"/>
              <a:gd name="connsiteY149-4676" fmla="*/ 8566 h 9868"/>
              <a:gd name="connsiteX150-4677" fmla="*/ 6667 w 10000"/>
              <a:gd name="connsiteY150-4678" fmla="*/ 8530 h 9868"/>
              <a:gd name="connsiteX151-4679" fmla="*/ 6721 w 10000"/>
              <a:gd name="connsiteY151-4680" fmla="*/ 8453 h 9868"/>
              <a:gd name="connsiteX152-4681" fmla="*/ 6766 w 10000"/>
              <a:gd name="connsiteY152-4682" fmla="*/ 8370 h 9868"/>
              <a:gd name="connsiteX153-4683" fmla="*/ 6805 w 10000"/>
              <a:gd name="connsiteY153-4684" fmla="*/ 8285 h 9868"/>
              <a:gd name="connsiteX154-4685" fmla="*/ 6853 w 10000"/>
              <a:gd name="connsiteY154-4686" fmla="*/ 8152 h 9868"/>
              <a:gd name="connsiteX155-4687" fmla="*/ 6901 w 10000"/>
              <a:gd name="connsiteY155-4688" fmla="*/ 7965 h 9868"/>
              <a:gd name="connsiteX156-4689" fmla="*/ 6931 w 10000"/>
              <a:gd name="connsiteY156-4690" fmla="*/ 7771 h 9868"/>
              <a:gd name="connsiteX157-4691" fmla="*/ 6950 w 10000"/>
              <a:gd name="connsiteY157-4692" fmla="*/ 7569 h 9868"/>
              <a:gd name="connsiteX158-4693" fmla="*/ 6966 w 10000"/>
              <a:gd name="connsiteY158-4694" fmla="*/ 7261 h 9868"/>
              <a:gd name="connsiteX159-4695" fmla="*/ 6974 w 10000"/>
              <a:gd name="connsiteY159-4696" fmla="*/ 7056 h 9868"/>
              <a:gd name="connsiteX160-4697" fmla="*/ 6987 w 10000"/>
              <a:gd name="connsiteY160-4698" fmla="*/ 6778 h 9868"/>
              <a:gd name="connsiteX161-4699" fmla="*/ 7001 w 10000"/>
              <a:gd name="connsiteY161-4700" fmla="*/ 6221 h 9868"/>
              <a:gd name="connsiteX162-4701" fmla="*/ 7001 w 10000"/>
              <a:gd name="connsiteY162-4702" fmla="*/ 5661 h 9868"/>
              <a:gd name="connsiteX163-4703" fmla="*/ 6990 w 10000"/>
              <a:gd name="connsiteY163-4704" fmla="*/ 5105 h 9868"/>
              <a:gd name="connsiteX164-4705" fmla="*/ 6981 w 10000"/>
              <a:gd name="connsiteY164-4706" fmla="*/ 4826 h 9868"/>
              <a:gd name="connsiteX165-4707" fmla="*/ 6978 w 10000"/>
              <a:gd name="connsiteY165-4708" fmla="*/ 4762 h 9868"/>
              <a:gd name="connsiteX166-4709" fmla="*/ 6965 w 10000"/>
              <a:gd name="connsiteY166-4710" fmla="*/ 4626 h 9868"/>
              <a:gd name="connsiteX167-4711" fmla="*/ 6946 w 10000"/>
              <a:gd name="connsiteY167-4712" fmla="*/ 4497 h 9868"/>
              <a:gd name="connsiteX168-4713" fmla="*/ 6916 w 10000"/>
              <a:gd name="connsiteY168-4714" fmla="*/ 4371 h 9868"/>
              <a:gd name="connsiteX169-4715" fmla="*/ 6885 w 10000"/>
              <a:gd name="connsiteY169-4716" fmla="*/ 4249 h 9868"/>
              <a:gd name="connsiteX170-4717" fmla="*/ 6844 w 10000"/>
              <a:gd name="connsiteY170-4718" fmla="*/ 4131 h 9868"/>
              <a:gd name="connsiteX171-4719" fmla="*/ 6796 w 10000"/>
              <a:gd name="connsiteY171-4720" fmla="*/ 4017 h 9868"/>
              <a:gd name="connsiteX172-4721" fmla="*/ 6744 w 10000"/>
              <a:gd name="connsiteY172-4722" fmla="*/ 3911 h 9868"/>
              <a:gd name="connsiteX173-4723" fmla="*/ 6684 w 10000"/>
              <a:gd name="connsiteY173-4724" fmla="*/ 3813 h 9868"/>
              <a:gd name="connsiteX174-4725" fmla="*/ 6619 w 10000"/>
              <a:gd name="connsiteY174-4726" fmla="*/ 3724 h 9868"/>
              <a:gd name="connsiteX175-4727" fmla="*/ 6547 w 10000"/>
              <a:gd name="connsiteY175-4728" fmla="*/ 3643 h 9868"/>
              <a:gd name="connsiteX176-4729" fmla="*/ 6470 w 10000"/>
              <a:gd name="connsiteY176-4730" fmla="*/ 3570 h 9868"/>
              <a:gd name="connsiteX177-4731" fmla="*/ 6390 w 10000"/>
              <a:gd name="connsiteY177-4732" fmla="*/ 3510 h 9868"/>
              <a:gd name="connsiteX178-4733" fmla="*/ 6304 w 10000"/>
              <a:gd name="connsiteY178-4734" fmla="*/ 3457 h 9868"/>
              <a:gd name="connsiteX179-4735" fmla="*/ 6212 w 10000"/>
              <a:gd name="connsiteY179-4736" fmla="*/ 3421 h 9868"/>
              <a:gd name="connsiteX180-4737" fmla="*/ 6115 w 10000"/>
              <a:gd name="connsiteY180-4738" fmla="*/ 3398 h 9868"/>
              <a:gd name="connsiteX181-4739" fmla="*/ 6064 w 10000"/>
              <a:gd name="connsiteY181-4740" fmla="*/ 3393 h 9868"/>
              <a:gd name="connsiteX182-4741" fmla="*/ 6039 w 10000"/>
              <a:gd name="connsiteY182-4742" fmla="*/ 3392 h 9868"/>
              <a:gd name="connsiteX183-4743" fmla="*/ 5986 w 10000"/>
              <a:gd name="connsiteY183-4744" fmla="*/ 3397 h 9868"/>
              <a:gd name="connsiteX184-4745" fmla="*/ 5934 w 10000"/>
              <a:gd name="connsiteY184-4746" fmla="*/ 3411 h 9868"/>
              <a:gd name="connsiteX185-4747" fmla="*/ 5884 w 10000"/>
              <a:gd name="connsiteY185-4748" fmla="*/ 3437 h 9868"/>
              <a:gd name="connsiteX186-4749" fmla="*/ 5837 w 10000"/>
              <a:gd name="connsiteY186-4750" fmla="*/ 3474 h 9868"/>
              <a:gd name="connsiteX187-4751" fmla="*/ 5796 w 10000"/>
              <a:gd name="connsiteY187-4752" fmla="*/ 3519 h 9868"/>
              <a:gd name="connsiteX188-4753" fmla="*/ 5763 w 10000"/>
              <a:gd name="connsiteY188-4754" fmla="*/ 3573 h 9868"/>
              <a:gd name="connsiteX189-4755" fmla="*/ 5738 w 10000"/>
              <a:gd name="connsiteY189-4756" fmla="*/ 3635 h 9868"/>
              <a:gd name="connsiteX190-4757" fmla="*/ 5729 w 10000"/>
              <a:gd name="connsiteY190-4758" fmla="*/ 3668 h 9868"/>
              <a:gd name="connsiteX191-4759" fmla="*/ 5725 w 10000"/>
              <a:gd name="connsiteY191-4760" fmla="*/ 3696 h 9868"/>
              <a:gd name="connsiteX192-4761" fmla="*/ 5719 w 10000"/>
              <a:gd name="connsiteY192-4762" fmla="*/ 3750 h 9868"/>
              <a:gd name="connsiteX193-4763" fmla="*/ 5724 w 10000"/>
              <a:gd name="connsiteY193-4764" fmla="*/ 3833 h 9868"/>
              <a:gd name="connsiteX194-4765" fmla="*/ 5745 w 10000"/>
              <a:gd name="connsiteY194-4766" fmla="*/ 3942 h 9868"/>
              <a:gd name="connsiteX195-4767" fmla="*/ 5786 w 10000"/>
              <a:gd name="connsiteY195-4768" fmla="*/ 4038 h 9868"/>
              <a:gd name="connsiteX196-4769" fmla="*/ 5811 w 10000"/>
              <a:gd name="connsiteY196-4770" fmla="*/ 4082 h 9868"/>
              <a:gd name="connsiteX197-4771" fmla="*/ 5860 w 10000"/>
              <a:gd name="connsiteY197-4772" fmla="*/ 4156 h 9868"/>
              <a:gd name="connsiteX198-4773" fmla="*/ 5960 w 10000"/>
              <a:gd name="connsiteY198-4774" fmla="*/ 4279 h 9868"/>
              <a:gd name="connsiteX199-4775" fmla="*/ 6061 w 10000"/>
              <a:gd name="connsiteY199-4776" fmla="*/ 4380 h 9868"/>
              <a:gd name="connsiteX200-4777" fmla="*/ 6167 w 10000"/>
              <a:gd name="connsiteY200-4778" fmla="*/ 4460 h 9868"/>
              <a:gd name="connsiteX201-4779" fmla="*/ 6272 w 10000"/>
              <a:gd name="connsiteY201-4780" fmla="*/ 4513 h 9868"/>
              <a:gd name="connsiteX202-4781" fmla="*/ 6380 w 10000"/>
              <a:gd name="connsiteY202-4782" fmla="*/ 4547 h 9868"/>
              <a:gd name="connsiteX203-4783" fmla="*/ 6488 w 10000"/>
              <a:gd name="connsiteY203-4784" fmla="*/ 4560 h 9868"/>
              <a:gd name="connsiteX204-4785" fmla="*/ 6596 w 10000"/>
              <a:gd name="connsiteY204-4786" fmla="*/ 4550 h 9868"/>
              <a:gd name="connsiteX205-4787" fmla="*/ 6703 w 10000"/>
              <a:gd name="connsiteY205-4788" fmla="*/ 4525 h 9868"/>
              <a:gd name="connsiteX206-4789" fmla="*/ 6810 w 10000"/>
              <a:gd name="connsiteY206-4790" fmla="*/ 4478 h 9868"/>
              <a:gd name="connsiteX207-4791" fmla="*/ 6915 w 10000"/>
              <a:gd name="connsiteY207-4792" fmla="*/ 4421 h 9868"/>
              <a:gd name="connsiteX208-4793" fmla="*/ 7018 w 10000"/>
              <a:gd name="connsiteY208-4794" fmla="*/ 4342 h 9868"/>
              <a:gd name="connsiteX209-4795" fmla="*/ 7116 w 10000"/>
              <a:gd name="connsiteY209-4796" fmla="*/ 4250 h 9868"/>
              <a:gd name="connsiteX210-4797" fmla="*/ 7213 w 10000"/>
              <a:gd name="connsiteY210-4798" fmla="*/ 4144 h 9868"/>
              <a:gd name="connsiteX211-4799" fmla="*/ 7306 w 10000"/>
              <a:gd name="connsiteY211-4800" fmla="*/ 4027 h 9868"/>
              <a:gd name="connsiteX212-4801" fmla="*/ 7391 w 10000"/>
              <a:gd name="connsiteY212-4802" fmla="*/ 3896 h 9868"/>
              <a:gd name="connsiteX213-4803" fmla="*/ 7433 w 10000"/>
              <a:gd name="connsiteY213-4804" fmla="*/ 3827 h 9868"/>
              <a:gd name="connsiteX214-4805" fmla="*/ 7506 w 10000"/>
              <a:gd name="connsiteY214-4806" fmla="*/ 3697 h 9868"/>
              <a:gd name="connsiteX215-4807" fmla="*/ 7640 w 10000"/>
              <a:gd name="connsiteY215-4808" fmla="*/ 3424 h 9868"/>
              <a:gd name="connsiteX216-4809" fmla="*/ 7754 w 10000"/>
              <a:gd name="connsiteY216-4810" fmla="*/ 3132 h 9868"/>
              <a:gd name="connsiteX217-4811" fmla="*/ 7825 w 10000"/>
              <a:gd name="connsiteY217-4812" fmla="*/ 2904 h 9868"/>
              <a:gd name="connsiteX218-4813" fmla="*/ 7868 w 10000"/>
              <a:gd name="connsiteY218-4814" fmla="*/ 2749 h 9868"/>
              <a:gd name="connsiteX219-4815" fmla="*/ 7900 w 10000"/>
              <a:gd name="connsiteY219-4816" fmla="*/ 2591 h 9868"/>
              <a:gd name="connsiteX220-4817" fmla="*/ 7931 w 10000"/>
              <a:gd name="connsiteY220-4818" fmla="*/ 2428 h 9868"/>
              <a:gd name="connsiteX221-4819" fmla="*/ 7952 w 10000"/>
              <a:gd name="connsiteY221-4820" fmla="*/ 2269 h 9868"/>
              <a:gd name="connsiteX222-4821" fmla="*/ 7965 w 10000"/>
              <a:gd name="connsiteY222-4822" fmla="*/ 2105 h 9868"/>
              <a:gd name="connsiteX223-4823" fmla="*/ 7973 w 10000"/>
              <a:gd name="connsiteY223-4824" fmla="*/ 1941 h 9868"/>
              <a:gd name="connsiteX224-4825" fmla="*/ 7971 w 10000"/>
              <a:gd name="connsiteY224-4826" fmla="*/ 1776 h 9868"/>
              <a:gd name="connsiteX225-4827" fmla="*/ 7963 w 10000"/>
              <a:gd name="connsiteY225-4828" fmla="*/ 1610 h 9868"/>
              <a:gd name="connsiteX226-4829" fmla="*/ 7949 w 10000"/>
              <a:gd name="connsiteY226-4830" fmla="*/ 1446 h 9868"/>
              <a:gd name="connsiteX227-4831" fmla="*/ 7937 w 10000"/>
              <a:gd name="connsiteY227-4832" fmla="*/ 1364 h 9868"/>
              <a:gd name="connsiteX228-4833" fmla="*/ 7916 w 10000"/>
              <a:gd name="connsiteY228-4834" fmla="*/ 1252 h 9868"/>
              <a:gd name="connsiteX229-4835" fmla="*/ 7892 w 10000"/>
              <a:gd name="connsiteY229-4836" fmla="*/ 1067 h 9868"/>
              <a:gd name="connsiteX230-4837" fmla="*/ 7883 w 10000"/>
              <a:gd name="connsiteY230-4838" fmla="*/ 941 h 9868"/>
              <a:gd name="connsiteX231-4839" fmla="*/ 7885 w 10000"/>
              <a:gd name="connsiteY231-4840" fmla="*/ 821 h 9868"/>
              <a:gd name="connsiteX232-4841" fmla="*/ 7903 w 10000"/>
              <a:gd name="connsiteY232-4842" fmla="*/ 706 h 9868"/>
              <a:gd name="connsiteX233-4843" fmla="*/ 7934 w 10000"/>
              <a:gd name="connsiteY233-4844" fmla="*/ 630 h 9868"/>
              <a:gd name="connsiteX234-4845" fmla="*/ 7958 w 10000"/>
              <a:gd name="connsiteY234-4846" fmla="*/ 583 h 9868"/>
              <a:gd name="connsiteX235-4847" fmla="*/ 7992 w 10000"/>
              <a:gd name="connsiteY235-4848" fmla="*/ 542 h 9868"/>
              <a:gd name="connsiteX236-4849" fmla="*/ 8030 w 10000"/>
              <a:gd name="connsiteY236-4850" fmla="*/ 506 h 9868"/>
              <a:gd name="connsiteX237-4851" fmla="*/ 8050 w 10000"/>
              <a:gd name="connsiteY237-4852" fmla="*/ 492 h 9868"/>
              <a:gd name="connsiteX238-4853" fmla="*/ 8088 w 10000"/>
              <a:gd name="connsiteY238-4854" fmla="*/ 472 h 9868"/>
              <a:gd name="connsiteX239-4855" fmla="*/ 8159 w 10000"/>
              <a:gd name="connsiteY239-4856" fmla="*/ 457 h 9868"/>
              <a:gd name="connsiteX240-4857" fmla="*/ 8229 w 10000"/>
              <a:gd name="connsiteY240-4858" fmla="*/ 466 h 9868"/>
              <a:gd name="connsiteX241-4859" fmla="*/ 8301 w 10000"/>
              <a:gd name="connsiteY241-4860" fmla="*/ 499 h 9868"/>
              <a:gd name="connsiteX242-4861" fmla="*/ 8370 w 10000"/>
              <a:gd name="connsiteY242-4862" fmla="*/ 548 h 9868"/>
              <a:gd name="connsiteX243-4863" fmla="*/ 8433 w 10000"/>
              <a:gd name="connsiteY243-4864" fmla="*/ 611 h 9868"/>
              <a:gd name="connsiteX244-4865" fmla="*/ 8490 w 10000"/>
              <a:gd name="connsiteY244-4866" fmla="*/ 684 h 9868"/>
              <a:gd name="connsiteX245-4867" fmla="*/ 8538 w 10000"/>
              <a:gd name="connsiteY245-4868" fmla="*/ 757 h 9868"/>
              <a:gd name="connsiteX246-4869" fmla="*/ 8559 w 10000"/>
              <a:gd name="connsiteY246-4870" fmla="*/ 794 h 9868"/>
              <a:gd name="connsiteX247-4871" fmla="*/ 8645 w 10000"/>
              <a:gd name="connsiteY247-4872" fmla="*/ 974 h 9868"/>
              <a:gd name="connsiteX248-4873" fmla="*/ 8792 w 10000"/>
              <a:gd name="connsiteY248-4874" fmla="*/ 1270 h 9868"/>
              <a:gd name="connsiteX249-4875" fmla="*/ 8868 w 10000"/>
              <a:gd name="connsiteY249-4876" fmla="*/ 1400 h 9868"/>
              <a:gd name="connsiteX250-4877" fmla="*/ 8925 w 10000"/>
              <a:gd name="connsiteY250-4878" fmla="*/ 1477 h 9868"/>
              <a:gd name="connsiteX251-4879" fmla="*/ 8982 w 10000"/>
              <a:gd name="connsiteY251-4880" fmla="*/ 1545 h 9868"/>
              <a:gd name="connsiteX252-4881" fmla="*/ 9039 w 10000"/>
              <a:gd name="connsiteY252-4882" fmla="*/ 1595 h 9868"/>
              <a:gd name="connsiteX253-4883" fmla="*/ 9103 w 10000"/>
              <a:gd name="connsiteY253-4884" fmla="*/ 1627 h 9868"/>
              <a:gd name="connsiteX254-4885" fmla="*/ 9168 w 10000"/>
              <a:gd name="connsiteY254-4886" fmla="*/ 1641 h 9868"/>
              <a:gd name="connsiteX255-4887" fmla="*/ 9236 w 10000"/>
              <a:gd name="connsiteY255-4888" fmla="*/ 1632 h 9868"/>
              <a:gd name="connsiteX256-4889" fmla="*/ 9308 w 10000"/>
              <a:gd name="connsiteY256-4890" fmla="*/ 1600 h 9868"/>
              <a:gd name="connsiteX257-4891" fmla="*/ 9384 w 10000"/>
              <a:gd name="connsiteY257-4892" fmla="*/ 1537 h 9868"/>
              <a:gd name="connsiteX258-4893" fmla="*/ 9463 w 10000"/>
              <a:gd name="connsiteY258-4894" fmla="*/ 1444 h 9868"/>
              <a:gd name="connsiteX259-4895" fmla="*/ 9504 w 10000"/>
              <a:gd name="connsiteY259-4896" fmla="*/ 1384 h 9868"/>
              <a:gd name="connsiteX260-4897" fmla="*/ 9544 w 10000"/>
              <a:gd name="connsiteY260-4898" fmla="*/ 1317 h 9868"/>
              <a:gd name="connsiteX261-4899" fmla="*/ 9614 w 10000"/>
              <a:gd name="connsiteY261-4900" fmla="*/ 1175 h 9868"/>
              <a:gd name="connsiteX262-4901" fmla="*/ 9672 w 10000"/>
              <a:gd name="connsiteY262-4902" fmla="*/ 1017 h 9868"/>
              <a:gd name="connsiteX263-4903" fmla="*/ 9722 w 10000"/>
              <a:gd name="connsiteY263-4904" fmla="*/ 855 h 9868"/>
              <a:gd name="connsiteX264-4905" fmla="*/ 9743 w 10000"/>
              <a:gd name="connsiteY264-4906" fmla="*/ 773 h 9868"/>
              <a:gd name="connsiteX265-4907" fmla="*/ 9795 w 10000"/>
              <a:gd name="connsiteY265-4908" fmla="*/ 577 h 9868"/>
              <a:gd name="connsiteX266-4909" fmla="*/ 9884 w 10000"/>
              <a:gd name="connsiteY266-4910" fmla="*/ 275 h 9868"/>
              <a:gd name="connsiteX267-4911" fmla="*/ 9955 w 10000"/>
              <a:gd name="connsiteY267-4912" fmla="*/ 87 h 9868"/>
              <a:gd name="connsiteX268-4913" fmla="*/ 10000 w 10000"/>
              <a:gd name="connsiteY268-4914" fmla="*/ 0 h 9868"/>
              <a:gd name="connsiteX0-4915" fmla="*/ 449 w 10000"/>
              <a:gd name="connsiteY0-4916" fmla="*/ 9852 h 9852"/>
              <a:gd name="connsiteX1-4917" fmla="*/ 569 w 10000"/>
              <a:gd name="connsiteY1-4918" fmla="*/ 9688 h 9852"/>
              <a:gd name="connsiteX2-4919" fmla="*/ 675 w 10000"/>
              <a:gd name="connsiteY2-4920" fmla="*/ 9514 h 9852"/>
              <a:gd name="connsiteX3-4921" fmla="*/ 769 w 10000"/>
              <a:gd name="connsiteY3-4922" fmla="*/ 9320 h 9852"/>
              <a:gd name="connsiteX4-4923" fmla="*/ 846 w 10000"/>
              <a:gd name="connsiteY4-4924" fmla="*/ 9116 h 9852"/>
              <a:gd name="connsiteX5-4925" fmla="*/ 905 w 10000"/>
              <a:gd name="connsiteY5-4926" fmla="*/ 8895 h 9852"/>
              <a:gd name="connsiteX6-4927" fmla="*/ 926 w 10000"/>
              <a:gd name="connsiteY6-4928" fmla="*/ 8779 h 9852"/>
              <a:gd name="connsiteX7-4929" fmla="*/ 942 w 10000"/>
              <a:gd name="connsiteY7-4930" fmla="*/ 8685 h 9852"/>
              <a:gd name="connsiteX8-4931" fmla="*/ 958 w 10000"/>
              <a:gd name="connsiteY8-4932" fmla="*/ 8493 h 9852"/>
              <a:gd name="connsiteX9-4933" fmla="*/ 961 w 10000"/>
              <a:gd name="connsiteY9-4934" fmla="*/ 8307 h 9852"/>
              <a:gd name="connsiteX10-4935" fmla="*/ 944 w 10000"/>
              <a:gd name="connsiteY10-4936" fmla="*/ 8117 h 9852"/>
              <a:gd name="connsiteX11-4937" fmla="*/ 912 w 10000"/>
              <a:gd name="connsiteY11-4938" fmla="*/ 7935 h 9852"/>
              <a:gd name="connsiteX12-4939" fmla="*/ 861 w 10000"/>
              <a:gd name="connsiteY12-4940" fmla="*/ 7758 h 9852"/>
              <a:gd name="connsiteX13-4941" fmla="*/ 795 w 10000"/>
              <a:gd name="connsiteY13-4942" fmla="*/ 7596 h 9852"/>
              <a:gd name="connsiteX14-4943" fmla="*/ 709 w 10000"/>
              <a:gd name="connsiteY14-4944" fmla="*/ 7441 h 9852"/>
              <a:gd name="connsiteX15-4945" fmla="*/ 657 w 10000"/>
              <a:gd name="connsiteY15-4946" fmla="*/ 7369 h 9852"/>
              <a:gd name="connsiteX16-4947" fmla="*/ 625 w 10000"/>
              <a:gd name="connsiteY16-4948" fmla="*/ 7329 h 9852"/>
              <a:gd name="connsiteX17-4949" fmla="*/ 557 w 10000"/>
              <a:gd name="connsiteY17-4950" fmla="*/ 7263 h 9852"/>
              <a:gd name="connsiteX18-4951" fmla="*/ 492 w 10000"/>
              <a:gd name="connsiteY18-4952" fmla="*/ 7215 h 9852"/>
              <a:gd name="connsiteX19-4953" fmla="*/ 427 w 10000"/>
              <a:gd name="connsiteY19-4954" fmla="*/ 7186 h 9852"/>
              <a:gd name="connsiteX20-4955" fmla="*/ 365 w 10000"/>
              <a:gd name="connsiteY20-4956" fmla="*/ 7175 h 9852"/>
              <a:gd name="connsiteX21-4957" fmla="*/ 304 w 10000"/>
              <a:gd name="connsiteY21-4958" fmla="*/ 7180 h 9852"/>
              <a:gd name="connsiteX22-4959" fmla="*/ 245 w 10000"/>
              <a:gd name="connsiteY22-4960" fmla="*/ 7200 h 9852"/>
              <a:gd name="connsiteX23-4961" fmla="*/ 191 w 10000"/>
              <a:gd name="connsiteY23-4962" fmla="*/ 7234 h 9852"/>
              <a:gd name="connsiteX24-4963" fmla="*/ 144 w 10000"/>
              <a:gd name="connsiteY24-4964" fmla="*/ 7281 h 9852"/>
              <a:gd name="connsiteX25-4965" fmla="*/ 101 w 10000"/>
              <a:gd name="connsiteY25-4966" fmla="*/ 7344 h 9852"/>
              <a:gd name="connsiteX26-4967" fmla="*/ 66 w 10000"/>
              <a:gd name="connsiteY26-4968" fmla="*/ 7418 h 9852"/>
              <a:gd name="connsiteX27-4969" fmla="*/ 35 w 10000"/>
              <a:gd name="connsiteY27-4970" fmla="*/ 7501 h 9852"/>
              <a:gd name="connsiteX28-4971" fmla="*/ 16 w 10000"/>
              <a:gd name="connsiteY28-4972" fmla="*/ 7596 h 9852"/>
              <a:gd name="connsiteX29-4973" fmla="*/ 3 w 10000"/>
              <a:gd name="connsiteY29-4974" fmla="*/ 7695 h 9852"/>
              <a:gd name="connsiteX30-4975" fmla="*/ 0 w 10000"/>
              <a:gd name="connsiteY30-4976" fmla="*/ 7804 h 9852"/>
              <a:gd name="connsiteX31-4977" fmla="*/ 7 w 10000"/>
              <a:gd name="connsiteY31-4978" fmla="*/ 7918 h 9852"/>
              <a:gd name="connsiteX32-4979" fmla="*/ 14 w 10000"/>
              <a:gd name="connsiteY32-4980" fmla="*/ 7976 h 9852"/>
              <a:gd name="connsiteX33-4981" fmla="*/ 29 w 10000"/>
              <a:gd name="connsiteY33-4982" fmla="*/ 8078 h 9852"/>
              <a:gd name="connsiteX34-4983" fmla="*/ 76 w 10000"/>
              <a:gd name="connsiteY34-4984" fmla="*/ 8269 h 9852"/>
              <a:gd name="connsiteX35-4985" fmla="*/ 138 w 10000"/>
              <a:gd name="connsiteY35-4986" fmla="*/ 8456 h 9852"/>
              <a:gd name="connsiteX36-4987" fmla="*/ 214 w 10000"/>
              <a:gd name="connsiteY36-4988" fmla="*/ 8634 h 9852"/>
              <a:gd name="connsiteX37-4989" fmla="*/ 304 w 10000"/>
              <a:gd name="connsiteY37-4990" fmla="*/ 8800 h 9852"/>
              <a:gd name="connsiteX38-4991" fmla="*/ 401 w 10000"/>
              <a:gd name="connsiteY38-4992" fmla="*/ 8956 h 9852"/>
              <a:gd name="connsiteX39-4993" fmla="*/ 510 w 10000"/>
              <a:gd name="connsiteY39-4994" fmla="*/ 9104 h 9852"/>
              <a:gd name="connsiteX40-4995" fmla="*/ 630 w 10000"/>
              <a:gd name="connsiteY40-4996" fmla="*/ 9241 h 9852"/>
              <a:gd name="connsiteX41-4997" fmla="*/ 754 w 10000"/>
              <a:gd name="connsiteY41-4998" fmla="*/ 9367 h 9852"/>
              <a:gd name="connsiteX42-4999" fmla="*/ 886 w 10000"/>
              <a:gd name="connsiteY42-5000" fmla="*/ 9476 h 9852"/>
              <a:gd name="connsiteX43-5001" fmla="*/ 1019 w 10000"/>
              <a:gd name="connsiteY43-5002" fmla="*/ 9573 h 9852"/>
              <a:gd name="connsiteX44-5003" fmla="*/ 1157 w 10000"/>
              <a:gd name="connsiteY44-5004" fmla="*/ 9658 h 9852"/>
              <a:gd name="connsiteX45-5005" fmla="*/ 1294 w 10000"/>
              <a:gd name="connsiteY45-5006" fmla="*/ 9728 h 9852"/>
              <a:gd name="connsiteX46-5007" fmla="*/ 1434 w 10000"/>
              <a:gd name="connsiteY46-5008" fmla="*/ 9782 h 9852"/>
              <a:gd name="connsiteX47-5009" fmla="*/ 1571 w 10000"/>
              <a:gd name="connsiteY47-5010" fmla="*/ 9818 h 9852"/>
              <a:gd name="connsiteX48-5011" fmla="*/ 1705 w 10000"/>
              <a:gd name="connsiteY48-5012" fmla="*/ 9841 h 9852"/>
              <a:gd name="connsiteX49-5013" fmla="*/ 1769 w 10000"/>
              <a:gd name="connsiteY49-5014" fmla="*/ 9842 h 9852"/>
              <a:gd name="connsiteX50-5015" fmla="*/ 1844 w 10000"/>
              <a:gd name="connsiteY50-5016" fmla="*/ 9841 h 9852"/>
              <a:gd name="connsiteX51-5017" fmla="*/ 1992 w 10000"/>
              <a:gd name="connsiteY51-5018" fmla="*/ 9817 h 9852"/>
              <a:gd name="connsiteX52-5019" fmla="*/ 2129 w 10000"/>
              <a:gd name="connsiteY52-5020" fmla="*/ 9766 h 9852"/>
              <a:gd name="connsiteX53-5021" fmla="*/ 2263 w 10000"/>
              <a:gd name="connsiteY53-5022" fmla="*/ 9688 h 9852"/>
              <a:gd name="connsiteX54-5023" fmla="*/ 2382 w 10000"/>
              <a:gd name="connsiteY54-5024" fmla="*/ 9587 h 9852"/>
              <a:gd name="connsiteX55-5025" fmla="*/ 2491 w 10000"/>
              <a:gd name="connsiteY55-5026" fmla="*/ 9454 h 9852"/>
              <a:gd name="connsiteX56-5027" fmla="*/ 2561 w 10000"/>
              <a:gd name="connsiteY56-5028" fmla="*/ 9341 h 9852"/>
              <a:gd name="connsiteX57-5029" fmla="*/ 2602 w 10000"/>
              <a:gd name="connsiteY57-5030" fmla="*/ 9256 h 9852"/>
              <a:gd name="connsiteX58-5031" fmla="*/ 2639 w 10000"/>
              <a:gd name="connsiteY58-5032" fmla="*/ 9165 h 9852"/>
              <a:gd name="connsiteX59-5033" fmla="*/ 2674 w 10000"/>
              <a:gd name="connsiteY59-5034" fmla="*/ 9068 h 9852"/>
              <a:gd name="connsiteX60-5035" fmla="*/ 2687 w 10000"/>
              <a:gd name="connsiteY60-5036" fmla="*/ 9015 h 9852"/>
              <a:gd name="connsiteX61-5037" fmla="*/ 2706 w 10000"/>
              <a:gd name="connsiteY61-5038" fmla="*/ 8933 h 9852"/>
              <a:gd name="connsiteX62-5039" fmla="*/ 2736 w 10000"/>
              <a:gd name="connsiteY62-5040" fmla="*/ 8770 h 9852"/>
              <a:gd name="connsiteX63-5041" fmla="*/ 2750 w 10000"/>
              <a:gd name="connsiteY63-5042" fmla="*/ 8619 h 9852"/>
              <a:gd name="connsiteX64-5043" fmla="*/ 2754 w 10000"/>
              <a:gd name="connsiteY64-5044" fmla="*/ 8470 h 9852"/>
              <a:gd name="connsiteX65-5045" fmla="*/ 2746 w 10000"/>
              <a:gd name="connsiteY65-5046" fmla="*/ 8329 h 9852"/>
              <a:gd name="connsiteX66-5047" fmla="*/ 2727 w 10000"/>
              <a:gd name="connsiteY66-5048" fmla="*/ 8191 h 9852"/>
              <a:gd name="connsiteX67-5049" fmla="*/ 2700 w 10000"/>
              <a:gd name="connsiteY67-5050" fmla="*/ 8054 h 9852"/>
              <a:gd name="connsiteX68-5051" fmla="*/ 2665 w 10000"/>
              <a:gd name="connsiteY68-5052" fmla="*/ 7924 h 9852"/>
              <a:gd name="connsiteX69-5053" fmla="*/ 2600 w 10000"/>
              <a:gd name="connsiteY69-5054" fmla="*/ 7731 h 9852"/>
              <a:gd name="connsiteX70-5055" fmla="*/ 2496 w 10000"/>
              <a:gd name="connsiteY70-5056" fmla="*/ 7478 h 9852"/>
              <a:gd name="connsiteX71-5057" fmla="*/ 2319 w 10000"/>
              <a:gd name="connsiteY71-5058" fmla="*/ 7104 h 9852"/>
              <a:gd name="connsiteX72-5059" fmla="*/ 2199 w 10000"/>
              <a:gd name="connsiteY72-5060" fmla="*/ 6841 h 9852"/>
              <a:gd name="connsiteX73-5061" fmla="*/ 2032 w 10000"/>
              <a:gd name="connsiteY73-5062" fmla="*/ 6488 h 9852"/>
              <a:gd name="connsiteX74-5063" fmla="*/ 1728 w 10000"/>
              <a:gd name="connsiteY74-5064" fmla="*/ 5841 h 9852"/>
              <a:gd name="connsiteX75-5065" fmla="*/ 1579 w 10000"/>
              <a:gd name="connsiteY75-5066" fmla="*/ 5491 h 9852"/>
              <a:gd name="connsiteX76-5067" fmla="*/ 1484 w 10000"/>
              <a:gd name="connsiteY76-5068" fmla="*/ 5252 h 9852"/>
              <a:gd name="connsiteX77-5069" fmla="*/ 1399 w 10000"/>
              <a:gd name="connsiteY77-5070" fmla="*/ 5010 h 9852"/>
              <a:gd name="connsiteX78-5071" fmla="*/ 1327 w 10000"/>
              <a:gd name="connsiteY78-5072" fmla="*/ 4766 h 9852"/>
              <a:gd name="connsiteX79-5073" fmla="*/ 1272 w 10000"/>
              <a:gd name="connsiteY79-5074" fmla="*/ 4520 h 9852"/>
              <a:gd name="connsiteX80-5075" fmla="*/ 1232 w 10000"/>
              <a:gd name="connsiteY80-5076" fmla="*/ 4278 h 9852"/>
              <a:gd name="connsiteX81-5077" fmla="*/ 1213 w 10000"/>
              <a:gd name="connsiteY81-5078" fmla="*/ 4040 h 9852"/>
              <a:gd name="connsiteX82-5079" fmla="*/ 1216 w 10000"/>
              <a:gd name="connsiteY82-5080" fmla="*/ 3864 h 9852"/>
              <a:gd name="connsiteX83-5081" fmla="*/ 1225 w 10000"/>
              <a:gd name="connsiteY83-5082" fmla="*/ 3752 h 9852"/>
              <a:gd name="connsiteX84-5083" fmla="*/ 1241 w 10000"/>
              <a:gd name="connsiteY84-5084" fmla="*/ 3638 h 9852"/>
              <a:gd name="connsiteX85-5085" fmla="*/ 1267 w 10000"/>
              <a:gd name="connsiteY85-5086" fmla="*/ 3529 h 9852"/>
              <a:gd name="connsiteX86-5087" fmla="*/ 1296 w 10000"/>
              <a:gd name="connsiteY86-5088" fmla="*/ 3420 h 9852"/>
              <a:gd name="connsiteX87-5089" fmla="*/ 1337 w 10000"/>
              <a:gd name="connsiteY87-5090" fmla="*/ 3315 h 9852"/>
              <a:gd name="connsiteX88-5091" fmla="*/ 1359 w 10000"/>
              <a:gd name="connsiteY88-5092" fmla="*/ 3265 h 9852"/>
              <a:gd name="connsiteX89-5093" fmla="*/ 1392 w 10000"/>
              <a:gd name="connsiteY89-5094" fmla="*/ 3192 h 9852"/>
              <a:gd name="connsiteX90-5095" fmla="*/ 1470 w 10000"/>
              <a:gd name="connsiteY90-5096" fmla="*/ 3070 h 9852"/>
              <a:gd name="connsiteX91-5097" fmla="*/ 1560 w 10000"/>
              <a:gd name="connsiteY91-5098" fmla="*/ 2961 h 9852"/>
              <a:gd name="connsiteX92-5099" fmla="*/ 1657 w 10000"/>
              <a:gd name="connsiteY92-5100" fmla="*/ 2873 h 9852"/>
              <a:gd name="connsiteX93-5101" fmla="*/ 1762 w 10000"/>
              <a:gd name="connsiteY93-5102" fmla="*/ 2799 h 9852"/>
              <a:gd name="connsiteX94-5103" fmla="*/ 1874 w 10000"/>
              <a:gd name="connsiteY94-5104" fmla="*/ 2739 h 9852"/>
              <a:gd name="connsiteX95-5105" fmla="*/ 1992 w 10000"/>
              <a:gd name="connsiteY95-5106" fmla="*/ 2698 h 9852"/>
              <a:gd name="connsiteX96-5107" fmla="*/ 2110 w 10000"/>
              <a:gd name="connsiteY96-5108" fmla="*/ 2668 h 9852"/>
              <a:gd name="connsiteX97-5109" fmla="*/ 2234 w 10000"/>
              <a:gd name="connsiteY97-5110" fmla="*/ 2651 h 9852"/>
              <a:gd name="connsiteX98-5111" fmla="*/ 2359 w 10000"/>
              <a:gd name="connsiteY98-5112" fmla="*/ 2646 h 9852"/>
              <a:gd name="connsiteX99-5113" fmla="*/ 2485 w 10000"/>
              <a:gd name="connsiteY99-5114" fmla="*/ 2652 h 9852"/>
              <a:gd name="connsiteX100-5115" fmla="*/ 2607 w 10000"/>
              <a:gd name="connsiteY100-5116" fmla="*/ 2670 h 9852"/>
              <a:gd name="connsiteX101-5117" fmla="*/ 2727 w 10000"/>
              <a:gd name="connsiteY101-5118" fmla="*/ 2698 h 9852"/>
              <a:gd name="connsiteX102-5119" fmla="*/ 2844 w 10000"/>
              <a:gd name="connsiteY102-5120" fmla="*/ 2733 h 9852"/>
              <a:gd name="connsiteX103-5121" fmla="*/ 2957 w 10000"/>
              <a:gd name="connsiteY103-5122" fmla="*/ 2777 h 9852"/>
              <a:gd name="connsiteX104-5123" fmla="*/ 3061 w 10000"/>
              <a:gd name="connsiteY104-5124" fmla="*/ 2830 h 9852"/>
              <a:gd name="connsiteX105-5125" fmla="*/ 3113 w 10000"/>
              <a:gd name="connsiteY105-5126" fmla="*/ 2859 h 9852"/>
              <a:gd name="connsiteX106-5127" fmla="*/ 3168 w 10000"/>
              <a:gd name="connsiteY106-5128" fmla="*/ 2893 h 9852"/>
              <a:gd name="connsiteX107-5129" fmla="*/ 3282 w 10000"/>
              <a:gd name="connsiteY107-5130" fmla="*/ 2972 h 9852"/>
              <a:gd name="connsiteX108-5131" fmla="*/ 3389 w 10000"/>
              <a:gd name="connsiteY108-5132" fmla="*/ 3059 h 9852"/>
              <a:gd name="connsiteX109-5133" fmla="*/ 3495 w 10000"/>
              <a:gd name="connsiteY109-5134" fmla="*/ 3153 h 9852"/>
              <a:gd name="connsiteX110-5135" fmla="*/ 3648 w 10000"/>
              <a:gd name="connsiteY110-5136" fmla="*/ 3311 h 9852"/>
              <a:gd name="connsiteX111-5137" fmla="*/ 3842 w 10000"/>
              <a:gd name="connsiteY111-5138" fmla="*/ 3545 h 9852"/>
              <a:gd name="connsiteX112-5139" fmla="*/ 4016 w 10000"/>
              <a:gd name="connsiteY112-5140" fmla="*/ 3803 h 9852"/>
              <a:gd name="connsiteX113-5141" fmla="*/ 4176 w 10000"/>
              <a:gd name="connsiteY113-5142" fmla="*/ 4083 h 9852"/>
              <a:gd name="connsiteX114-5143" fmla="*/ 4321 w 10000"/>
              <a:gd name="connsiteY114-5144" fmla="*/ 4380 h 9852"/>
              <a:gd name="connsiteX115-5145" fmla="*/ 4442 w 10000"/>
              <a:gd name="connsiteY115-5146" fmla="*/ 4688 h 9852"/>
              <a:gd name="connsiteX116-5147" fmla="*/ 4494 w 10000"/>
              <a:gd name="connsiteY116-5148" fmla="*/ 4850 h 9852"/>
              <a:gd name="connsiteX117-5149" fmla="*/ 4534 w 10000"/>
              <a:gd name="connsiteY117-5150" fmla="*/ 4968 h 9852"/>
              <a:gd name="connsiteX118-5151" fmla="*/ 4599 w 10000"/>
              <a:gd name="connsiteY118-5152" fmla="*/ 5213 h 9852"/>
              <a:gd name="connsiteX119-5153" fmla="*/ 4653 w 10000"/>
              <a:gd name="connsiteY119-5154" fmla="*/ 5459 h 9852"/>
              <a:gd name="connsiteX120-5155" fmla="*/ 4697 w 10000"/>
              <a:gd name="connsiteY120-5156" fmla="*/ 5708 h 9852"/>
              <a:gd name="connsiteX121-5157" fmla="*/ 4756 w 10000"/>
              <a:gd name="connsiteY121-5158" fmla="*/ 6087 h 9852"/>
              <a:gd name="connsiteX122-5159" fmla="*/ 4829 w 10000"/>
              <a:gd name="connsiteY122-5160" fmla="*/ 6592 h 9852"/>
              <a:gd name="connsiteX123-5161" fmla="*/ 4888 w 10000"/>
              <a:gd name="connsiteY123-5162" fmla="*/ 6966 h 9852"/>
              <a:gd name="connsiteX124-5163" fmla="*/ 4933 w 10000"/>
              <a:gd name="connsiteY124-5164" fmla="*/ 7213 h 9852"/>
              <a:gd name="connsiteX125-5165" fmla="*/ 4988 w 10000"/>
              <a:gd name="connsiteY125-5166" fmla="*/ 7453 h 9852"/>
              <a:gd name="connsiteX126-5167" fmla="*/ 5052 w 10000"/>
              <a:gd name="connsiteY126-5168" fmla="*/ 7692 h 9852"/>
              <a:gd name="connsiteX127-5169" fmla="*/ 5128 w 10000"/>
              <a:gd name="connsiteY127-5170" fmla="*/ 7923 h 9852"/>
              <a:gd name="connsiteX128-5171" fmla="*/ 5218 w 10000"/>
              <a:gd name="connsiteY128-5172" fmla="*/ 8143 h 9852"/>
              <a:gd name="connsiteX129-5173" fmla="*/ 5328 w 10000"/>
              <a:gd name="connsiteY129-5174" fmla="*/ 8359 h 9852"/>
              <a:gd name="connsiteX130-5175" fmla="*/ 5455 w 10000"/>
              <a:gd name="connsiteY130-5176" fmla="*/ 8563 h 9852"/>
              <a:gd name="connsiteX131-5177" fmla="*/ 5527 w 10000"/>
              <a:gd name="connsiteY131-5178" fmla="*/ 8661 h 9852"/>
              <a:gd name="connsiteX132-5179" fmla="*/ 5558 w 10000"/>
              <a:gd name="connsiteY132-5180" fmla="*/ 8702 h 9852"/>
              <a:gd name="connsiteX133-5181" fmla="*/ 5626 w 10000"/>
              <a:gd name="connsiteY133-5182" fmla="*/ 8775 h 9852"/>
              <a:gd name="connsiteX134-5183" fmla="*/ 5693 w 10000"/>
              <a:gd name="connsiteY134-5184" fmla="*/ 8839 h 9852"/>
              <a:gd name="connsiteX135-5185" fmla="*/ 5762 w 10000"/>
              <a:gd name="connsiteY135-5186" fmla="*/ 8894 h 9852"/>
              <a:gd name="connsiteX136-5187" fmla="*/ 5830 w 10000"/>
              <a:gd name="connsiteY136-5188" fmla="*/ 8936 h 9852"/>
              <a:gd name="connsiteX137-5189" fmla="*/ 5901 w 10000"/>
              <a:gd name="connsiteY137-5190" fmla="*/ 8967 h 9852"/>
              <a:gd name="connsiteX138-5191" fmla="*/ 5971 w 10000"/>
              <a:gd name="connsiteY138-5192" fmla="*/ 8991 h 9852"/>
              <a:gd name="connsiteX139-5193" fmla="*/ 6043 w 10000"/>
              <a:gd name="connsiteY139-5194" fmla="*/ 9004 h 9852"/>
              <a:gd name="connsiteX140-5195" fmla="*/ 6114 w 10000"/>
              <a:gd name="connsiteY140-5196" fmla="*/ 9004 h 9852"/>
              <a:gd name="connsiteX141-5197" fmla="*/ 6185 w 10000"/>
              <a:gd name="connsiteY141-5198" fmla="*/ 8995 h 9852"/>
              <a:gd name="connsiteX142-5199" fmla="*/ 6256 w 10000"/>
              <a:gd name="connsiteY142-5200" fmla="*/ 8973 h 9852"/>
              <a:gd name="connsiteX143-5201" fmla="*/ 6326 w 10000"/>
              <a:gd name="connsiteY143-5202" fmla="*/ 8944 h 9852"/>
              <a:gd name="connsiteX144-5203" fmla="*/ 6397 w 10000"/>
              <a:gd name="connsiteY144-5204" fmla="*/ 8907 h 9852"/>
              <a:gd name="connsiteX145-5205" fmla="*/ 6466 w 10000"/>
              <a:gd name="connsiteY145-5206" fmla="*/ 8853 h 9852"/>
              <a:gd name="connsiteX146-5207" fmla="*/ 6535 w 10000"/>
              <a:gd name="connsiteY146-5208" fmla="*/ 8793 h 9852"/>
              <a:gd name="connsiteX147-5209" fmla="*/ 6603 w 10000"/>
              <a:gd name="connsiteY147-5210" fmla="*/ 8721 h 9852"/>
              <a:gd name="connsiteX148-5211" fmla="*/ 6637 w 10000"/>
              <a:gd name="connsiteY148-5212" fmla="*/ 8681 h 9852"/>
              <a:gd name="connsiteX149-5213" fmla="*/ 6667 w 10000"/>
              <a:gd name="connsiteY149-5214" fmla="*/ 8644 h 9852"/>
              <a:gd name="connsiteX150-5215" fmla="*/ 6721 w 10000"/>
              <a:gd name="connsiteY150-5216" fmla="*/ 8566 h 9852"/>
              <a:gd name="connsiteX151-5217" fmla="*/ 6766 w 10000"/>
              <a:gd name="connsiteY151-5218" fmla="*/ 8482 h 9852"/>
              <a:gd name="connsiteX152-5219" fmla="*/ 6805 w 10000"/>
              <a:gd name="connsiteY152-5220" fmla="*/ 8396 h 9852"/>
              <a:gd name="connsiteX153-5221" fmla="*/ 6853 w 10000"/>
              <a:gd name="connsiteY153-5222" fmla="*/ 8261 h 9852"/>
              <a:gd name="connsiteX154-5223" fmla="*/ 6901 w 10000"/>
              <a:gd name="connsiteY154-5224" fmla="*/ 8072 h 9852"/>
              <a:gd name="connsiteX155-5225" fmla="*/ 6931 w 10000"/>
              <a:gd name="connsiteY155-5226" fmla="*/ 7875 h 9852"/>
              <a:gd name="connsiteX156-5227" fmla="*/ 6950 w 10000"/>
              <a:gd name="connsiteY156-5228" fmla="*/ 7670 h 9852"/>
              <a:gd name="connsiteX157-5229" fmla="*/ 6966 w 10000"/>
              <a:gd name="connsiteY157-5230" fmla="*/ 7358 h 9852"/>
              <a:gd name="connsiteX158-5231" fmla="*/ 6974 w 10000"/>
              <a:gd name="connsiteY158-5232" fmla="*/ 7150 h 9852"/>
              <a:gd name="connsiteX159-5233" fmla="*/ 6987 w 10000"/>
              <a:gd name="connsiteY159-5234" fmla="*/ 6869 h 9852"/>
              <a:gd name="connsiteX160-5235" fmla="*/ 7001 w 10000"/>
              <a:gd name="connsiteY160-5236" fmla="*/ 6304 h 9852"/>
              <a:gd name="connsiteX161-5237" fmla="*/ 7001 w 10000"/>
              <a:gd name="connsiteY161-5238" fmla="*/ 5737 h 9852"/>
              <a:gd name="connsiteX162-5239" fmla="*/ 6990 w 10000"/>
              <a:gd name="connsiteY162-5240" fmla="*/ 5173 h 9852"/>
              <a:gd name="connsiteX163-5241" fmla="*/ 6981 w 10000"/>
              <a:gd name="connsiteY163-5242" fmla="*/ 4891 h 9852"/>
              <a:gd name="connsiteX164-5243" fmla="*/ 6978 w 10000"/>
              <a:gd name="connsiteY164-5244" fmla="*/ 4826 h 9852"/>
              <a:gd name="connsiteX165-5245" fmla="*/ 6965 w 10000"/>
              <a:gd name="connsiteY165-5246" fmla="*/ 4688 h 9852"/>
              <a:gd name="connsiteX166-5247" fmla="*/ 6946 w 10000"/>
              <a:gd name="connsiteY166-5248" fmla="*/ 4557 h 9852"/>
              <a:gd name="connsiteX167-5249" fmla="*/ 6916 w 10000"/>
              <a:gd name="connsiteY167-5250" fmla="*/ 4429 h 9852"/>
              <a:gd name="connsiteX168-5251" fmla="*/ 6885 w 10000"/>
              <a:gd name="connsiteY168-5252" fmla="*/ 4306 h 9852"/>
              <a:gd name="connsiteX169-5253" fmla="*/ 6844 w 10000"/>
              <a:gd name="connsiteY169-5254" fmla="*/ 4186 h 9852"/>
              <a:gd name="connsiteX170-5255" fmla="*/ 6796 w 10000"/>
              <a:gd name="connsiteY170-5256" fmla="*/ 4071 h 9852"/>
              <a:gd name="connsiteX171-5257" fmla="*/ 6744 w 10000"/>
              <a:gd name="connsiteY171-5258" fmla="*/ 3963 h 9852"/>
              <a:gd name="connsiteX172-5259" fmla="*/ 6684 w 10000"/>
              <a:gd name="connsiteY172-5260" fmla="*/ 3864 h 9852"/>
              <a:gd name="connsiteX173-5261" fmla="*/ 6619 w 10000"/>
              <a:gd name="connsiteY173-5262" fmla="*/ 3774 h 9852"/>
              <a:gd name="connsiteX174-5263" fmla="*/ 6547 w 10000"/>
              <a:gd name="connsiteY174-5264" fmla="*/ 3692 h 9852"/>
              <a:gd name="connsiteX175-5265" fmla="*/ 6470 w 10000"/>
              <a:gd name="connsiteY175-5266" fmla="*/ 3618 h 9852"/>
              <a:gd name="connsiteX176-5267" fmla="*/ 6390 w 10000"/>
              <a:gd name="connsiteY176-5268" fmla="*/ 3557 h 9852"/>
              <a:gd name="connsiteX177-5269" fmla="*/ 6304 w 10000"/>
              <a:gd name="connsiteY177-5270" fmla="*/ 3503 h 9852"/>
              <a:gd name="connsiteX178-5271" fmla="*/ 6212 w 10000"/>
              <a:gd name="connsiteY178-5272" fmla="*/ 3467 h 9852"/>
              <a:gd name="connsiteX179-5273" fmla="*/ 6115 w 10000"/>
              <a:gd name="connsiteY179-5274" fmla="*/ 3443 h 9852"/>
              <a:gd name="connsiteX180-5275" fmla="*/ 6064 w 10000"/>
              <a:gd name="connsiteY180-5276" fmla="*/ 3438 h 9852"/>
              <a:gd name="connsiteX181-5277" fmla="*/ 6039 w 10000"/>
              <a:gd name="connsiteY181-5278" fmla="*/ 3437 h 9852"/>
              <a:gd name="connsiteX182-5279" fmla="*/ 5986 w 10000"/>
              <a:gd name="connsiteY182-5280" fmla="*/ 3442 h 9852"/>
              <a:gd name="connsiteX183-5281" fmla="*/ 5934 w 10000"/>
              <a:gd name="connsiteY183-5282" fmla="*/ 3457 h 9852"/>
              <a:gd name="connsiteX184-5283" fmla="*/ 5884 w 10000"/>
              <a:gd name="connsiteY184-5284" fmla="*/ 3483 h 9852"/>
              <a:gd name="connsiteX185-5285" fmla="*/ 5837 w 10000"/>
              <a:gd name="connsiteY185-5286" fmla="*/ 3520 h 9852"/>
              <a:gd name="connsiteX186-5287" fmla="*/ 5796 w 10000"/>
              <a:gd name="connsiteY186-5288" fmla="*/ 3566 h 9852"/>
              <a:gd name="connsiteX187-5289" fmla="*/ 5763 w 10000"/>
              <a:gd name="connsiteY187-5290" fmla="*/ 3621 h 9852"/>
              <a:gd name="connsiteX188-5291" fmla="*/ 5738 w 10000"/>
              <a:gd name="connsiteY188-5292" fmla="*/ 3684 h 9852"/>
              <a:gd name="connsiteX189-5293" fmla="*/ 5729 w 10000"/>
              <a:gd name="connsiteY189-5294" fmla="*/ 3717 h 9852"/>
              <a:gd name="connsiteX190-5295" fmla="*/ 5725 w 10000"/>
              <a:gd name="connsiteY190-5296" fmla="*/ 3745 h 9852"/>
              <a:gd name="connsiteX191-5297" fmla="*/ 5719 w 10000"/>
              <a:gd name="connsiteY191-5298" fmla="*/ 3800 h 9852"/>
              <a:gd name="connsiteX192-5299" fmla="*/ 5724 w 10000"/>
              <a:gd name="connsiteY192-5300" fmla="*/ 3884 h 9852"/>
              <a:gd name="connsiteX193-5301" fmla="*/ 5745 w 10000"/>
              <a:gd name="connsiteY193-5302" fmla="*/ 3995 h 9852"/>
              <a:gd name="connsiteX194-5303" fmla="*/ 5786 w 10000"/>
              <a:gd name="connsiteY194-5304" fmla="*/ 4092 h 9852"/>
              <a:gd name="connsiteX195-5305" fmla="*/ 5811 w 10000"/>
              <a:gd name="connsiteY195-5306" fmla="*/ 4137 h 9852"/>
              <a:gd name="connsiteX196-5307" fmla="*/ 5860 w 10000"/>
              <a:gd name="connsiteY196-5308" fmla="*/ 4212 h 9852"/>
              <a:gd name="connsiteX197-5309" fmla="*/ 5960 w 10000"/>
              <a:gd name="connsiteY197-5310" fmla="*/ 4336 h 9852"/>
              <a:gd name="connsiteX198-5311" fmla="*/ 6061 w 10000"/>
              <a:gd name="connsiteY198-5312" fmla="*/ 4439 h 9852"/>
              <a:gd name="connsiteX199-5313" fmla="*/ 6167 w 10000"/>
              <a:gd name="connsiteY199-5314" fmla="*/ 4520 h 9852"/>
              <a:gd name="connsiteX200-5315" fmla="*/ 6272 w 10000"/>
              <a:gd name="connsiteY200-5316" fmla="*/ 4573 h 9852"/>
              <a:gd name="connsiteX201-5317" fmla="*/ 6380 w 10000"/>
              <a:gd name="connsiteY201-5318" fmla="*/ 4608 h 9852"/>
              <a:gd name="connsiteX202-5319" fmla="*/ 6488 w 10000"/>
              <a:gd name="connsiteY202-5320" fmla="*/ 4621 h 9852"/>
              <a:gd name="connsiteX203-5321" fmla="*/ 6596 w 10000"/>
              <a:gd name="connsiteY203-5322" fmla="*/ 4611 h 9852"/>
              <a:gd name="connsiteX204-5323" fmla="*/ 6703 w 10000"/>
              <a:gd name="connsiteY204-5324" fmla="*/ 4586 h 9852"/>
              <a:gd name="connsiteX205-5325" fmla="*/ 6810 w 10000"/>
              <a:gd name="connsiteY205-5326" fmla="*/ 4538 h 9852"/>
              <a:gd name="connsiteX206-5327" fmla="*/ 6915 w 10000"/>
              <a:gd name="connsiteY206-5328" fmla="*/ 4480 h 9852"/>
              <a:gd name="connsiteX207-5329" fmla="*/ 7018 w 10000"/>
              <a:gd name="connsiteY207-5330" fmla="*/ 4400 h 9852"/>
              <a:gd name="connsiteX208-5331" fmla="*/ 7116 w 10000"/>
              <a:gd name="connsiteY208-5332" fmla="*/ 4307 h 9852"/>
              <a:gd name="connsiteX209-5333" fmla="*/ 7213 w 10000"/>
              <a:gd name="connsiteY209-5334" fmla="*/ 4199 h 9852"/>
              <a:gd name="connsiteX210-5335" fmla="*/ 7306 w 10000"/>
              <a:gd name="connsiteY210-5336" fmla="*/ 4081 h 9852"/>
              <a:gd name="connsiteX211-5337" fmla="*/ 7391 w 10000"/>
              <a:gd name="connsiteY211-5338" fmla="*/ 3948 h 9852"/>
              <a:gd name="connsiteX212-5339" fmla="*/ 7433 w 10000"/>
              <a:gd name="connsiteY212-5340" fmla="*/ 3878 h 9852"/>
              <a:gd name="connsiteX213-5341" fmla="*/ 7506 w 10000"/>
              <a:gd name="connsiteY213-5342" fmla="*/ 3746 h 9852"/>
              <a:gd name="connsiteX214-5343" fmla="*/ 7640 w 10000"/>
              <a:gd name="connsiteY214-5344" fmla="*/ 3470 h 9852"/>
              <a:gd name="connsiteX215-5345" fmla="*/ 7754 w 10000"/>
              <a:gd name="connsiteY215-5346" fmla="*/ 3174 h 9852"/>
              <a:gd name="connsiteX216-5347" fmla="*/ 7825 w 10000"/>
              <a:gd name="connsiteY216-5348" fmla="*/ 2943 h 9852"/>
              <a:gd name="connsiteX217-5349" fmla="*/ 7868 w 10000"/>
              <a:gd name="connsiteY217-5350" fmla="*/ 2786 h 9852"/>
              <a:gd name="connsiteX218-5351" fmla="*/ 7900 w 10000"/>
              <a:gd name="connsiteY218-5352" fmla="*/ 2626 h 9852"/>
              <a:gd name="connsiteX219-5353" fmla="*/ 7931 w 10000"/>
              <a:gd name="connsiteY219-5354" fmla="*/ 2460 h 9852"/>
              <a:gd name="connsiteX220-5355" fmla="*/ 7952 w 10000"/>
              <a:gd name="connsiteY220-5356" fmla="*/ 2299 h 9852"/>
              <a:gd name="connsiteX221-5357" fmla="*/ 7965 w 10000"/>
              <a:gd name="connsiteY221-5358" fmla="*/ 2133 h 9852"/>
              <a:gd name="connsiteX222-5359" fmla="*/ 7973 w 10000"/>
              <a:gd name="connsiteY222-5360" fmla="*/ 1967 h 9852"/>
              <a:gd name="connsiteX223-5361" fmla="*/ 7971 w 10000"/>
              <a:gd name="connsiteY223-5362" fmla="*/ 1800 h 9852"/>
              <a:gd name="connsiteX224-5363" fmla="*/ 7963 w 10000"/>
              <a:gd name="connsiteY224-5364" fmla="*/ 1632 h 9852"/>
              <a:gd name="connsiteX225-5365" fmla="*/ 7949 w 10000"/>
              <a:gd name="connsiteY225-5366" fmla="*/ 1465 h 9852"/>
              <a:gd name="connsiteX226-5367" fmla="*/ 7937 w 10000"/>
              <a:gd name="connsiteY226-5368" fmla="*/ 1382 h 9852"/>
              <a:gd name="connsiteX227-5369" fmla="*/ 7916 w 10000"/>
              <a:gd name="connsiteY227-5370" fmla="*/ 1269 h 9852"/>
              <a:gd name="connsiteX228-5371" fmla="*/ 7892 w 10000"/>
              <a:gd name="connsiteY228-5372" fmla="*/ 1081 h 9852"/>
              <a:gd name="connsiteX229-5373" fmla="*/ 7883 w 10000"/>
              <a:gd name="connsiteY229-5374" fmla="*/ 954 h 9852"/>
              <a:gd name="connsiteX230-5375" fmla="*/ 7885 w 10000"/>
              <a:gd name="connsiteY230-5376" fmla="*/ 832 h 9852"/>
              <a:gd name="connsiteX231-5377" fmla="*/ 7903 w 10000"/>
              <a:gd name="connsiteY231-5378" fmla="*/ 715 h 9852"/>
              <a:gd name="connsiteX232-5379" fmla="*/ 7934 w 10000"/>
              <a:gd name="connsiteY232-5380" fmla="*/ 638 h 9852"/>
              <a:gd name="connsiteX233-5381" fmla="*/ 7958 w 10000"/>
              <a:gd name="connsiteY233-5382" fmla="*/ 591 h 9852"/>
              <a:gd name="connsiteX234-5383" fmla="*/ 7992 w 10000"/>
              <a:gd name="connsiteY234-5384" fmla="*/ 549 h 9852"/>
              <a:gd name="connsiteX235-5385" fmla="*/ 8030 w 10000"/>
              <a:gd name="connsiteY235-5386" fmla="*/ 513 h 9852"/>
              <a:gd name="connsiteX236-5387" fmla="*/ 8050 w 10000"/>
              <a:gd name="connsiteY236-5388" fmla="*/ 499 h 9852"/>
              <a:gd name="connsiteX237-5389" fmla="*/ 8088 w 10000"/>
              <a:gd name="connsiteY237-5390" fmla="*/ 478 h 9852"/>
              <a:gd name="connsiteX238-5391" fmla="*/ 8159 w 10000"/>
              <a:gd name="connsiteY238-5392" fmla="*/ 463 h 9852"/>
              <a:gd name="connsiteX239-5393" fmla="*/ 8229 w 10000"/>
              <a:gd name="connsiteY239-5394" fmla="*/ 472 h 9852"/>
              <a:gd name="connsiteX240-5395" fmla="*/ 8301 w 10000"/>
              <a:gd name="connsiteY240-5396" fmla="*/ 506 h 9852"/>
              <a:gd name="connsiteX241-5397" fmla="*/ 8370 w 10000"/>
              <a:gd name="connsiteY241-5398" fmla="*/ 555 h 9852"/>
              <a:gd name="connsiteX242-5399" fmla="*/ 8433 w 10000"/>
              <a:gd name="connsiteY242-5400" fmla="*/ 619 h 9852"/>
              <a:gd name="connsiteX243-5401" fmla="*/ 8490 w 10000"/>
              <a:gd name="connsiteY243-5402" fmla="*/ 693 h 9852"/>
              <a:gd name="connsiteX244-5403" fmla="*/ 8538 w 10000"/>
              <a:gd name="connsiteY244-5404" fmla="*/ 767 h 9852"/>
              <a:gd name="connsiteX245-5405" fmla="*/ 8559 w 10000"/>
              <a:gd name="connsiteY245-5406" fmla="*/ 805 h 9852"/>
              <a:gd name="connsiteX246-5407" fmla="*/ 8645 w 10000"/>
              <a:gd name="connsiteY246-5408" fmla="*/ 987 h 9852"/>
              <a:gd name="connsiteX247-5409" fmla="*/ 8792 w 10000"/>
              <a:gd name="connsiteY247-5410" fmla="*/ 1287 h 9852"/>
              <a:gd name="connsiteX248-5411" fmla="*/ 8868 w 10000"/>
              <a:gd name="connsiteY248-5412" fmla="*/ 1419 h 9852"/>
              <a:gd name="connsiteX249-5413" fmla="*/ 8925 w 10000"/>
              <a:gd name="connsiteY249-5414" fmla="*/ 1497 h 9852"/>
              <a:gd name="connsiteX250-5415" fmla="*/ 8982 w 10000"/>
              <a:gd name="connsiteY250-5416" fmla="*/ 1566 h 9852"/>
              <a:gd name="connsiteX251-5417" fmla="*/ 9039 w 10000"/>
              <a:gd name="connsiteY251-5418" fmla="*/ 1616 h 9852"/>
              <a:gd name="connsiteX252-5419" fmla="*/ 9103 w 10000"/>
              <a:gd name="connsiteY252-5420" fmla="*/ 1649 h 9852"/>
              <a:gd name="connsiteX253-5421" fmla="*/ 9168 w 10000"/>
              <a:gd name="connsiteY253-5422" fmla="*/ 1663 h 9852"/>
              <a:gd name="connsiteX254-5423" fmla="*/ 9236 w 10000"/>
              <a:gd name="connsiteY254-5424" fmla="*/ 1654 h 9852"/>
              <a:gd name="connsiteX255-5425" fmla="*/ 9308 w 10000"/>
              <a:gd name="connsiteY255-5426" fmla="*/ 1621 h 9852"/>
              <a:gd name="connsiteX256-5427" fmla="*/ 9384 w 10000"/>
              <a:gd name="connsiteY256-5428" fmla="*/ 1558 h 9852"/>
              <a:gd name="connsiteX257-5429" fmla="*/ 9463 w 10000"/>
              <a:gd name="connsiteY257-5430" fmla="*/ 1463 h 9852"/>
              <a:gd name="connsiteX258-5431" fmla="*/ 9504 w 10000"/>
              <a:gd name="connsiteY258-5432" fmla="*/ 1403 h 9852"/>
              <a:gd name="connsiteX259-5433" fmla="*/ 9544 w 10000"/>
              <a:gd name="connsiteY259-5434" fmla="*/ 1335 h 9852"/>
              <a:gd name="connsiteX260-5435" fmla="*/ 9614 w 10000"/>
              <a:gd name="connsiteY260-5436" fmla="*/ 1191 h 9852"/>
              <a:gd name="connsiteX261-5437" fmla="*/ 9672 w 10000"/>
              <a:gd name="connsiteY261-5438" fmla="*/ 1031 h 9852"/>
              <a:gd name="connsiteX262-5439" fmla="*/ 9722 w 10000"/>
              <a:gd name="connsiteY262-5440" fmla="*/ 866 h 9852"/>
              <a:gd name="connsiteX263-5441" fmla="*/ 9743 w 10000"/>
              <a:gd name="connsiteY263-5442" fmla="*/ 783 h 9852"/>
              <a:gd name="connsiteX264-5443" fmla="*/ 9795 w 10000"/>
              <a:gd name="connsiteY264-5444" fmla="*/ 585 h 9852"/>
              <a:gd name="connsiteX265-5445" fmla="*/ 9884 w 10000"/>
              <a:gd name="connsiteY265-5446" fmla="*/ 279 h 9852"/>
              <a:gd name="connsiteX266-5447" fmla="*/ 9955 w 10000"/>
              <a:gd name="connsiteY266-5448" fmla="*/ 88 h 9852"/>
              <a:gd name="connsiteX267-5449" fmla="*/ 10000 w 10000"/>
              <a:gd name="connsiteY267-5450" fmla="*/ 0 h 9852"/>
              <a:gd name="connsiteX0-5451" fmla="*/ 569 w 10000"/>
              <a:gd name="connsiteY0-5452" fmla="*/ 9834 h 9990"/>
              <a:gd name="connsiteX1-5453" fmla="*/ 675 w 10000"/>
              <a:gd name="connsiteY1-5454" fmla="*/ 9657 h 9990"/>
              <a:gd name="connsiteX2-5455" fmla="*/ 769 w 10000"/>
              <a:gd name="connsiteY2-5456" fmla="*/ 9460 h 9990"/>
              <a:gd name="connsiteX3-5457" fmla="*/ 846 w 10000"/>
              <a:gd name="connsiteY3-5458" fmla="*/ 9253 h 9990"/>
              <a:gd name="connsiteX4-5459" fmla="*/ 905 w 10000"/>
              <a:gd name="connsiteY4-5460" fmla="*/ 9029 h 9990"/>
              <a:gd name="connsiteX5-5461" fmla="*/ 926 w 10000"/>
              <a:gd name="connsiteY5-5462" fmla="*/ 8911 h 9990"/>
              <a:gd name="connsiteX6-5463" fmla="*/ 942 w 10000"/>
              <a:gd name="connsiteY6-5464" fmla="*/ 8815 h 9990"/>
              <a:gd name="connsiteX7-5465" fmla="*/ 958 w 10000"/>
              <a:gd name="connsiteY7-5466" fmla="*/ 8621 h 9990"/>
              <a:gd name="connsiteX8-5467" fmla="*/ 961 w 10000"/>
              <a:gd name="connsiteY8-5468" fmla="*/ 8432 h 9990"/>
              <a:gd name="connsiteX9-5469" fmla="*/ 944 w 10000"/>
              <a:gd name="connsiteY9-5470" fmla="*/ 8239 h 9990"/>
              <a:gd name="connsiteX10-5471" fmla="*/ 912 w 10000"/>
              <a:gd name="connsiteY10-5472" fmla="*/ 8054 h 9990"/>
              <a:gd name="connsiteX11-5473" fmla="*/ 861 w 10000"/>
              <a:gd name="connsiteY11-5474" fmla="*/ 7875 h 9990"/>
              <a:gd name="connsiteX12-5475" fmla="*/ 795 w 10000"/>
              <a:gd name="connsiteY12-5476" fmla="*/ 7710 h 9990"/>
              <a:gd name="connsiteX13-5477" fmla="*/ 709 w 10000"/>
              <a:gd name="connsiteY13-5478" fmla="*/ 7553 h 9990"/>
              <a:gd name="connsiteX14-5479" fmla="*/ 657 w 10000"/>
              <a:gd name="connsiteY14-5480" fmla="*/ 7480 h 9990"/>
              <a:gd name="connsiteX15-5481" fmla="*/ 625 w 10000"/>
              <a:gd name="connsiteY15-5482" fmla="*/ 7439 h 9990"/>
              <a:gd name="connsiteX16-5483" fmla="*/ 557 w 10000"/>
              <a:gd name="connsiteY16-5484" fmla="*/ 7372 h 9990"/>
              <a:gd name="connsiteX17-5485" fmla="*/ 492 w 10000"/>
              <a:gd name="connsiteY17-5486" fmla="*/ 7323 h 9990"/>
              <a:gd name="connsiteX18-5487" fmla="*/ 427 w 10000"/>
              <a:gd name="connsiteY18-5488" fmla="*/ 7294 h 9990"/>
              <a:gd name="connsiteX19-5489" fmla="*/ 365 w 10000"/>
              <a:gd name="connsiteY19-5490" fmla="*/ 7283 h 9990"/>
              <a:gd name="connsiteX20-5491" fmla="*/ 304 w 10000"/>
              <a:gd name="connsiteY20-5492" fmla="*/ 7288 h 9990"/>
              <a:gd name="connsiteX21-5493" fmla="*/ 245 w 10000"/>
              <a:gd name="connsiteY21-5494" fmla="*/ 7308 h 9990"/>
              <a:gd name="connsiteX22-5495" fmla="*/ 191 w 10000"/>
              <a:gd name="connsiteY22-5496" fmla="*/ 7343 h 9990"/>
              <a:gd name="connsiteX23-5497" fmla="*/ 144 w 10000"/>
              <a:gd name="connsiteY23-5498" fmla="*/ 7390 h 9990"/>
              <a:gd name="connsiteX24-5499" fmla="*/ 101 w 10000"/>
              <a:gd name="connsiteY24-5500" fmla="*/ 7454 h 9990"/>
              <a:gd name="connsiteX25-5501" fmla="*/ 66 w 10000"/>
              <a:gd name="connsiteY25-5502" fmla="*/ 7529 h 9990"/>
              <a:gd name="connsiteX26-5503" fmla="*/ 35 w 10000"/>
              <a:gd name="connsiteY26-5504" fmla="*/ 7614 h 9990"/>
              <a:gd name="connsiteX27-5505" fmla="*/ 16 w 10000"/>
              <a:gd name="connsiteY27-5506" fmla="*/ 7710 h 9990"/>
              <a:gd name="connsiteX28-5507" fmla="*/ 3 w 10000"/>
              <a:gd name="connsiteY28-5508" fmla="*/ 7811 h 9990"/>
              <a:gd name="connsiteX29-5509" fmla="*/ 0 w 10000"/>
              <a:gd name="connsiteY29-5510" fmla="*/ 7921 h 9990"/>
              <a:gd name="connsiteX30-5511" fmla="*/ 7 w 10000"/>
              <a:gd name="connsiteY30-5512" fmla="*/ 8037 h 9990"/>
              <a:gd name="connsiteX31-5513" fmla="*/ 14 w 10000"/>
              <a:gd name="connsiteY31-5514" fmla="*/ 8096 h 9990"/>
              <a:gd name="connsiteX32-5515" fmla="*/ 29 w 10000"/>
              <a:gd name="connsiteY32-5516" fmla="*/ 8199 h 9990"/>
              <a:gd name="connsiteX33-5517" fmla="*/ 76 w 10000"/>
              <a:gd name="connsiteY33-5518" fmla="*/ 8393 h 9990"/>
              <a:gd name="connsiteX34-5519" fmla="*/ 138 w 10000"/>
              <a:gd name="connsiteY34-5520" fmla="*/ 8583 h 9990"/>
              <a:gd name="connsiteX35-5521" fmla="*/ 214 w 10000"/>
              <a:gd name="connsiteY35-5522" fmla="*/ 8764 h 9990"/>
              <a:gd name="connsiteX36-5523" fmla="*/ 304 w 10000"/>
              <a:gd name="connsiteY36-5524" fmla="*/ 8932 h 9990"/>
              <a:gd name="connsiteX37-5525" fmla="*/ 401 w 10000"/>
              <a:gd name="connsiteY37-5526" fmla="*/ 9091 h 9990"/>
              <a:gd name="connsiteX38-5527" fmla="*/ 510 w 10000"/>
              <a:gd name="connsiteY38-5528" fmla="*/ 9241 h 9990"/>
              <a:gd name="connsiteX39-5529" fmla="*/ 630 w 10000"/>
              <a:gd name="connsiteY39-5530" fmla="*/ 9380 h 9990"/>
              <a:gd name="connsiteX40-5531" fmla="*/ 754 w 10000"/>
              <a:gd name="connsiteY40-5532" fmla="*/ 9508 h 9990"/>
              <a:gd name="connsiteX41-5533" fmla="*/ 886 w 10000"/>
              <a:gd name="connsiteY41-5534" fmla="*/ 9618 h 9990"/>
              <a:gd name="connsiteX42-5535" fmla="*/ 1019 w 10000"/>
              <a:gd name="connsiteY42-5536" fmla="*/ 9717 h 9990"/>
              <a:gd name="connsiteX43-5537" fmla="*/ 1157 w 10000"/>
              <a:gd name="connsiteY43-5538" fmla="*/ 9803 h 9990"/>
              <a:gd name="connsiteX44-5539" fmla="*/ 1294 w 10000"/>
              <a:gd name="connsiteY44-5540" fmla="*/ 9874 h 9990"/>
              <a:gd name="connsiteX45-5541" fmla="*/ 1434 w 10000"/>
              <a:gd name="connsiteY45-5542" fmla="*/ 9929 h 9990"/>
              <a:gd name="connsiteX46-5543" fmla="*/ 1571 w 10000"/>
              <a:gd name="connsiteY46-5544" fmla="*/ 9965 h 9990"/>
              <a:gd name="connsiteX47-5545" fmla="*/ 1705 w 10000"/>
              <a:gd name="connsiteY47-5546" fmla="*/ 9989 h 9990"/>
              <a:gd name="connsiteX48-5547" fmla="*/ 1769 w 10000"/>
              <a:gd name="connsiteY48-5548" fmla="*/ 9990 h 9990"/>
              <a:gd name="connsiteX49-5549" fmla="*/ 1844 w 10000"/>
              <a:gd name="connsiteY49-5550" fmla="*/ 9989 h 9990"/>
              <a:gd name="connsiteX50-5551" fmla="*/ 1992 w 10000"/>
              <a:gd name="connsiteY50-5552" fmla="*/ 9964 h 9990"/>
              <a:gd name="connsiteX51-5553" fmla="*/ 2129 w 10000"/>
              <a:gd name="connsiteY51-5554" fmla="*/ 9913 h 9990"/>
              <a:gd name="connsiteX52-5555" fmla="*/ 2263 w 10000"/>
              <a:gd name="connsiteY52-5556" fmla="*/ 9834 h 9990"/>
              <a:gd name="connsiteX53-5557" fmla="*/ 2382 w 10000"/>
              <a:gd name="connsiteY53-5558" fmla="*/ 9731 h 9990"/>
              <a:gd name="connsiteX54-5559" fmla="*/ 2491 w 10000"/>
              <a:gd name="connsiteY54-5560" fmla="*/ 9596 h 9990"/>
              <a:gd name="connsiteX55-5561" fmla="*/ 2561 w 10000"/>
              <a:gd name="connsiteY55-5562" fmla="*/ 9481 h 9990"/>
              <a:gd name="connsiteX56-5563" fmla="*/ 2602 w 10000"/>
              <a:gd name="connsiteY56-5564" fmla="*/ 9395 h 9990"/>
              <a:gd name="connsiteX57-5565" fmla="*/ 2639 w 10000"/>
              <a:gd name="connsiteY57-5566" fmla="*/ 9303 h 9990"/>
              <a:gd name="connsiteX58-5567" fmla="*/ 2674 w 10000"/>
              <a:gd name="connsiteY58-5568" fmla="*/ 9204 h 9990"/>
              <a:gd name="connsiteX59-5569" fmla="*/ 2687 w 10000"/>
              <a:gd name="connsiteY59-5570" fmla="*/ 9150 h 9990"/>
              <a:gd name="connsiteX60-5571" fmla="*/ 2706 w 10000"/>
              <a:gd name="connsiteY60-5572" fmla="*/ 9067 h 9990"/>
              <a:gd name="connsiteX61-5573" fmla="*/ 2736 w 10000"/>
              <a:gd name="connsiteY61-5574" fmla="*/ 8902 h 9990"/>
              <a:gd name="connsiteX62-5575" fmla="*/ 2750 w 10000"/>
              <a:gd name="connsiteY62-5576" fmla="*/ 8748 h 9990"/>
              <a:gd name="connsiteX63-5577" fmla="*/ 2754 w 10000"/>
              <a:gd name="connsiteY63-5578" fmla="*/ 8597 h 9990"/>
              <a:gd name="connsiteX64-5579" fmla="*/ 2746 w 10000"/>
              <a:gd name="connsiteY64-5580" fmla="*/ 8454 h 9990"/>
              <a:gd name="connsiteX65-5581" fmla="*/ 2727 w 10000"/>
              <a:gd name="connsiteY65-5582" fmla="*/ 8314 h 9990"/>
              <a:gd name="connsiteX66-5583" fmla="*/ 2700 w 10000"/>
              <a:gd name="connsiteY66-5584" fmla="*/ 8175 h 9990"/>
              <a:gd name="connsiteX67-5585" fmla="*/ 2665 w 10000"/>
              <a:gd name="connsiteY67-5586" fmla="*/ 8043 h 9990"/>
              <a:gd name="connsiteX68-5587" fmla="*/ 2600 w 10000"/>
              <a:gd name="connsiteY68-5588" fmla="*/ 7847 h 9990"/>
              <a:gd name="connsiteX69-5589" fmla="*/ 2496 w 10000"/>
              <a:gd name="connsiteY69-5590" fmla="*/ 7590 h 9990"/>
              <a:gd name="connsiteX70-5591" fmla="*/ 2319 w 10000"/>
              <a:gd name="connsiteY70-5592" fmla="*/ 7211 h 9990"/>
              <a:gd name="connsiteX71-5593" fmla="*/ 2199 w 10000"/>
              <a:gd name="connsiteY71-5594" fmla="*/ 6944 h 9990"/>
              <a:gd name="connsiteX72-5595" fmla="*/ 2032 w 10000"/>
              <a:gd name="connsiteY72-5596" fmla="*/ 6585 h 9990"/>
              <a:gd name="connsiteX73-5597" fmla="*/ 1728 w 10000"/>
              <a:gd name="connsiteY73-5598" fmla="*/ 5929 h 9990"/>
              <a:gd name="connsiteX74-5599" fmla="*/ 1579 w 10000"/>
              <a:gd name="connsiteY74-5600" fmla="*/ 5573 h 9990"/>
              <a:gd name="connsiteX75-5601" fmla="*/ 1484 w 10000"/>
              <a:gd name="connsiteY75-5602" fmla="*/ 5331 h 9990"/>
              <a:gd name="connsiteX76-5603" fmla="*/ 1399 w 10000"/>
              <a:gd name="connsiteY76-5604" fmla="*/ 5085 h 9990"/>
              <a:gd name="connsiteX77-5605" fmla="*/ 1327 w 10000"/>
              <a:gd name="connsiteY77-5606" fmla="*/ 4838 h 9990"/>
              <a:gd name="connsiteX78-5607" fmla="*/ 1272 w 10000"/>
              <a:gd name="connsiteY78-5608" fmla="*/ 4588 h 9990"/>
              <a:gd name="connsiteX79-5609" fmla="*/ 1232 w 10000"/>
              <a:gd name="connsiteY79-5610" fmla="*/ 4342 h 9990"/>
              <a:gd name="connsiteX80-5611" fmla="*/ 1213 w 10000"/>
              <a:gd name="connsiteY80-5612" fmla="*/ 4101 h 9990"/>
              <a:gd name="connsiteX81-5613" fmla="*/ 1216 w 10000"/>
              <a:gd name="connsiteY81-5614" fmla="*/ 3922 h 9990"/>
              <a:gd name="connsiteX82-5615" fmla="*/ 1225 w 10000"/>
              <a:gd name="connsiteY82-5616" fmla="*/ 3808 h 9990"/>
              <a:gd name="connsiteX83-5617" fmla="*/ 1241 w 10000"/>
              <a:gd name="connsiteY83-5618" fmla="*/ 3693 h 9990"/>
              <a:gd name="connsiteX84-5619" fmla="*/ 1267 w 10000"/>
              <a:gd name="connsiteY84-5620" fmla="*/ 3582 h 9990"/>
              <a:gd name="connsiteX85-5621" fmla="*/ 1296 w 10000"/>
              <a:gd name="connsiteY85-5622" fmla="*/ 3471 h 9990"/>
              <a:gd name="connsiteX86-5623" fmla="*/ 1337 w 10000"/>
              <a:gd name="connsiteY86-5624" fmla="*/ 3365 h 9990"/>
              <a:gd name="connsiteX87-5625" fmla="*/ 1359 w 10000"/>
              <a:gd name="connsiteY87-5626" fmla="*/ 3314 h 9990"/>
              <a:gd name="connsiteX88-5627" fmla="*/ 1392 w 10000"/>
              <a:gd name="connsiteY88-5628" fmla="*/ 3240 h 9990"/>
              <a:gd name="connsiteX89-5629" fmla="*/ 1470 w 10000"/>
              <a:gd name="connsiteY89-5630" fmla="*/ 3116 h 9990"/>
              <a:gd name="connsiteX90-5631" fmla="*/ 1560 w 10000"/>
              <a:gd name="connsiteY90-5632" fmla="*/ 3005 h 9990"/>
              <a:gd name="connsiteX91-5633" fmla="*/ 1657 w 10000"/>
              <a:gd name="connsiteY91-5634" fmla="*/ 2916 h 9990"/>
              <a:gd name="connsiteX92-5635" fmla="*/ 1762 w 10000"/>
              <a:gd name="connsiteY92-5636" fmla="*/ 2841 h 9990"/>
              <a:gd name="connsiteX93-5637" fmla="*/ 1874 w 10000"/>
              <a:gd name="connsiteY93-5638" fmla="*/ 2780 h 9990"/>
              <a:gd name="connsiteX94-5639" fmla="*/ 1992 w 10000"/>
              <a:gd name="connsiteY94-5640" fmla="*/ 2739 h 9990"/>
              <a:gd name="connsiteX95-5641" fmla="*/ 2110 w 10000"/>
              <a:gd name="connsiteY95-5642" fmla="*/ 2708 h 9990"/>
              <a:gd name="connsiteX96-5643" fmla="*/ 2234 w 10000"/>
              <a:gd name="connsiteY96-5644" fmla="*/ 2691 h 9990"/>
              <a:gd name="connsiteX97-5645" fmla="*/ 2359 w 10000"/>
              <a:gd name="connsiteY97-5646" fmla="*/ 2686 h 9990"/>
              <a:gd name="connsiteX98-5647" fmla="*/ 2485 w 10000"/>
              <a:gd name="connsiteY98-5648" fmla="*/ 2692 h 9990"/>
              <a:gd name="connsiteX99-5649" fmla="*/ 2607 w 10000"/>
              <a:gd name="connsiteY99-5650" fmla="*/ 2710 h 9990"/>
              <a:gd name="connsiteX100-5651" fmla="*/ 2727 w 10000"/>
              <a:gd name="connsiteY100-5652" fmla="*/ 2739 h 9990"/>
              <a:gd name="connsiteX101-5653" fmla="*/ 2844 w 10000"/>
              <a:gd name="connsiteY101-5654" fmla="*/ 2774 h 9990"/>
              <a:gd name="connsiteX102-5655" fmla="*/ 2957 w 10000"/>
              <a:gd name="connsiteY102-5656" fmla="*/ 2819 h 9990"/>
              <a:gd name="connsiteX103-5657" fmla="*/ 3061 w 10000"/>
              <a:gd name="connsiteY103-5658" fmla="*/ 2873 h 9990"/>
              <a:gd name="connsiteX104-5659" fmla="*/ 3113 w 10000"/>
              <a:gd name="connsiteY104-5660" fmla="*/ 2902 h 9990"/>
              <a:gd name="connsiteX105-5661" fmla="*/ 3168 w 10000"/>
              <a:gd name="connsiteY105-5662" fmla="*/ 2936 h 9990"/>
              <a:gd name="connsiteX106-5663" fmla="*/ 3282 w 10000"/>
              <a:gd name="connsiteY106-5664" fmla="*/ 3017 h 9990"/>
              <a:gd name="connsiteX107-5665" fmla="*/ 3389 w 10000"/>
              <a:gd name="connsiteY107-5666" fmla="*/ 3105 h 9990"/>
              <a:gd name="connsiteX108-5667" fmla="*/ 3495 w 10000"/>
              <a:gd name="connsiteY108-5668" fmla="*/ 3200 h 9990"/>
              <a:gd name="connsiteX109-5669" fmla="*/ 3648 w 10000"/>
              <a:gd name="connsiteY109-5670" fmla="*/ 3361 h 9990"/>
              <a:gd name="connsiteX110-5671" fmla="*/ 3842 w 10000"/>
              <a:gd name="connsiteY110-5672" fmla="*/ 3598 h 9990"/>
              <a:gd name="connsiteX111-5673" fmla="*/ 4016 w 10000"/>
              <a:gd name="connsiteY111-5674" fmla="*/ 3860 h 9990"/>
              <a:gd name="connsiteX112-5675" fmla="*/ 4176 w 10000"/>
              <a:gd name="connsiteY112-5676" fmla="*/ 4144 h 9990"/>
              <a:gd name="connsiteX113-5677" fmla="*/ 4321 w 10000"/>
              <a:gd name="connsiteY113-5678" fmla="*/ 4446 h 9990"/>
              <a:gd name="connsiteX114-5679" fmla="*/ 4442 w 10000"/>
              <a:gd name="connsiteY114-5680" fmla="*/ 4758 h 9990"/>
              <a:gd name="connsiteX115-5681" fmla="*/ 4494 w 10000"/>
              <a:gd name="connsiteY115-5682" fmla="*/ 4923 h 9990"/>
              <a:gd name="connsiteX116-5683" fmla="*/ 4534 w 10000"/>
              <a:gd name="connsiteY116-5684" fmla="*/ 5043 h 9990"/>
              <a:gd name="connsiteX117-5685" fmla="*/ 4599 w 10000"/>
              <a:gd name="connsiteY117-5686" fmla="*/ 5291 h 9990"/>
              <a:gd name="connsiteX118-5687" fmla="*/ 4653 w 10000"/>
              <a:gd name="connsiteY118-5688" fmla="*/ 5541 h 9990"/>
              <a:gd name="connsiteX119-5689" fmla="*/ 4697 w 10000"/>
              <a:gd name="connsiteY119-5690" fmla="*/ 5794 h 9990"/>
              <a:gd name="connsiteX120-5691" fmla="*/ 4756 w 10000"/>
              <a:gd name="connsiteY120-5692" fmla="*/ 6178 h 9990"/>
              <a:gd name="connsiteX121-5693" fmla="*/ 4829 w 10000"/>
              <a:gd name="connsiteY121-5694" fmla="*/ 6691 h 9990"/>
              <a:gd name="connsiteX122-5695" fmla="*/ 4888 w 10000"/>
              <a:gd name="connsiteY122-5696" fmla="*/ 7071 h 9990"/>
              <a:gd name="connsiteX123-5697" fmla="*/ 4933 w 10000"/>
              <a:gd name="connsiteY123-5698" fmla="*/ 7321 h 9990"/>
              <a:gd name="connsiteX124-5699" fmla="*/ 4988 w 10000"/>
              <a:gd name="connsiteY124-5700" fmla="*/ 7565 h 9990"/>
              <a:gd name="connsiteX125-5701" fmla="*/ 5052 w 10000"/>
              <a:gd name="connsiteY125-5702" fmla="*/ 7808 h 9990"/>
              <a:gd name="connsiteX126-5703" fmla="*/ 5128 w 10000"/>
              <a:gd name="connsiteY126-5704" fmla="*/ 8042 h 9990"/>
              <a:gd name="connsiteX127-5705" fmla="*/ 5218 w 10000"/>
              <a:gd name="connsiteY127-5706" fmla="*/ 8265 h 9990"/>
              <a:gd name="connsiteX128-5707" fmla="*/ 5328 w 10000"/>
              <a:gd name="connsiteY128-5708" fmla="*/ 8485 h 9990"/>
              <a:gd name="connsiteX129-5709" fmla="*/ 5455 w 10000"/>
              <a:gd name="connsiteY129-5710" fmla="*/ 8692 h 9990"/>
              <a:gd name="connsiteX130-5711" fmla="*/ 5527 w 10000"/>
              <a:gd name="connsiteY130-5712" fmla="*/ 8791 h 9990"/>
              <a:gd name="connsiteX131-5713" fmla="*/ 5558 w 10000"/>
              <a:gd name="connsiteY131-5714" fmla="*/ 8833 h 9990"/>
              <a:gd name="connsiteX132-5715" fmla="*/ 5626 w 10000"/>
              <a:gd name="connsiteY132-5716" fmla="*/ 8907 h 9990"/>
              <a:gd name="connsiteX133-5717" fmla="*/ 5693 w 10000"/>
              <a:gd name="connsiteY133-5718" fmla="*/ 8972 h 9990"/>
              <a:gd name="connsiteX134-5719" fmla="*/ 5762 w 10000"/>
              <a:gd name="connsiteY134-5720" fmla="*/ 9028 h 9990"/>
              <a:gd name="connsiteX135-5721" fmla="*/ 5830 w 10000"/>
              <a:gd name="connsiteY135-5722" fmla="*/ 9070 h 9990"/>
              <a:gd name="connsiteX136-5723" fmla="*/ 5901 w 10000"/>
              <a:gd name="connsiteY136-5724" fmla="*/ 9102 h 9990"/>
              <a:gd name="connsiteX137-5725" fmla="*/ 5971 w 10000"/>
              <a:gd name="connsiteY137-5726" fmla="*/ 9126 h 9990"/>
              <a:gd name="connsiteX138-5727" fmla="*/ 6043 w 10000"/>
              <a:gd name="connsiteY138-5728" fmla="*/ 9139 h 9990"/>
              <a:gd name="connsiteX139-5729" fmla="*/ 6114 w 10000"/>
              <a:gd name="connsiteY139-5730" fmla="*/ 9139 h 9990"/>
              <a:gd name="connsiteX140-5731" fmla="*/ 6185 w 10000"/>
              <a:gd name="connsiteY140-5732" fmla="*/ 9130 h 9990"/>
              <a:gd name="connsiteX141-5733" fmla="*/ 6256 w 10000"/>
              <a:gd name="connsiteY141-5734" fmla="*/ 9108 h 9990"/>
              <a:gd name="connsiteX142-5735" fmla="*/ 6326 w 10000"/>
              <a:gd name="connsiteY142-5736" fmla="*/ 9078 h 9990"/>
              <a:gd name="connsiteX143-5737" fmla="*/ 6397 w 10000"/>
              <a:gd name="connsiteY143-5738" fmla="*/ 9041 h 9990"/>
              <a:gd name="connsiteX144-5739" fmla="*/ 6466 w 10000"/>
              <a:gd name="connsiteY144-5740" fmla="*/ 8986 h 9990"/>
              <a:gd name="connsiteX145-5741" fmla="*/ 6535 w 10000"/>
              <a:gd name="connsiteY145-5742" fmla="*/ 8925 h 9990"/>
              <a:gd name="connsiteX146-5743" fmla="*/ 6603 w 10000"/>
              <a:gd name="connsiteY146-5744" fmla="*/ 8852 h 9990"/>
              <a:gd name="connsiteX147-5745" fmla="*/ 6637 w 10000"/>
              <a:gd name="connsiteY147-5746" fmla="*/ 8811 h 9990"/>
              <a:gd name="connsiteX148-5747" fmla="*/ 6667 w 10000"/>
              <a:gd name="connsiteY148-5748" fmla="*/ 8774 h 9990"/>
              <a:gd name="connsiteX149-5749" fmla="*/ 6721 w 10000"/>
              <a:gd name="connsiteY149-5750" fmla="*/ 8695 h 9990"/>
              <a:gd name="connsiteX150-5751" fmla="*/ 6766 w 10000"/>
              <a:gd name="connsiteY150-5752" fmla="*/ 8609 h 9990"/>
              <a:gd name="connsiteX151-5753" fmla="*/ 6805 w 10000"/>
              <a:gd name="connsiteY151-5754" fmla="*/ 8522 h 9990"/>
              <a:gd name="connsiteX152-5755" fmla="*/ 6853 w 10000"/>
              <a:gd name="connsiteY152-5756" fmla="*/ 8385 h 9990"/>
              <a:gd name="connsiteX153-5757" fmla="*/ 6901 w 10000"/>
              <a:gd name="connsiteY153-5758" fmla="*/ 8193 h 9990"/>
              <a:gd name="connsiteX154-5759" fmla="*/ 6931 w 10000"/>
              <a:gd name="connsiteY154-5760" fmla="*/ 7993 h 9990"/>
              <a:gd name="connsiteX155-5761" fmla="*/ 6950 w 10000"/>
              <a:gd name="connsiteY155-5762" fmla="*/ 7785 h 9990"/>
              <a:gd name="connsiteX156-5763" fmla="*/ 6966 w 10000"/>
              <a:gd name="connsiteY156-5764" fmla="*/ 7469 h 9990"/>
              <a:gd name="connsiteX157-5765" fmla="*/ 6974 w 10000"/>
              <a:gd name="connsiteY157-5766" fmla="*/ 7257 h 9990"/>
              <a:gd name="connsiteX158-5767" fmla="*/ 6987 w 10000"/>
              <a:gd name="connsiteY158-5768" fmla="*/ 6972 h 9990"/>
              <a:gd name="connsiteX159-5769" fmla="*/ 7001 w 10000"/>
              <a:gd name="connsiteY159-5770" fmla="*/ 6399 h 9990"/>
              <a:gd name="connsiteX160-5771" fmla="*/ 7001 w 10000"/>
              <a:gd name="connsiteY160-5772" fmla="*/ 5823 h 9990"/>
              <a:gd name="connsiteX161-5773" fmla="*/ 6990 w 10000"/>
              <a:gd name="connsiteY161-5774" fmla="*/ 5251 h 9990"/>
              <a:gd name="connsiteX162-5775" fmla="*/ 6981 w 10000"/>
              <a:gd name="connsiteY162-5776" fmla="*/ 4964 h 9990"/>
              <a:gd name="connsiteX163-5777" fmla="*/ 6978 w 10000"/>
              <a:gd name="connsiteY163-5778" fmla="*/ 4898 h 9990"/>
              <a:gd name="connsiteX164-5779" fmla="*/ 6965 w 10000"/>
              <a:gd name="connsiteY164-5780" fmla="*/ 4758 h 9990"/>
              <a:gd name="connsiteX165-5781" fmla="*/ 6946 w 10000"/>
              <a:gd name="connsiteY165-5782" fmla="*/ 4625 h 9990"/>
              <a:gd name="connsiteX166-5783" fmla="*/ 6916 w 10000"/>
              <a:gd name="connsiteY166-5784" fmla="*/ 4496 h 9990"/>
              <a:gd name="connsiteX167-5785" fmla="*/ 6885 w 10000"/>
              <a:gd name="connsiteY167-5786" fmla="*/ 4371 h 9990"/>
              <a:gd name="connsiteX168-5787" fmla="*/ 6844 w 10000"/>
              <a:gd name="connsiteY168-5788" fmla="*/ 4249 h 9990"/>
              <a:gd name="connsiteX169-5789" fmla="*/ 6796 w 10000"/>
              <a:gd name="connsiteY169-5790" fmla="*/ 4132 h 9990"/>
              <a:gd name="connsiteX170-5791" fmla="*/ 6744 w 10000"/>
              <a:gd name="connsiteY170-5792" fmla="*/ 4023 h 9990"/>
              <a:gd name="connsiteX171-5793" fmla="*/ 6684 w 10000"/>
              <a:gd name="connsiteY171-5794" fmla="*/ 3922 h 9990"/>
              <a:gd name="connsiteX172-5795" fmla="*/ 6619 w 10000"/>
              <a:gd name="connsiteY172-5796" fmla="*/ 3831 h 9990"/>
              <a:gd name="connsiteX173-5797" fmla="*/ 6547 w 10000"/>
              <a:gd name="connsiteY173-5798" fmla="*/ 3747 h 9990"/>
              <a:gd name="connsiteX174-5799" fmla="*/ 6470 w 10000"/>
              <a:gd name="connsiteY174-5800" fmla="*/ 3672 h 9990"/>
              <a:gd name="connsiteX175-5801" fmla="*/ 6390 w 10000"/>
              <a:gd name="connsiteY175-5802" fmla="*/ 3610 h 9990"/>
              <a:gd name="connsiteX176-5803" fmla="*/ 6304 w 10000"/>
              <a:gd name="connsiteY176-5804" fmla="*/ 3556 h 9990"/>
              <a:gd name="connsiteX177-5805" fmla="*/ 6212 w 10000"/>
              <a:gd name="connsiteY177-5806" fmla="*/ 3519 h 9990"/>
              <a:gd name="connsiteX178-5807" fmla="*/ 6115 w 10000"/>
              <a:gd name="connsiteY178-5808" fmla="*/ 3495 h 9990"/>
              <a:gd name="connsiteX179-5809" fmla="*/ 6064 w 10000"/>
              <a:gd name="connsiteY179-5810" fmla="*/ 3490 h 9990"/>
              <a:gd name="connsiteX180-5811" fmla="*/ 6039 w 10000"/>
              <a:gd name="connsiteY180-5812" fmla="*/ 3489 h 9990"/>
              <a:gd name="connsiteX181-5813" fmla="*/ 5986 w 10000"/>
              <a:gd name="connsiteY181-5814" fmla="*/ 3494 h 9990"/>
              <a:gd name="connsiteX182-5815" fmla="*/ 5934 w 10000"/>
              <a:gd name="connsiteY182-5816" fmla="*/ 3509 h 9990"/>
              <a:gd name="connsiteX183-5817" fmla="*/ 5884 w 10000"/>
              <a:gd name="connsiteY183-5818" fmla="*/ 3535 h 9990"/>
              <a:gd name="connsiteX184-5819" fmla="*/ 5837 w 10000"/>
              <a:gd name="connsiteY184-5820" fmla="*/ 3573 h 9990"/>
              <a:gd name="connsiteX185-5821" fmla="*/ 5796 w 10000"/>
              <a:gd name="connsiteY185-5822" fmla="*/ 3620 h 9990"/>
              <a:gd name="connsiteX186-5823" fmla="*/ 5763 w 10000"/>
              <a:gd name="connsiteY186-5824" fmla="*/ 3675 h 9990"/>
              <a:gd name="connsiteX187-5825" fmla="*/ 5738 w 10000"/>
              <a:gd name="connsiteY187-5826" fmla="*/ 3739 h 9990"/>
              <a:gd name="connsiteX188-5827" fmla="*/ 5729 w 10000"/>
              <a:gd name="connsiteY188-5828" fmla="*/ 3773 h 9990"/>
              <a:gd name="connsiteX189-5829" fmla="*/ 5725 w 10000"/>
              <a:gd name="connsiteY189-5830" fmla="*/ 3801 h 9990"/>
              <a:gd name="connsiteX190-5831" fmla="*/ 5719 w 10000"/>
              <a:gd name="connsiteY190-5832" fmla="*/ 3857 h 9990"/>
              <a:gd name="connsiteX191-5833" fmla="*/ 5724 w 10000"/>
              <a:gd name="connsiteY191-5834" fmla="*/ 3942 h 9990"/>
              <a:gd name="connsiteX192-5835" fmla="*/ 5745 w 10000"/>
              <a:gd name="connsiteY192-5836" fmla="*/ 4055 h 9990"/>
              <a:gd name="connsiteX193-5837" fmla="*/ 5786 w 10000"/>
              <a:gd name="connsiteY193-5838" fmla="*/ 4153 h 9990"/>
              <a:gd name="connsiteX194-5839" fmla="*/ 5811 w 10000"/>
              <a:gd name="connsiteY194-5840" fmla="*/ 4199 h 9990"/>
              <a:gd name="connsiteX195-5841" fmla="*/ 5860 w 10000"/>
              <a:gd name="connsiteY195-5842" fmla="*/ 4275 h 9990"/>
              <a:gd name="connsiteX196-5843" fmla="*/ 5960 w 10000"/>
              <a:gd name="connsiteY196-5844" fmla="*/ 4401 h 9990"/>
              <a:gd name="connsiteX197-5845" fmla="*/ 6061 w 10000"/>
              <a:gd name="connsiteY197-5846" fmla="*/ 4506 h 9990"/>
              <a:gd name="connsiteX198-5847" fmla="*/ 6167 w 10000"/>
              <a:gd name="connsiteY198-5848" fmla="*/ 4588 h 9990"/>
              <a:gd name="connsiteX199-5849" fmla="*/ 6272 w 10000"/>
              <a:gd name="connsiteY199-5850" fmla="*/ 4642 h 9990"/>
              <a:gd name="connsiteX200-5851" fmla="*/ 6380 w 10000"/>
              <a:gd name="connsiteY200-5852" fmla="*/ 4677 h 9990"/>
              <a:gd name="connsiteX201-5853" fmla="*/ 6488 w 10000"/>
              <a:gd name="connsiteY201-5854" fmla="*/ 4690 h 9990"/>
              <a:gd name="connsiteX202-5855" fmla="*/ 6596 w 10000"/>
              <a:gd name="connsiteY202-5856" fmla="*/ 4680 h 9990"/>
              <a:gd name="connsiteX203-5857" fmla="*/ 6703 w 10000"/>
              <a:gd name="connsiteY203-5858" fmla="*/ 4655 h 9990"/>
              <a:gd name="connsiteX204-5859" fmla="*/ 6810 w 10000"/>
              <a:gd name="connsiteY204-5860" fmla="*/ 4606 h 9990"/>
              <a:gd name="connsiteX205-5861" fmla="*/ 6915 w 10000"/>
              <a:gd name="connsiteY205-5862" fmla="*/ 4547 h 9990"/>
              <a:gd name="connsiteX206-5863" fmla="*/ 7018 w 10000"/>
              <a:gd name="connsiteY206-5864" fmla="*/ 4466 h 9990"/>
              <a:gd name="connsiteX207-5865" fmla="*/ 7116 w 10000"/>
              <a:gd name="connsiteY207-5866" fmla="*/ 4372 h 9990"/>
              <a:gd name="connsiteX208-5867" fmla="*/ 7213 w 10000"/>
              <a:gd name="connsiteY208-5868" fmla="*/ 4262 h 9990"/>
              <a:gd name="connsiteX209-5869" fmla="*/ 7306 w 10000"/>
              <a:gd name="connsiteY209-5870" fmla="*/ 4142 h 9990"/>
              <a:gd name="connsiteX210-5871" fmla="*/ 7391 w 10000"/>
              <a:gd name="connsiteY210-5872" fmla="*/ 4007 h 9990"/>
              <a:gd name="connsiteX211-5873" fmla="*/ 7433 w 10000"/>
              <a:gd name="connsiteY211-5874" fmla="*/ 3936 h 9990"/>
              <a:gd name="connsiteX212-5875" fmla="*/ 7506 w 10000"/>
              <a:gd name="connsiteY212-5876" fmla="*/ 3802 h 9990"/>
              <a:gd name="connsiteX213-5877" fmla="*/ 7640 w 10000"/>
              <a:gd name="connsiteY213-5878" fmla="*/ 3522 h 9990"/>
              <a:gd name="connsiteX214-5879" fmla="*/ 7754 w 10000"/>
              <a:gd name="connsiteY214-5880" fmla="*/ 3222 h 9990"/>
              <a:gd name="connsiteX215-5881" fmla="*/ 7825 w 10000"/>
              <a:gd name="connsiteY215-5882" fmla="*/ 2987 h 9990"/>
              <a:gd name="connsiteX216-5883" fmla="*/ 7868 w 10000"/>
              <a:gd name="connsiteY216-5884" fmla="*/ 2828 h 9990"/>
              <a:gd name="connsiteX217-5885" fmla="*/ 7900 w 10000"/>
              <a:gd name="connsiteY217-5886" fmla="*/ 2665 h 9990"/>
              <a:gd name="connsiteX218-5887" fmla="*/ 7931 w 10000"/>
              <a:gd name="connsiteY218-5888" fmla="*/ 2497 h 9990"/>
              <a:gd name="connsiteX219-5889" fmla="*/ 7952 w 10000"/>
              <a:gd name="connsiteY219-5890" fmla="*/ 2334 h 9990"/>
              <a:gd name="connsiteX220-5891" fmla="*/ 7965 w 10000"/>
              <a:gd name="connsiteY220-5892" fmla="*/ 2165 h 9990"/>
              <a:gd name="connsiteX221-5893" fmla="*/ 7973 w 10000"/>
              <a:gd name="connsiteY221-5894" fmla="*/ 1997 h 9990"/>
              <a:gd name="connsiteX222-5895" fmla="*/ 7971 w 10000"/>
              <a:gd name="connsiteY222-5896" fmla="*/ 1827 h 9990"/>
              <a:gd name="connsiteX223-5897" fmla="*/ 7963 w 10000"/>
              <a:gd name="connsiteY223-5898" fmla="*/ 1657 h 9990"/>
              <a:gd name="connsiteX224-5899" fmla="*/ 7949 w 10000"/>
              <a:gd name="connsiteY224-5900" fmla="*/ 1487 h 9990"/>
              <a:gd name="connsiteX225-5901" fmla="*/ 7937 w 10000"/>
              <a:gd name="connsiteY225-5902" fmla="*/ 1403 h 9990"/>
              <a:gd name="connsiteX226-5903" fmla="*/ 7916 w 10000"/>
              <a:gd name="connsiteY226-5904" fmla="*/ 1288 h 9990"/>
              <a:gd name="connsiteX227-5905" fmla="*/ 7892 w 10000"/>
              <a:gd name="connsiteY227-5906" fmla="*/ 1097 h 9990"/>
              <a:gd name="connsiteX228-5907" fmla="*/ 7883 w 10000"/>
              <a:gd name="connsiteY228-5908" fmla="*/ 968 h 9990"/>
              <a:gd name="connsiteX229-5909" fmla="*/ 7885 w 10000"/>
              <a:gd name="connsiteY229-5910" fmla="*/ 844 h 9990"/>
              <a:gd name="connsiteX230-5911" fmla="*/ 7903 w 10000"/>
              <a:gd name="connsiteY230-5912" fmla="*/ 726 h 9990"/>
              <a:gd name="connsiteX231-5913" fmla="*/ 7934 w 10000"/>
              <a:gd name="connsiteY231-5914" fmla="*/ 648 h 9990"/>
              <a:gd name="connsiteX232-5915" fmla="*/ 7958 w 10000"/>
              <a:gd name="connsiteY232-5916" fmla="*/ 600 h 9990"/>
              <a:gd name="connsiteX233-5917" fmla="*/ 7992 w 10000"/>
              <a:gd name="connsiteY233-5918" fmla="*/ 557 h 9990"/>
              <a:gd name="connsiteX234-5919" fmla="*/ 8030 w 10000"/>
              <a:gd name="connsiteY234-5920" fmla="*/ 521 h 9990"/>
              <a:gd name="connsiteX235-5921" fmla="*/ 8050 w 10000"/>
              <a:gd name="connsiteY235-5922" fmla="*/ 506 h 9990"/>
              <a:gd name="connsiteX236-5923" fmla="*/ 8088 w 10000"/>
              <a:gd name="connsiteY236-5924" fmla="*/ 485 h 9990"/>
              <a:gd name="connsiteX237-5925" fmla="*/ 8159 w 10000"/>
              <a:gd name="connsiteY237-5926" fmla="*/ 470 h 9990"/>
              <a:gd name="connsiteX238-5927" fmla="*/ 8229 w 10000"/>
              <a:gd name="connsiteY238-5928" fmla="*/ 479 h 9990"/>
              <a:gd name="connsiteX239-5929" fmla="*/ 8301 w 10000"/>
              <a:gd name="connsiteY239-5930" fmla="*/ 514 h 9990"/>
              <a:gd name="connsiteX240-5931" fmla="*/ 8370 w 10000"/>
              <a:gd name="connsiteY240-5932" fmla="*/ 563 h 9990"/>
              <a:gd name="connsiteX241-5933" fmla="*/ 8433 w 10000"/>
              <a:gd name="connsiteY241-5934" fmla="*/ 628 h 9990"/>
              <a:gd name="connsiteX242-5935" fmla="*/ 8490 w 10000"/>
              <a:gd name="connsiteY242-5936" fmla="*/ 703 h 9990"/>
              <a:gd name="connsiteX243-5937" fmla="*/ 8538 w 10000"/>
              <a:gd name="connsiteY243-5938" fmla="*/ 779 h 9990"/>
              <a:gd name="connsiteX244-5939" fmla="*/ 8559 w 10000"/>
              <a:gd name="connsiteY244-5940" fmla="*/ 817 h 9990"/>
              <a:gd name="connsiteX245-5941" fmla="*/ 8645 w 10000"/>
              <a:gd name="connsiteY245-5942" fmla="*/ 1002 h 9990"/>
              <a:gd name="connsiteX246-5943" fmla="*/ 8792 w 10000"/>
              <a:gd name="connsiteY246-5944" fmla="*/ 1306 h 9990"/>
              <a:gd name="connsiteX247-5945" fmla="*/ 8868 w 10000"/>
              <a:gd name="connsiteY247-5946" fmla="*/ 1440 h 9990"/>
              <a:gd name="connsiteX248-5947" fmla="*/ 8925 w 10000"/>
              <a:gd name="connsiteY248-5948" fmla="*/ 1519 h 9990"/>
              <a:gd name="connsiteX249-5949" fmla="*/ 8982 w 10000"/>
              <a:gd name="connsiteY249-5950" fmla="*/ 1590 h 9990"/>
              <a:gd name="connsiteX250-5951" fmla="*/ 9039 w 10000"/>
              <a:gd name="connsiteY250-5952" fmla="*/ 1640 h 9990"/>
              <a:gd name="connsiteX251-5953" fmla="*/ 9103 w 10000"/>
              <a:gd name="connsiteY251-5954" fmla="*/ 1674 h 9990"/>
              <a:gd name="connsiteX252-5955" fmla="*/ 9168 w 10000"/>
              <a:gd name="connsiteY252-5956" fmla="*/ 1688 h 9990"/>
              <a:gd name="connsiteX253-5957" fmla="*/ 9236 w 10000"/>
              <a:gd name="connsiteY253-5958" fmla="*/ 1679 h 9990"/>
              <a:gd name="connsiteX254-5959" fmla="*/ 9308 w 10000"/>
              <a:gd name="connsiteY254-5960" fmla="*/ 1645 h 9990"/>
              <a:gd name="connsiteX255-5961" fmla="*/ 9384 w 10000"/>
              <a:gd name="connsiteY255-5962" fmla="*/ 1581 h 9990"/>
              <a:gd name="connsiteX256-5963" fmla="*/ 9463 w 10000"/>
              <a:gd name="connsiteY256-5964" fmla="*/ 1485 h 9990"/>
              <a:gd name="connsiteX257-5965" fmla="*/ 9504 w 10000"/>
              <a:gd name="connsiteY257-5966" fmla="*/ 1424 h 9990"/>
              <a:gd name="connsiteX258-5967" fmla="*/ 9544 w 10000"/>
              <a:gd name="connsiteY258-5968" fmla="*/ 1355 h 9990"/>
              <a:gd name="connsiteX259-5969" fmla="*/ 9614 w 10000"/>
              <a:gd name="connsiteY259-5970" fmla="*/ 1209 h 9990"/>
              <a:gd name="connsiteX260-5971" fmla="*/ 9672 w 10000"/>
              <a:gd name="connsiteY260-5972" fmla="*/ 1046 h 9990"/>
              <a:gd name="connsiteX261-5973" fmla="*/ 9722 w 10000"/>
              <a:gd name="connsiteY261-5974" fmla="*/ 879 h 9990"/>
              <a:gd name="connsiteX262-5975" fmla="*/ 9743 w 10000"/>
              <a:gd name="connsiteY262-5976" fmla="*/ 795 h 9990"/>
              <a:gd name="connsiteX263-5977" fmla="*/ 9795 w 10000"/>
              <a:gd name="connsiteY263-5978" fmla="*/ 594 h 9990"/>
              <a:gd name="connsiteX264-5979" fmla="*/ 9884 w 10000"/>
              <a:gd name="connsiteY264-5980" fmla="*/ 283 h 9990"/>
              <a:gd name="connsiteX265-5981" fmla="*/ 9955 w 10000"/>
              <a:gd name="connsiteY265-5982" fmla="*/ 89 h 9990"/>
              <a:gd name="connsiteX266-5983" fmla="*/ 10000 w 10000"/>
              <a:gd name="connsiteY266-5984" fmla="*/ 0 h 9990"/>
              <a:gd name="connsiteX0-5985" fmla="*/ 675 w 10000"/>
              <a:gd name="connsiteY0-5986" fmla="*/ 9667 h 10000"/>
              <a:gd name="connsiteX1-5987" fmla="*/ 769 w 10000"/>
              <a:gd name="connsiteY1-5988" fmla="*/ 9469 h 10000"/>
              <a:gd name="connsiteX2-5989" fmla="*/ 846 w 10000"/>
              <a:gd name="connsiteY2-5990" fmla="*/ 9262 h 10000"/>
              <a:gd name="connsiteX3-5991" fmla="*/ 905 w 10000"/>
              <a:gd name="connsiteY3-5992" fmla="*/ 9038 h 10000"/>
              <a:gd name="connsiteX4-5993" fmla="*/ 926 w 10000"/>
              <a:gd name="connsiteY4-5994" fmla="*/ 8920 h 10000"/>
              <a:gd name="connsiteX5-5995" fmla="*/ 942 w 10000"/>
              <a:gd name="connsiteY5-5996" fmla="*/ 8824 h 10000"/>
              <a:gd name="connsiteX6-5997" fmla="*/ 958 w 10000"/>
              <a:gd name="connsiteY6-5998" fmla="*/ 8630 h 10000"/>
              <a:gd name="connsiteX7-5999" fmla="*/ 961 w 10000"/>
              <a:gd name="connsiteY7-6000" fmla="*/ 8440 h 10000"/>
              <a:gd name="connsiteX8-6001" fmla="*/ 944 w 10000"/>
              <a:gd name="connsiteY8-6002" fmla="*/ 8247 h 10000"/>
              <a:gd name="connsiteX9-6003" fmla="*/ 912 w 10000"/>
              <a:gd name="connsiteY9-6004" fmla="*/ 8062 h 10000"/>
              <a:gd name="connsiteX10-6005" fmla="*/ 861 w 10000"/>
              <a:gd name="connsiteY10-6006" fmla="*/ 7883 h 10000"/>
              <a:gd name="connsiteX11-6007" fmla="*/ 795 w 10000"/>
              <a:gd name="connsiteY11-6008" fmla="*/ 7718 h 10000"/>
              <a:gd name="connsiteX12-6009" fmla="*/ 709 w 10000"/>
              <a:gd name="connsiteY12-6010" fmla="*/ 7561 h 10000"/>
              <a:gd name="connsiteX13-6011" fmla="*/ 657 w 10000"/>
              <a:gd name="connsiteY13-6012" fmla="*/ 7487 h 10000"/>
              <a:gd name="connsiteX14-6013" fmla="*/ 625 w 10000"/>
              <a:gd name="connsiteY14-6014" fmla="*/ 7446 h 10000"/>
              <a:gd name="connsiteX15-6015" fmla="*/ 557 w 10000"/>
              <a:gd name="connsiteY15-6016" fmla="*/ 7379 h 10000"/>
              <a:gd name="connsiteX16-6017" fmla="*/ 492 w 10000"/>
              <a:gd name="connsiteY16-6018" fmla="*/ 7330 h 10000"/>
              <a:gd name="connsiteX17-6019" fmla="*/ 427 w 10000"/>
              <a:gd name="connsiteY17-6020" fmla="*/ 7301 h 10000"/>
              <a:gd name="connsiteX18-6021" fmla="*/ 365 w 10000"/>
              <a:gd name="connsiteY18-6022" fmla="*/ 7290 h 10000"/>
              <a:gd name="connsiteX19-6023" fmla="*/ 304 w 10000"/>
              <a:gd name="connsiteY19-6024" fmla="*/ 7295 h 10000"/>
              <a:gd name="connsiteX20-6025" fmla="*/ 245 w 10000"/>
              <a:gd name="connsiteY20-6026" fmla="*/ 7315 h 10000"/>
              <a:gd name="connsiteX21-6027" fmla="*/ 191 w 10000"/>
              <a:gd name="connsiteY21-6028" fmla="*/ 7350 h 10000"/>
              <a:gd name="connsiteX22-6029" fmla="*/ 144 w 10000"/>
              <a:gd name="connsiteY22-6030" fmla="*/ 7397 h 10000"/>
              <a:gd name="connsiteX23-6031" fmla="*/ 101 w 10000"/>
              <a:gd name="connsiteY23-6032" fmla="*/ 7461 h 10000"/>
              <a:gd name="connsiteX24-6033" fmla="*/ 66 w 10000"/>
              <a:gd name="connsiteY24-6034" fmla="*/ 7537 h 10000"/>
              <a:gd name="connsiteX25-6035" fmla="*/ 35 w 10000"/>
              <a:gd name="connsiteY25-6036" fmla="*/ 7622 h 10000"/>
              <a:gd name="connsiteX26-6037" fmla="*/ 16 w 10000"/>
              <a:gd name="connsiteY26-6038" fmla="*/ 7718 h 10000"/>
              <a:gd name="connsiteX27-6039" fmla="*/ 3 w 10000"/>
              <a:gd name="connsiteY27-6040" fmla="*/ 7819 h 10000"/>
              <a:gd name="connsiteX28-6041" fmla="*/ 0 w 10000"/>
              <a:gd name="connsiteY28-6042" fmla="*/ 7929 h 10000"/>
              <a:gd name="connsiteX29-6043" fmla="*/ 7 w 10000"/>
              <a:gd name="connsiteY29-6044" fmla="*/ 8045 h 10000"/>
              <a:gd name="connsiteX30-6045" fmla="*/ 14 w 10000"/>
              <a:gd name="connsiteY30-6046" fmla="*/ 8104 h 10000"/>
              <a:gd name="connsiteX31-6047" fmla="*/ 29 w 10000"/>
              <a:gd name="connsiteY31-6048" fmla="*/ 8207 h 10000"/>
              <a:gd name="connsiteX32-6049" fmla="*/ 76 w 10000"/>
              <a:gd name="connsiteY32-6050" fmla="*/ 8401 h 10000"/>
              <a:gd name="connsiteX33-6051" fmla="*/ 138 w 10000"/>
              <a:gd name="connsiteY33-6052" fmla="*/ 8592 h 10000"/>
              <a:gd name="connsiteX34-6053" fmla="*/ 214 w 10000"/>
              <a:gd name="connsiteY34-6054" fmla="*/ 8773 h 10000"/>
              <a:gd name="connsiteX35-6055" fmla="*/ 304 w 10000"/>
              <a:gd name="connsiteY35-6056" fmla="*/ 8941 h 10000"/>
              <a:gd name="connsiteX36-6057" fmla="*/ 401 w 10000"/>
              <a:gd name="connsiteY36-6058" fmla="*/ 9100 h 10000"/>
              <a:gd name="connsiteX37-6059" fmla="*/ 510 w 10000"/>
              <a:gd name="connsiteY37-6060" fmla="*/ 9250 h 10000"/>
              <a:gd name="connsiteX38-6061" fmla="*/ 630 w 10000"/>
              <a:gd name="connsiteY38-6062" fmla="*/ 9389 h 10000"/>
              <a:gd name="connsiteX39-6063" fmla="*/ 754 w 10000"/>
              <a:gd name="connsiteY39-6064" fmla="*/ 9518 h 10000"/>
              <a:gd name="connsiteX40-6065" fmla="*/ 886 w 10000"/>
              <a:gd name="connsiteY40-6066" fmla="*/ 9628 h 10000"/>
              <a:gd name="connsiteX41-6067" fmla="*/ 1019 w 10000"/>
              <a:gd name="connsiteY41-6068" fmla="*/ 9727 h 10000"/>
              <a:gd name="connsiteX42-6069" fmla="*/ 1157 w 10000"/>
              <a:gd name="connsiteY42-6070" fmla="*/ 9813 h 10000"/>
              <a:gd name="connsiteX43-6071" fmla="*/ 1294 w 10000"/>
              <a:gd name="connsiteY43-6072" fmla="*/ 9884 h 10000"/>
              <a:gd name="connsiteX44-6073" fmla="*/ 1434 w 10000"/>
              <a:gd name="connsiteY44-6074" fmla="*/ 9939 h 10000"/>
              <a:gd name="connsiteX45-6075" fmla="*/ 1571 w 10000"/>
              <a:gd name="connsiteY45-6076" fmla="*/ 9975 h 10000"/>
              <a:gd name="connsiteX46-6077" fmla="*/ 1705 w 10000"/>
              <a:gd name="connsiteY46-6078" fmla="*/ 9999 h 10000"/>
              <a:gd name="connsiteX47-6079" fmla="*/ 1769 w 10000"/>
              <a:gd name="connsiteY47-6080" fmla="*/ 10000 h 10000"/>
              <a:gd name="connsiteX48-6081" fmla="*/ 1844 w 10000"/>
              <a:gd name="connsiteY48-6082" fmla="*/ 9999 h 10000"/>
              <a:gd name="connsiteX49-6083" fmla="*/ 1992 w 10000"/>
              <a:gd name="connsiteY49-6084" fmla="*/ 9974 h 10000"/>
              <a:gd name="connsiteX50-6085" fmla="*/ 2129 w 10000"/>
              <a:gd name="connsiteY50-6086" fmla="*/ 9923 h 10000"/>
              <a:gd name="connsiteX51-6087" fmla="*/ 2263 w 10000"/>
              <a:gd name="connsiteY51-6088" fmla="*/ 9844 h 10000"/>
              <a:gd name="connsiteX52-6089" fmla="*/ 2382 w 10000"/>
              <a:gd name="connsiteY52-6090" fmla="*/ 9741 h 10000"/>
              <a:gd name="connsiteX53-6091" fmla="*/ 2491 w 10000"/>
              <a:gd name="connsiteY53-6092" fmla="*/ 9606 h 10000"/>
              <a:gd name="connsiteX54-6093" fmla="*/ 2561 w 10000"/>
              <a:gd name="connsiteY54-6094" fmla="*/ 9490 h 10000"/>
              <a:gd name="connsiteX55-6095" fmla="*/ 2602 w 10000"/>
              <a:gd name="connsiteY55-6096" fmla="*/ 9404 h 10000"/>
              <a:gd name="connsiteX56-6097" fmla="*/ 2639 w 10000"/>
              <a:gd name="connsiteY56-6098" fmla="*/ 9312 h 10000"/>
              <a:gd name="connsiteX57-6099" fmla="*/ 2674 w 10000"/>
              <a:gd name="connsiteY57-6100" fmla="*/ 9213 h 10000"/>
              <a:gd name="connsiteX58-6101" fmla="*/ 2687 w 10000"/>
              <a:gd name="connsiteY58-6102" fmla="*/ 9159 h 10000"/>
              <a:gd name="connsiteX59-6103" fmla="*/ 2706 w 10000"/>
              <a:gd name="connsiteY59-6104" fmla="*/ 9076 h 10000"/>
              <a:gd name="connsiteX60-6105" fmla="*/ 2736 w 10000"/>
              <a:gd name="connsiteY60-6106" fmla="*/ 8911 h 10000"/>
              <a:gd name="connsiteX61-6107" fmla="*/ 2750 w 10000"/>
              <a:gd name="connsiteY61-6108" fmla="*/ 8757 h 10000"/>
              <a:gd name="connsiteX62-6109" fmla="*/ 2754 w 10000"/>
              <a:gd name="connsiteY62-6110" fmla="*/ 8606 h 10000"/>
              <a:gd name="connsiteX63-6111" fmla="*/ 2746 w 10000"/>
              <a:gd name="connsiteY63-6112" fmla="*/ 8462 h 10000"/>
              <a:gd name="connsiteX64-6113" fmla="*/ 2727 w 10000"/>
              <a:gd name="connsiteY64-6114" fmla="*/ 8322 h 10000"/>
              <a:gd name="connsiteX65-6115" fmla="*/ 2700 w 10000"/>
              <a:gd name="connsiteY65-6116" fmla="*/ 8183 h 10000"/>
              <a:gd name="connsiteX66-6117" fmla="*/ 2665 w 10000"/>
              <a:gd name="connsiteY66-6118" fmla="*/ 8051 h 10000"/>
              <a:gd name="connsiteX67-6119" fmla="*/ 2600 w 10000"/>
              <a:gd name="connsiteY67-6120" fmla="*/ 7855 h 10000"/>
              <a:gd name="connsiteX68-6121" fmla="*/ 2496 w 10000"/>
              <a:gd name="connsiteY68-6122" fmla="*/ 7598 h 10000"/>
              <a:gd name="connsiteX69-6123" fmla="*/ 2319 w 10000"/>
              <a:gd name="connsiteY69-6124" fmla="*/ 7218 h 10000"/>
              <a:gd name="connsiteX70-6125" fmla="*/ 2199 w 10000"/>
              <a:gd name="connsiteY70-6126" fmla="*/ 6951 h 10000"/>
              <a:gd name="connsiteX71-6127" fmla="*/ 2032 w 10000"/>
              <a:gd name="connsiteY71-6128" fmla="*/ 6592 h 10000"/>
              <a:gd name="connsiteX72-6129" fmla="*/ 1728 w 10000"/>
              <a:gd name="connsiteY72-6130" fmla="*/ 5935 h 10000"/>
              <a:gd name="connsiteX73-6131" fmla="*/ 1579 w 10000"/>
              <a:gd name="connsiteY73-6132" fmla="*/ 5579 h 10000"/>
              <a:gd name="connsiteX74-6133" fmla="*/ 1484 w 10000"/>
              <a:gd name="connsiteY74-6134" fmla="*/ 5336 h 10000"/>
              <a:gd name="connsiteX75-6135" fmla="*/ 1399 w 10000"/>
              <a:gd name="connsiteY75-6136" fmla="*/ 5090 h 10000"/>
              <a:gd name="connsiteX76-6137" fmla="*/ 1327 w 10000"/>
              <a:gd name="connsiteY76-6138" fmla="*/ 4843 h 10000"/>
              <a:gd name="connsiteX77-6139" fmla="*/ 1272 w 10000"/>
              <a:gd name="connsiteY77-6140" fmla="*/ 4593 h 10000"/>
              <a:gd name="connsiteX78-6141" fmla="*/ 1232 w 10000"/>
              <a:gd name="connsiteY78-6142" fmla="*/ 4346 h 10000"/>
              <a:gd name="connsiteX79-6143" fmla="*/ 1213 w 10000"/>
              <a:gd name="connsiteY79-6144" fmla="*/ 4105 h 10000"/>
              <a:gd name="connsiteX80-6145" fmla="*/ 1216 w 10000"/>
              <a:gd name="connsiteY80-6146" fmla="*/ 3926 h 10000"/>
              <a:gd name="connsiteX81-6147" fmla="*/ 1225 w 10000"/>
              <a:gd name="connsiteY81-6148" fmla="*/ 3812 h 10000"/>
              <a:gd name="connsiteX82-6149" fmla="*/ 1241 w 10000"/>
              <a:gd name="connsiteY82-6150" fmla="*/ 3697 h 10000"/>
              <a:gd name="connsiteX83-6151" fmla="*/ 1267 w 10000"/>
              <a:gd name="connsiteY83-6152" fmla="*/ 3586 h 10000"/>
              <a:gd name="connsiteX84-6153" fmla="*/ 1296 w 10000"/>
              <a:gd name="connsiteY84-6154" fmla="*/ 3474 h 10000"/>
              <a:gd name="connsiteX85-6155" fmla="*/ 1337 w 10000"/>
              <a:gd name="connsiteY85-6156" fmla="*/ 3368 h 10000"/>
              <a:gd name="connsiteX86-6157" fmla="*/ 1359 w 10000"/>
              <a:gd name="connsiteY86-6158" fmla="*/ 3317 h 10000"/>
              <a:gd name="connsiteX87-6159" fmla="*/ 1392 w 10000"/>
              <a:gd name="connsiteY87-6160" fmla="*/ 3243 h 10000"/>
              <a:gd name="connsiteX88-6161" fmla="*/ 1470 w 10000"/>
              <a:gd name="connsiteY88-6162" fmla="*/ 3119 h 10000"/>
              <a:gd name="connsiteX89-6163" fmla="*/ 1560 w 10000"/>
              <a:gd name="connsiteY89-6164" fmla="*/ 3008 h 10000"/>
              <a:gd name="connsiteX90-6165" fmla="*/ 1657 w 10000"/>
              <a:gd name="connsiteY90-6166" fmla="*/ 2919 h 10000"/>
              <a:gd name="connsiteX91-6167" fmla="*/ 1762 w 10000"/>
              <a:gd name="connsiteY91-6168" fmla="*/ 2844 h 10000"/>
              <a:gd name="connsiteX92-6169" fmla="*/ 1874 w 10000"/>
              <a:gd name="connsiteY92-6170" fmla="*/ 2783 h 10000"/>
              <a:gd name="connsiteX93-6171" fmla="*/ 1992 w 10000"/>
              <a:gd name="connsiteY93-6172" fmla="*/ 2742 h 10000"/>
              <a:gd name="connsiteX94-6173" fmla="*/ 2110 w 10000"/>
              <a:gd name="connsiteY94-6174" fmla="*/ 2711 h 10000"/>
              <a:gd name="connsiteX95-6175" fmla="*/ 2234 w 10000"/>
              <a:gd name="connsiteY95-6176" fmla="*/ 2694 h 10000"/>
              <a:gd name="connsiteX96-6177" fmla="*/ 2359 w 10000"/>
              <a:gd name="connsiteY96-6178" fmla="*/ 2689 h 10000"/>
              <a:gd name="connsiteX97-6179" fmla="*/ 2485 w 10000"/>
              <a:gd name="connsiteY97-6180" fmla="*/ 2695 h 10000"/>
              <a:gd name="connsiteX98-6181" fmla="*/ 2607 w 10000"/>
              <a:gd name="connsiteY98-6182" fmla="*/ 2713 h 10000"/>
              <a:gd name="connsiteX99-6183" fmla="*/ 2727 w 10000"/>
              <a:gd name="connsiteY99-6184" fmla="*/ 2742 h 10000"/>
              <a:gd name="connsiteX100-6185" fmla="*/ 2844 w 10000"/>
              <a:gd name="connsiteY100-6186" fmla="*/ 2777 h 10000"/>
              <a:gd name="connsiteX101-6187" fmla="*/ 2957 w 10000"/>
              <a:gd name="connsiteY101-6188" fmla="*/ 2822 h 10000"/>
              <a:gd name="connsiteX102-6189" fmla="*/ 3061 w 10000"/>
              <a:gd name="connsiteY102-6190" fmla="*/ 2876 h 10000"/>
              <a:gd name="connsiteX103-6191" fmla="*/ 3113 w 10000"/>
              <a:gd name="connsiteY103-6192" fmla="*/ 2905 h 10000"/>
              <a:gd name="connsiteX104-6193" fmla="*/ 3168 w 10000"/>
              <a:gd name="connsiteY104-6194" fmla="*/ 2939 h 10000"/>
              <a:gd name="connsiteX105-6195" fmla="*/ 3282 w 10000"/>
              <a:gd name="connsiteY105-6196" fmla="*/ 3020 h 10000"/>
              <a:gd name="connsiteX106-6197" fmla="*/ 3389 w 10000"/>
              <a:gd name="connsiteY106-6198" fmla="*/ 3108 h 10000"/>
              <a:gd name="connsiteX107-6199" fmla="*/ 3495 w 10000"/>
              <a:gd name="connsiteY107-6200" fmla="*/ 3203 h 10000"/>
              <a:gd name="connsiteX108-6201" fmla="*/ 3648 w 10000"/>
              <a:gd name="connsiteY108-6202" fmla="*/ 3364 h 10000"/>
              <a:gd name="connsiteX109-6203" fmla="*/ 3842 w 10000"/>
              <a:gd name="connsiteY109-6204" fmla="*/ 3602 h 10000"/>
              <a:gd name="connsiteX110-6205" fmla="*/ 4016 w 10000"/>
              <a:gd name="connsiteY110-6206" fmla="*/ 3864 h 10000"/>
              <a:gd name="connsiteX111-6207" fmla="*/ 4176 w 10000"/>
              <a:gd name="connsiteY111-6208" fmla="*/ 4148 h 10000"/>
              <a:gd name="connsiteX112-6209" fmla="*/ 4321 w 10000"/>
              <a:gd name="connsiteY112-6210" fmla="*/ 4450 h 10000"/>
              <a:gd name="connsiteX113-6211" fmla="*/ 4442 w 10000"/>
              <a:gd name="connsiteY113-6212" fmla="*/ 4763 h 10000"/>
              <a:gd name="connsiteX114-6213" fmla="*/ 4494 w 10000"/>
              <a:gd name="connsiteY114-6214" fmla="*/ 4928 h 10000"/>
              <a:gd name="connsiteX115-6215" fmla="*/ 4534 w 10000"/>
              <a:gd name="connsiteY115-6216" fmla="*/ 5048 h 10000"/>
              <a:gd name="connsiteX116-6217" fmla="*/ 4599 w 10000"/>
              <a:gd name="connsiteY116-6218" fmla="*/ 5296 h 10000"/>
              <a:gd name="connsiteX117-6219" fmla="*/ 4653 w 10000"/>
              <a:gd name="connsiteY117-6220" fmla="*/ 5547 h 10000"/>
              <a:gd name="connsiteX118-6221" fmla="*/ 4697 w 10000"/>
              <a:gd name="connsiteY118-6222" fmla="*/ 5800 h 10000"/>
              <a:gd name="connsiteX119-6223" fmla="*/ 4756 w 10000"/>
              <a:gd name="connsiteY119-6224" fmla="*/ 6184 h 10000"/>
              <a:gd name="connsiteX120-6225" fmla="*/ 4829 w 10000"/>
              <a:gd name="connsiteY120-6226" fmla="*/ 6698 h 10000"/>
              <a:gd name="connsiteX121-6227" fmla="*/ 4888 w 10000"/>
              <a:gd name="connsiteY121-6228" fmla="*/ 7078 h 10000"/>
              <a:gd name="connsiteX122-6229" fmla="*/ 4933 w 10000"/>
              <a:gd name="connsiteY122-6230" fmla="*/ 7328 h 10000"/>
              <a:gd name="connsiteX123-6231" fmla="*/ 4988 w 10000"/>
              <a:gd name="connsiteY123-6232" fmla="*/ 7573 h 10000"/>
              <a:gd name="connsiteX124-6233" fmla="*/ 5052 w 10000"/>
              <a:gd name="connsiteY124-6234" fmla="*/ 7816 h 10000"/>
              <a:gd name="connsiteX125-6235" fmla="*/ 5128 w 10000"/>
              <a:gd name="connsiteY125-6236" fmla="*/ 8050 h 10000"/>
              <a:gd name="connsiteX126-6237" fmla="*/ 5218 w 10000"/>
              <a:gd name="connsiteY126-6238" fmla="*/ 8273 h 10000"/>
              <a:gd name="connsiteX127-6239" fmla="*/ 5328 w 10000"/>
              <a:gd name="connsiteY127-6240" fmla="*/ 8493 h 10000"/>
              <a:gd name="connsiteX128-6241" fmla="*/ 5455 w 10000"/>
              <a:gd name="connsiteY128-6242" fmla="*/ 8701 h 10000"/>
              <a:gd name="connsiteX129-6243" fmla="*/ 5527 w 10000"/>
              <a:gd name="connsiteY129-6244" fmla="*/ 8800 h 10000"/>
              <a:gd name="connsiteX130-6245" fmla="*/ 5558 w 10000"/>
              <a:gd name="connsiteY130-6246" fmla="*/ 8842 h 10000"/>
              <a:gd name="connsiteX131-6247" fmla="*/ 5626 w 10000"/>
              <a:gd name="connsiteY131-6248" fmla="*/ 8916 h 10000"/>
              <a:gd name="connsiteX132-6249" fmla="*/ 5693 w 10000"/>
              <a:gd name="connsiteY132-6250" fmla="*/ 8981 h 10000"/>
              <a:gd name="connsiteX133-6251" fmla="*/ 5762 w 10000"/>
              <a:gd name="connsiteY133-6252" fmla="*/ 9037 h 10000"/>
              <a:gd name="connsiteX134-6253" fmla="*/ 5830 w 10000"/>
              <a:gd name="connsiteY134-6254" fmla="*/ 9079 h 10000"/>
              <a:gd name="connsiteX135-6255" fmla="*/ 5901 w 10000"/>
              <a:gd name="connsiteY135-6256" fmla="*/ 9111 h 10000"/>
              <a:gd name="connsiteX136-6257" fmla="*/ 5971 w 10000"/>
              <a:gd name="connsiteY136-6258" fmla="*/ 9135 h 10000"/>
              <a:gd name="connsiteX137-6259" fmla="*/ 6043 w 10000"/>
              <a:gd name="connsiteY137-6260" fmla="*/ 9148 h 10000"/>
              <a:gd name="connsiteX138-6261" fmla="*/ 6114 w 10000"/>
              <a:gd name="connsiteY138-6262" fmla="*/ 9148 h 10000"/>
              <a:gd name="connsiteX139-6263" fmla="*/ 6185 w 10000"/>
              <a:gd name="connsiteY139-6264" fmla="*/ 9139 h 10000"/>
              <a:gd name="connsiteX140-6265" fmla="*/ 6256 w 10000"/>
              <a:gd name="connsiteY140-6266" fmla="*/ 9117 h 10000"/>
              <a:gd name="connsiteX141-6267" fmla="*/ 6326 w 10000"/>
              <a:gd name="connsiteY141-6268" fmla="*/ 9087 h 10000"/>
              <a:gd name="connsiteX142-6269" fmla="*/ 6397 w 10000"/>
              <a:gd name="connsiteY142-6270" fmla="*/ 9050 h 10000"/>
              <a:gd name="connsiteX143-6271" fmla="*/ 6466 w 10000"/>
              <a:gd name="connsiteY143-6272" fmla="*/ 8995 h 10000"/>
              <a:gd name="connsiteX144-6273" fmla="*/ 6535 w 10000"/>
              <a:gd name="connsiteY144-6274" fmla="*/ 8934 h 10000"/>
              <a:gd name="connsiteX145-6275" fmla="*/ 6603 w 10000"/>
              <a:gd name="connsiteY145-6276" fmla="*/ 8861 h 10000"/>
              <a:gd name="connsiteX146-6277" fmla="*/ 6637 w 10000"/>
              <a:gd name="connsiteY146-6278" fmla="*/ 8820 h 10000"/>
              <a:gd name="connsiteX147-6279" fmla="*/ 6667 w 10000"/>
              <a:gd name="connsiteY147-6280" fmla="*/ 8783 h 10000"/>
              <a:gd name="connsiteX148-6281" fmla="*/ 6721 w 10000"/>
              <a:gd name="connsiteY148-6282" fmla="*/ 8704 h 10000"/>
              <a:gd name="connsiteX149-6283" fmla="*/ 6766 w 10000"/>
              <a:gd name="connsiteY149-6284" fmla="*/ 8618 h 10000"/>
              <a:gd name="connsiteX150-6285" fmla="*/ 6805 w 10000"/>
              <a:gd name="connsiteY150-6286" fmla="*/ 8531 h 10000"/>
              <a:gd name="connsiteX151-6287" fmla="*/ 6853 w 10000"/>
              <a:gd name="connsiteY151-6288" fmla="*/ 8393 h 10000"/>
              <a:gd name="connsiteX152-6289" fmla="*/ 6901 w 10000"/>
              <a:gd name="connsiteY152-6290" fmla="*/ 8201 h 10000"/>
              <a:gd name="connsiteX153-6291" fmla="*/ 6931 w 10000"/>
              <a:gd name="connsiteY153-6292" fmla="*/ 8001 h 10000"/>
              <a:gd name="connsiteX154-6293" fmla="*/ 6950 w 10000"/>
              <a:gd name="connsiteY154-6294" fmla="*/ 7793 h 10000"/>
              <a:gd name="connsiteX155-6295" fmla="*/ 6966 w 10000"/>
              <a:gd name="connsiteY155-6296" fmla="*/ 7476 h 10000"/>
              <a:gd name="connsiteX156-6297" fmla="*/ 6974 w 10000"/>
              <a:gd name="connsiteY156-6298" fmla="*/ 7264 h 10000"/>
              <a:gd name="connsiteX157-6299" fmla="*/ 6987 w 10000"/>
              <a:gd name="connsiteY157-6300" fmla="*/ 6979 h 10000"/>
              <a:gd name="connsiteX158-6301" fmla="*/ 7001 w 10000"/>
              <a:gd name="connsiteY158-6302" fmla="*/ 6405 h 10000"/>
              <a:gd name="connsiteX159-6303" fmla="*/ 7001 w 10000"/>
              <a:gd name="connsiteY159-6304" fmla="*/ 5829 h 10000"/>
              <a:gd name="connsiteX160-6305" fmla="*/ 6990 w 10000"/>
              <a:gd name="connsiteY160-6306" fmla="*/ 5256 h 10000"/>
              <a:gd name="connsiteX161-6307" fmla="*/ 6981 w 10000"/>
              <a:gd name="connsiteY161-6308" fmla="*/ 4969 h 10000"/>
              <a:gd name="connsiteX162-6309" fmla="*/ 6978 w 10000"/>
              <a:gd name="connsiteY162-6310" fmla="*/ 4903 h 10000"/>
              <a:gd name="connsiteX163-6311" fmla="*/ 6965 w 10000"/>
              <a:gd name="connsiteY163-6312" fmla="*/ 4763 h 10000"/>
              <a:gd name="connsiteX164-6313" fmla="*/ 6946 w 10000"/>
              <a:gd name="connsiteY164-6314" fmla="*/ 4630 h 10000"/>
              <a:gd name="connsiteX165-6315" fmla="*/ 6916 w 10000"/>
              <a:gd name="connsiteY165-6316" fmla="*/ 4501 h 10000"/>
              <a:gd name="connsiteX166-6317" fmla="*/ 6885 w 10000"/>
              <a:gd name="connsiteY166-6318" fmla="*/ 4375 h 10000"/>
              <a:gd name="connsiteX167-6319" fmla="*/ 6844 w 10000"/>
              <a:gd name="connsiteY167-6320" fmla="*/ 4253 h 10000"/>
              <a:gd name="connsiteX168-6321" fmla="*/ 6796 w 10000"/>
              <a:gd name="connsiteY168-6322" fmla="*/ 4136 h 10000"/>
              <a:gd name="connsiteX169-6323" fmla="*/ 6744 w 10000"/>
              <a:gd name="connsiteY169-6324" fmla="*/ 4027 h 10000"/>
              <a:gd name="connsiteX170-6325" fmla="*/ 6684 w 10000"/>
              <a:gd name="connsiteY170-6326" fmla="*/ 3926 h 10000"/>
              <a:gd name="connsiteX171-6327" fmla="*/ 6619 w 10000"/>
              <a:gd name="connsiteY171-6328" fmla="*/ 3835 h 10000"/>
              <a:gd name="connsiteX172-6329" fmla="*/ 6547 w 10000"/>
              <a:gd name="connsiteY172-6330" fmla="*/ 3751 h 10000"/>
              <a:gd name="connsiteX173-6331" fmla="*/ 6470 w 10000"/>
              <a:gd name="connsiteY173-6332" fmla="*/ 3676 h 10000"/>
              <a:gd name="connsiteX174-6333" fmla="*/ 6390 w 10000"/>
              <a:gd name="connsiteY174-6334" fmla="*/ 3614 h 10000"/>
              <a:gd name="connsiteX175-6335" fmla="*/ 6304 w 10000"/>
              <a:gd name="connsiteY175-6336" fmla="*/ 3560 h 10000"/>
              <a:gd name="connsiteX176-6337" fmla="*/ 6212 w 10000"/>
              <a:gd name="connsiteY176-6338" fmla="*/ 3523 h 10000"/>
              <a:gd name="connsiteX177-6339" fmla="*/ 6115 w 10000"/>
              <a:gd name="connsiteY177-6340" fmla="*/ 3498 h 10000"/>
              <a:gd name="connsiteX178-6341" fmla="*/ 6064 w 10000"/>
              <a:gd name="connsiteY178-6342" fmla="*/ 3493 h 10000"/>
              <a:gd name="connsiteX179-6343" fmla="*/ 6039 w 10000"/>
              <a:gd name="connsiteY179-6344" fmla="*/ 3492 h 10000"/>
              <a:gd name="connsiteX180-6345" fmla="*/ 5986 w 10000"/>
              <a:gd name="connsiteY180-6346" fmla="*/ 3497 h 10000"/>
              <a:gd name="connsiteX181-6347" fmla="*/ 5934 w 10000"/>
              <a:gd name="connsiteY181-6348" fmla="*/ 3513 h 10000"/>
              <a:gd name="connsiteX182-6349" fmla="*/ 5884 w 10000"/>
              <a:gd name="connsiteY182-6350" fmla="*/ 3539 h 10000"/>
              <a:gd name="connsiteX183-6351" fmla="*/ 5837 w 10000"/>
              <a:gd name="connsiteY183-6352" fmla="*/ 3577 h 10000"/>
              <a:gd name="connsiteX184-6353" fmla="*/ 5796 w 10000"/>
              <a:gd name="connsiteY184-6354" fmla="*/ 3624 h 10000"/>
              <a:gd name="connsiteX185-6355" fmla="*/ 5763 w 10000"/>
              <a:gd name="connsiteY185-6356" fmla="*/ 3679 h 10000"/>
              <a:gd name="connsiteX186-6357" fmla="*/ 5738 w 10000"/>
              <a:gd name="connsiteY186-6358" fmla="*/ 3743 h 10000"/>
              <a:gd name="connsiteX187-6359" fmla="*/ 5729 w 10000"/>
              <a:gd name="connsiteY187-6360" fmla="*/ 3777 h 10000"/>
              <a:gd name="connsiteX188-6361" fmla="*/ 5725 w 10000"/>
              <a:gd name="connsiteY188-6362" fmla="*/ 3805 h 10000"/>
              <a:gd name="connsiteX189-6363" fmla="*/ 5719 w 10000"/>
              <a:gd name="connsiteY189-6364" fmla="*/ 3861 h 10000"/>
              <a:gd name="connsiteX190-6365" fmla="*/ 5724 w 10000"/>
              <a:gd name="connsiteY190-6366" fmla="*/ 3946 h 10000"/>
              <a:gd name="connsiteX191-6367" fmla="*/ 5745 w 10000"/>
              <a:gd name="connsiteY191-6368" fmla="*/ 4059 h 10000"/>
              <a:gd name="connsiteX192-6369" fmla="*/ 5786 w 10000"/>
              <a:gd name="connsiteY192-6370" fmla="*/ 4157 h 10000"/>
              <a:gd name="connsiteX193-6371" fmla="*/ 5811 w 10000"/>
              <a:gd name="connsiteY193-6372" fmla="*/ 4203 h 10000"/>
              <a:gd name="connsiteX194-6373" fmla="*/ 5860 w 10000"/>
              <a:gd name="connsiteY194-6374" fmla="*/ 4279 h 10000"/>
              <a:gd name="connsiteX195-6375" fmla="*/ 5960 w 10000"/>
              <a:gd name="connsiteY195-6376" fmla="*/ 4405 h 10000"/>
              <a:gd name="connsiteX196-6377" fmla="*/ 6061 w 10000"/>
              <a:gd name="connsiteY196-6378" fmla="*/ 4511 h 10000"/>
              <a:gd name="connsiteX197-6379" fmla="*/ 6167 w 10000"/>
              <a:gd name="connsiteY197-6380" fmla="*/ 4593 h 10000"/>
              <a:gd name="connsiteX198-6381" fmla="*/ 6272 w 10000"/>
              <a:gd name="connsiteY198-6382" fmla="*/ 4647 h 10000"/>
              <a:gd name="connsiteX199-6383" fmla="*/ 6380 w 10000"/>
              <a:gd name="connsiteY199-6384" fmla="*/ 4682 h 10000"/>
              <a:gd name="connsiteX200-6385" fmla="*/ 6488 w 10000"/>
              <a:gd name="connsiteY200-6386" fmla="*/ 4695 h 10000"/>
              <a:gd name="connsiteX201-6387" fmla="*/ 6596 w 10000"/>
              <a:gd name="connsiteY201-6388" fmla="*/ 4685 h 10000"/>
              <a:gd name="connsiteX202-6389" fmla="*/ 6703 w 10000"/>
              <a:gd name="connsiteY202-6390" fmla="*/ 4660 h 10000"/>
              <a:gd name="connsiteX203-6391" fmla="*/ 6810 w 10000"/>
              <a:gd name="connsiteY203-6392" fmla="*/ 4611 h 10000"/>
              <a:gd name="connsiteX204-6393" fmla="*/ 6915 w 10000"/>
              <a:gd name="connsiteY204-6394" fmla="*/ 4552 h 10000"/>
              <a:gd name="connsiteX205-6395" fmla="*/ 7018 w 10000"/>
              <a:gd name="connsiteY205-6396" fmla="*/ 4470 h 10000"/>
              <a:gd name="connsiteX206-6397" fmla="*/ 7116 w 10000"/>
              <a:gd name="connsiteY206-6398" fmla="*/ 4376 h 10000"/>
              <a:gd name="connsiteX207-6399" fmla="*/ 7213 w 10000"/>
              <a:gd name="connsiteY207-6400" fmla="*/ 4266 h 10000"/>
              <a:gd name="connsiteX208-6401" fmla="*/ 7306 w 10000"/>
              <a:gd name="connsiteY208-6402" fmla="*/ 4146 h 10000"/>
              <a:gd name="connsiteX209-6403" fmla="*/ 7391 w 10000"/>
              <a:gd name="connsiteY209-6404" fmla="*/ 4011 h 10000"/>
              <a:gd name="connsiteX210-6405" fmla="*/ 7433 w 10000"/>
              <a:gd name="connsiteY210-6406" fmla="*/ 3940 h 10000"/>
              <a:gd name="connsiteX211-6407" fmla="*/ 7506 w 10000"/>
              <a:gd name="connsiteY211-6408" fmla="*/ 3806 h 10000"/>
              <a:gd name="connsiteX212-6409" fmla="*/ 7640 w 10000"/>
              <a:gd name="connsiteY212-6410" fmla="*/ 3526 h 10000"/>
              <a:gd name="connsiteX213-6411" fmla="*/ 7754 w 10000"/>
              <a:gd name="connsiteY213-6412" fmla="*/ 3225 h 10000"/>
              <a:gd name="connsiteX214-6413" fmla="*/ 7825 w 10000"/>
              <a:gd name="connsiteY214-6414" fmla="*/ 2990 h 10000"/>
              <a:gd name="connsiteX215-6415" fmla="*/ 7868 w 10000"/>
              <a:gd name="connsiteY215-6416" fmla="*/ 2831 h 10000"/>
              <a:gd name="connsiteX216-6417" fmla="*/ 7900 w 10000"/>
              <a:gd name="connsiteY216-6418" fmla="*/ 2668 h 10000"/>
              <a:gd name="connsiteX217-6419" fmla="*/ 7931 w 10000"/>
              <a:gd name="connsiteY217-6420" fmla="*/ 2499 h 10000"/>
              <a:gd name="connsiteX218-6421" fmla="*/ 7952 w 10000"/>
              <a:gd name="connsiteY218-6422" fmla="*/ 2336 h 10000"/>
              <a:gd name="connsiteX219-6423" fmla="*/ 7965 w 10000"/>
              <a:gd name="connsiteY219-6424" fmla="*/ 2167 h 10000"/>
              <a:gd name="connsiteX220-6425" fmla="*/ 7973 w 10000"/>
              <a:gd name="connsiteY220-6426" fmla="*/ 1999 h 10000"/>
              <a:gd name="connsiteX221-6427" fmla="*/ 7971 w 10000"/>
              <a:gd name="connsiteY221-6428" fmla="*/ 1829 h 10000"/>
              <a:gd name="connsiteX222-6429" fmla="*/ 7963 w 10000"/>
              <a:gd name="connsiteY222-6430" fmla="*/ 1659 h 10000"/>
              <a:gd name="connsiteX223-6431" fmla="*/ 7949 w 10000"/>
              <a:gd name="connsiteY223-6432" fmla="*/ 1488 h 10000"/>
              <a:gd name="connsiteX224-6433" fmla="*/ 7937 w 10000"/>
              <a:gd name="connsiteY224-6434" fmla="*/ 1404 h 10000"/>
              <a:gd name="connsiteX225-6435" fmla="*/ 7916 w 10000"/>
              <a:gd name="connsiteY225-6436" fmla="*/ 1289 h 10000"/>
              <a:gd name="connsiteX226-6437" fmla="*/ 7892 w 10000"/>
              <a:gd name="connsiteY226-6438" fmla="*/ 1098 h 10000"/>
              <a:gd name="connsiteX227-6439" fmla="*/ 7883 w 10000"/>
              <a:gd name="connsiteY227-6440" fmla="*/ 969 h 10000"/>
              <a:gd name="connsiteX228-6441" fmla="*/ 7885 w 10000"/>
              <a:gd name="connsiteY228-6442" fmla="*/ 845 h 10000"/>
              <a:gd name="connsiteX229-6443" fmla="*/ 7903 w 10000"/>
              <a:gd name="connsiteY229-6444" fmla="*/ 727 h 10000"/>
              <a:gd name="connsiteX230-6445" fmla="*/ 7934 w 10000"/>
              <a:gd name="connsiteY230-6446" fmla="*/ 649 h 10000"/>
              <a:gd name="connsiteX231-6447" fmla="*/ 7958 w 10000"/>
              <a:gd name="connsiteY231-6448" fmla="*/ 601 h 10000"/>
              <a:gd name="connsiteX232-6449" fmla="*/ 7992 w 10000"/>
              <a:gd name="connsiteY232-6450" fmla="*/ 558 h 10000"/>
              <a:gd name="connsiteX233-6451" fmla="*/ 8030 w 10000"/>
              <a:gd name="connsiteY233-6452" fmla="*/ 522 h 10000"/>
              <a:gd name="connsiteX234-6453" fmla="*/ 8050 w 10000"/>
              <a:gd name="connsiteY234-6454" fmla="*/ 507 h 10000"/>
              <a:gd name="connsiteX235-6455" fmla="*/ 8088 w 10000"/>
              <a:gd name="connsiteY235-6456" fmla="*/ 485 h 10000"/>
              <a:gd name="connsiteX236-6457" fmla="*/ 8159 w 10000"/>
              <a:gd name="connsiteY236-6458" fmla="*/ 470 h 10000"/>
              <a:gd name="connsiteX237-6459" fmla="*/ 8229 w 10000"/>
              <a:gd name="connsiteY237-6460" fmla="*/ 479 h 10000"/>
              <a:gd name="connsiteX238-6461" fmla="*/ 8301 w 10000"/>
              <a:gd name="connsiteY238-6462" fmla="*/ 515 h 10000"/>
              <a:gd name="connsiteX239-6463" fmla="*/ 8370 w 10000"/>
              <a:gd name="connsiteY239-6464" fmla="*/ 564 h 10000"/>
              <a:gd name="connsiteX240-6465" fmla="*/ 8433 w 10000"/>
              <a:gd name="connsiteY240-6466" fmla="*/ 629 h 10000"/>
              <a:gd name="connsiteX241-6467" fmla="*/ 8490 w 10000"/>
              <a:gd name="connsiteY241-6468" fmla="*/ 704 h 10000"/>
              <a:gd name="connsiteX242-6469" fmla="*/ 8538 w 10000"/>
              <a:gd name="connsiteY242-6470" fmla="*/ 780 h 10000"/>
              <a:gd name="connsiteX243-6471" fmla="*/ 8559 w 10000"/>
              <a:gd name="connsiteY243-6472" fmla="*/ 818 h 10000"/>
              <a:gd name="connsiteX244-6473" fmla="*/ 8645 w 10000"/>
              <a:gd name="connsiteY244-6474" fmla="*/ 1003 h 10000"/>
              <a:gd name="connsiteX245-6475" fmla="*/ 8792 w 10000"/>
              <a:gd name="connsiteY245-6476" fmla="*/ 1307 h 10000"/>
              <a:gd name="connsiteX246-6477" fmla="*/ 8868 w 10000"/>
              <a:gd name="connsiteY246-6478" fmla="*/ 1441 h 10000"/>
              <a:gd name="connsiteX247-6479" fmla="*/ 8925 w 10000"/>
              <a:gd name="connsiteY247-6480" fmla="*/ 1521 h 10000"/>
              <a:gd name="connsiteX248-6481" fmla="*/ 8982 w 10000"/>
              <a:gd name="connsiteY248-6482" fmla="*/ 1592 h 10000"/>
              <a:gd name="connsiteX249-6483" fmla="*/ 9039 w 10000"/>
              <a:gd name="connsiteY249-6484" fmla="*/ 1642 h 10000"/>
              <a:gd name="connsiteX250-6485" fmla="*/ 9103 w 10000"/>
              <a:gd name="connsiteY250-6486" fmla="*/ 1676 h 10000"/>
              <a:gd name="connsiteX251-6487" fmla="*/ 9168 w 10000"/>
              <a:gd name="connsiteY251-6488" fmla="*/ 1690 h 10000"/>
              <a:gd name="connsiteX252-6489" fmla="*/ 9236 w 10000"/>
              <a:gd name="connsiteY252-6490" fmla="*/ 1681 h 10000"/>
              <a:gd name="connsiteX253-6491" fmla="*/ 9308 w 10000"/>
              <a:gd name="connsiteY253-6492" fmla="*/ 1647 h 10000"/>
              <a:gd name="connsiteX254-6493" fmla="*/ 9384 w 10000"/>
              <a:gd name="connsiteY254-6494" fmla="*/ 1583 h 10000"/>
              <a:gd name="connsiteX255-6495" fmla="*/ 9463 w 10000"/>
              <a:gd name="connsiteY255-6496" fmla="*/ 1486 h 10000"/>
              <a:gd name="connsiteX256-6497" fmla="*/ 9504 w 10000"/>
              <a:gd name="connsiteY256-6498" fmla="*/ 1425 h 10000"/>
              <a:gd name="connsiteX257-6499" fmla="*/ 9544 w 10000"/>
              <a:gd name="connsiteY257-6500" fmla="*/ 1356 h 10000"/>
              <a:gd name="connsiteX258-6501" fmla="*/ 9614 w 10000"/>
              <a:gd name="connsiteY258-6502" fmla="*/ 1210 h 10000"/>
              <a:gd name="connsiteX259-6503" fmla="*/ 9672 w 10000"/>
              <a:gd name="connsiteY259-6504" fmla="*/ 1047 h 10000"/>
              <a:gd name="connsiteX260-6505" fmla="*/ 9722 w 10000"/>
              <a:gd name="connsiteY260-6506" fmla="*/ 880 h 10000"/>
              <a:gd name="connsiteX261-6507" fmla="*/ 9743 w 10000"/>
              <a:gd name="connsiteY261-6508" fmla="*/ 796 h 10000"/>
              <a:gd name="connsiteX262-6509" fmla="*/ 9795 w 10000"/>
              <a:gd name="connsiteY262-6510" fmla="*/ 595 h 10000"/>
              <a:gd name="connsiteX263-6511" fmla="*/ 9884 w 10000"/>
              <a:gd name="connsiteY263-6512" fmla="*/ 283 h 10000"/>
              <a:gd name="connsiteX264-6513" fmla="*/ 9955 w 10000"/>
              <a:gd name="connsiteY264-6514" fmla="*/ 89 h 10000"/>
              <a:gd name="connsiteX265-6515" fmla="*/ 10000 w 10000"/>
              <a:gd name="connsiteY265-6516" fmla="*/ 0 h 10000"/>
              <a:gd name="connsiteX0-6517" fmla="*/ 769 w 10000"/>
              <a:gd name="connsiteY0-6518" fmla="*/ 9469 h 10000"/>
              <a:gd name="connsiteX1-6519" fmla="*/ 846 w 10000"/>
              <a:gd name="connsiteY1-6520" fmla="*/ 9262 h 10000"/>
              <a:gd name="connsiteX2-6521" fmla="*/ 905 w 10000"/>
              <a:gd name="connsiteY2-6522" fmla="*/ 9038 h 10000"/>
              <a:gd name="connsiteX3-6523" fmla="*/ 926 w 10000"/>
              <a:gd name="connsiteY3-6524" fmla="*/ 8920 h 10000"/>
              <a:gd name="connsiteX4-6525" fmla="*/ 942 w 10000"/>
              <a:gd name="connsiteY4-6526" fmla="*/ 8824 h 10000"/>
              <a:gd name="connsiteX5-6527" fmla="*/ 958 w 10000"/>
              <a:gd name="connsiteY5-6528" fmla="*/ 8630 h 10000"/>
              <a:gd name="connsiteX6-6529" fmla="*/ 961 w 10000"/>
              <a:gd name="connsiteY6-6530" fmla="*/ 8440 h 10000"/>
              <a:gd name="connsiteX7-6531" fmla="*/ 944 w 10000"/>
              <a:gd name="connsiteY7-6532" fmla="*/ 8247 h 10000"/>
              <a:gd name="connsiteX8-6533" fmla="*/ 912 w 10000"/>
              <a:gd name="connsiteY8-6534" fmla="*/ 8062 h 10000"/>
              <a:gd name="connsiteX9-6535" fmla="*/ 861 w 10000"/>
              <a:gd name="connsiteY9-6536" fmla="*/ 7883 h 10000"/>
              <a:gd name="connsiteX10-6537" fmla="*/ 795 w 10000"/>
              <a:gd name="connsiteY10-6538" fmla="*/ 7718 h 10000"/>
              <a:gd name="connsiteX11-6539" fmla="*/ 709 w 10000"/>
              <a:gd name="connsiteY11-6540" fmla="*/ 7561 h 10000"/>
              <a:gd name="connsiteX12-6541" fmla="*/ 657 w 10000"/>
              <a:gd name="connsiteY12-6542" fmla="*/ 7487 h 10000"/>
              <a:gd name="connsiteX13-6543" fmla="*/ 625 w 10000"/>
              <a:gd name="connsiteY13-6544" fmla="*/ 7446 h 10000"/>
              <a:gd name="connsiteX14-6545" fmla="*/ 557 w 10000"/>
              <a:gd name="connsiteY14-6546" fmla="*/ 7379 h 10000"/>
              <a:gd name="connsiteX15-6547" fmla="*/ 492 w 10000"/>
              <a:gd name="connsiteY15-6548" fmla="*/ 7330 h 10000"/>
              <a:gd name="connsiteX16-6549" fmla="*/ 427 w 10000"/>
              <a:gd name="connsiteY16-6550" fmla="*/ 7301 h 10000"/>
              <a:gd name="connsiteX17-6551" fmla="*/ 365 w 10000"/>
              <a:gd name="connsiteY17-6552" fmla="*/ 7290 h 10000"/>
              <a:gd name="connsiteX18-6553" fmla="*/ 304 w 10000"/>
              <a:gd name="connsiteY18-6554" fmla="*/ 7295 h 10000"/>
              <a:gd name="connsiteX19-6555" fmla="*/ 245 w 10000"/>
              <a:gd name="connsiteY19-6556" fmla="*/ 7315 h 10000"/>
              <a:gd name="connsiteX20-6557" fmla="*/ 191 w 10000"/>
              <a:gd name="connsiteY20-6558" fmla="*/ 7350 h 10000"/>
              <a:gd name="connsiteX21-6559" fmla="*/ 144 w 10000"/>
              <a:gd name="connsiteY21-6560" fmla="*/ 7397 h 10000"/>
              <a:gd name="connsiteX22-6561" fmla="*/ 101 w 10000"/>
              <a:gd name="connsiteY22-6562" fmla="*/ 7461 h 10000"/>
              <a:gd name="connsiteX23-6563" fmla="*/ 66 w 10000"/>
              <a:gd name="connsiteY23-6564" fmla="*/ 7537 h 10000"/>
              <a:gd name="connsiteX24-6565" fmla="*/ 35 w 10000"/>
              <a:gd name="connsiteY24-6566" fmla="*/ 7622 h 10000"/>
              <a:gd name="connsiteX25-6567" fmla="*/ 16 w 10000"/>
              <a:gd name="connsiteY25-6568" fmla="*/ 7718 h 10000"/>
              <a:gd name="connsiteX26-6569" fmla="*/ 3 w 10000"/>
              <a:gd name="connsiteY26-6570" fmla="*/ 7819 h 10000"/>
              <a:gd name="connsiteX27-6571" fmla="*/ 0 w 10000"/>
              <a:gd name="connsiteY27-6572" fmla="*/ 7929 h 10000"/>
              <a:gd name="connsiteX28-6573" fmla="*/ 7 w 10000"/>
              <a:gd name="connsiteY28-6574" fmla="*/ 8045 h 10000"/>
              <a:gd name="connsiteX29-6575" fmla="*/ 14 w 10000"/>
              <a:gd name="connsiteY29-6576" fmla="*/ 8104 h 10000"/>
              <a:gd name="connsiteX30-6577" fmla="*/ 29 w 10000"/>
              <a:gd name="connsiteY30-6578" fmla="*/ 8207 h 10000"/>
              <a:gd name="connsiteX31-6579" fmla="*/ 76 w 10000"/>
              <a:gd name="connsiteY31-6580" fmla="*/ 8401 h 10000"/>
              <a:gd name="connsiteX32-6581" fmla="*/ 138 w 10000"/>
              <a:gd name="connsiteY32-6582" fmla="*/ 8592 h 10000"/>
              <a:gd name="connsiteX33-6583" fmla="*/ 214 w 10000"/>
              <a:gd name="connsiteY33-6584" fmla="*/ 8773 h 10000"/>
              <a:gd name="connsiteX34-6585" fmla="*/ 304 w 10000"/>
              <a:gd name="connsiteY34-6586" fmla="*/ 8941 h 10000"/>
              <a:gd name="connsiteX35-6587" fmla="*/ 401 w 10000"/>
              <a:gd name="connsiteY35-6588" fmla="*/ 9100 h 10000"/>
              <a:gd name="connsiteX36-6589" fmla="*/ 510 w 10000"/>
              <a:gd name="connsiteY36-6590" fmla="*/ 9250 h 10000"/>
              <a:gd name="connsiteX37-6591" fmla="*/ 630 w 10000"/>
              <a:gd name="connsiteY37-6592" fmla="*/ 9389 h 10000"/>
              <a:gd name="connsiteX38-6593" fmla="*/ 754 w 10000"/>
              <a:gd name="connsiteY38-6594" fmla="*/ 9518 h 10000"/>
              <a:gd name="connsiteX39-6595" fmla="*/ 886 w 10000"/>
              <a:gd name="connsiteY39-6596" fmla="*/ 9628 h 10000"/>
              <a:gd name="connsiteX40-6597" fmla="*/ 1019 w 10000"/>
              <a:gd name="connsiteY40-6598" fmla="*/ 9727 h 10000"/>
              <a:gd name="connsiteX41-6599" fmla="*/ 1157 w 10000"/>
              <a:gd name="connsiteY41-6600" fmla="*/ 9813 h 10000"/>
              <a:gd name="connsiteX42-6601" fmla="*/ 1294 w 10000"/>
              <a:gd name="connsiteY42-6602" fmla="*/ 9884 h 10000"/>
              <a:gd name="connsiteX43-6603" fmla="*/ 1434 w 10000"/>
              <a:gd name="connsiteY43-6604" fmla="*/ 9939 h 10000"/>
              <a:gd name="connsiteX44-6605" fmla="*/ 1571 w 10000"/>
              <a:gd name="connsiteY44-6606" fmla="*/ 9975 h 10000"/>
              <a:gd name="connsiteX45-6607" fmla="*/ 1705 w 10000"/>
              <a:gd name="connsiteY45-6608" fmla="*/ 9999 h 10000"/>
              <a:gd name="connsiteX46-6609" fmla="*/ 1769 w 10000"/>
              <a:gd name="connsiteY46-6610" fmla="*/ 10000 h 10000"/>
              <a:gd name="connsiteX47-6611" fmla="*/ 1844 w 10000"/>
              <a:gd name="connsiteY47-6612" fmla="*/ 9999 h 10000"/>
              <a:gd name="connsiteX48-6613" fmla="*/ 1992 w 10000"/>
              <a:gd name="connsiteY48-6614" fmla="*/ 9974 h 10000"/>
              <a:gd name="connsiteX49-6615" fmla="*/ 2129 w 10000"/>
              <a:gd name="connsiteY49-6616" fmla="*/ 9923 h 10000"/>
              <a:gd name="connsiteX50-6617" fmla="*/ 2263 w 10000"/>
              <a:gd name="connsiteY50-6618" fmla="*/ 9844 h 10000"/>
              <a:gd name="connsiteX51-6619" fmla="*/ 2382 w 10000"/>
              <a:gd name="connsiteY51-6620" fmla="*/ 9741 h 10000"/>
              <a:gd name="connsiteX52-6621" fmla="*/ 2491 w 10000"/>
              <a:gd name="connsiteY52-6622" fmla="*/ 9606 h 10000"/>
              <a:gd name="connsiteX53-6623" fmla="*/ 2561 w 10000"/>
              <a:gd name="connsiteY53-6624" fmla="*/ 9490 h 10000"/>
              <a:gd name="connsiteX54-6625" fmla="*/ 2602 w 10000"/>
              <a:gd name="connsiteY54-6626" fmla="*/ 9404 h 10000"/>
              <a:gd name="connsiteX55-6627" fmla="*/ 2639 w 10000"/>
              <a:gd name="connsiteY55-6628" fmla="*/ 9312 h 10000"/>
              <a:gd name="connsiteX56-6629" fmla="*/ 2674 w 10000"/>
              <a:gd name="connsiteY56-6630" fmla="*/ 9213 h 10000"/>
              <a:gd name="connsiteX57-6631" fmla="*/ 2687 w 10000"/>
              <a:gd name="connsiteY57-6632" fmla="*/ 9159 h 10000"/>
              <a:gd name="connsiteX58-6633" fmla="*/ 2706 w 10000"/>
              <a:gd name="connsiteY58-6634" fmla="*/ 9076 h 10000"/>
              <a:gd name="connsiteX59-6635" fmla="*/ 2736 w 10000"/>
              <a:gd name="connsiteY59-6636" fmla="*/ 8911 h 10000"/>
              <a:gd name="connsiteX60-6637" fmla="*/ 2750 w 10000"/>
              <a:gd name="connsiteY60-6638" fmla="*/ 8757 h 10000"/>
              <a:gd name="connsiteX61-6639" fmla="*/ 2754 w 10000"/>
              <a:gd name="connsiteY61-6640" fmla="*/ 8606 h 10000"/>
              <a:gd name="connsiteX62-6641" fmla="*/ 2746 w 10000"/>
              <a:gd name="connsiteY62-6642" fmla="*/ 8462 h 10000"/>
              <a:gd name="connsiteX63-6643" fmla="*/ 2727 w 10000"/>
              <a:gd name="connsiteY63-6644" fmla="*/ 8322 h 10000"/>
              <a:gd name="connsiteX64-6645" fmla="*/ 2700 w 10000"/>
              <a:gd name="connsiteY64-6646" fmla="*/ 8183 h 10000"/>
              <a:gd name="connsiteX65-6647" fmla="*/ 2665 w 10000"/>
              <a:gd name="connsiteY65-6648" fmla="*/ 8051 h 10000"/>
              <a:gd name="connsiteX66-6649" fmla="*/ 2600 w 10000"/>
              <a:gd name="connsiteY66-6650" fmla="*/ 7855 h 10000"/>
              <a:gd name="connsiteX67-6651" fmla="*/ 2496 w 10000"/>
              <a:gd name="connsiteY67-6652" fmla="*/ 7598 h 10000"/>
              <a:gd name="connsiteX68-6653" fmla="*/ 2319 w 10000"/>
              <a:gd name="connsiteY68-6654" fmla="*/ 7218 h 10000"/>
              <a:gd name="connsiteX69-6655" fmla="*/ 2199 w 10000"/>
              <a:gd name="connsiteY69-6656" fmla="*/ 6951 h 10000"/>
              <a:gd name="connsiteX70-6657" fmla="*/ 2032 w 10000"/>
              <a:gd name="connsiteY70-6658" fmla="*/ 6592 h 10000"/>
              <a:gd name="connsiteX71-6659" fmla="*/ 1728 w 10000"/>
              <a:gd name="connsiteY71-6660" fmla="*/ 5935 h 10000"/>
              <a:gd name="connsiteX72-6661" fmla="*/ 1579 w 10000"/>
              <a:gd name="connsiteY72-6662" fmla="*/ 5579 h 10000"/>
              <a:gd name="connsiteX73-6663" fmla="*/ 1484 w 10000"/>
              <a:gd name="connsiteY73-6664" fmla="*/ 5336 h 10000"/>
              <a:gd name="connsiteX74-6665" fmla="*/ 1399 w 10000"/>
              <a:gd name="connsiteY74-6666" fmla="*/ 5090 h 10000"/>
              <a:gd name="connsiteX75-6667" fmla="*/ 1327 w 10000"/>
              <a:gd name="connsiteY75-6668" fmla="*/ 4843 h 10000"/>
              <a:gd name="connsiteX76-6669" fmla="*/ 1272 w 10000"/>
              <a:gd name="connsiteY76-6670" fmla="*/ 4593 h 10000"/>
              <a:gd name="connsiteX77-6671" fmla="*/ 1232 w 10000"/>
              <a:gd name="connsiteY77-6672" fmla="*/ 4346 h 10000"/>
              <a:gd name="connsiteX78-6673" fmla="*/ 1213 w 10000"/>
              <a:gd name="connsiteY78-6674" fmla="*/ 4105 h 10000"/>
              <a:gd name="connsiteX79-6675" fmla="*/ 1216 w 10000"/>
              <a:gd name="connsiteY79-6676" fmla="*/ 3926 h 10000"/>
              <a:gd name="connsiteX80-6677" fmla="*/ 1225 w 10000"/>
              <a:gd name="connsiteY80-6678" fmla="*/ 3812 h 10000"/>
              <a:gd name="connsiteX81-6679" fmla="*/ 1241 w 10000"/>
              <a:gd name="connsiteY81-6680" fmla="*/ 3697 h 10000"/>
              <a:gd name="connsiteX82-6681" fmla="*/ 1267 w 10000"/>
              <a:gd name="connsiteY82-6682" fmla="*/ 3586 h 10000"/>
              <a:gd name="connsiteX83-6683" fmla="*/ 1296 w 10000"/>
              <a:gd name="connsiteY83-6684" fmla="*/ 3474 h 10000"/>
              <a:gd name="connsiteX84-6685" fmla="*/ 1337 w 10000"/>
              <a:gd name="connsiteY84-6686" fmla="*/ 3368 h 10000"/>
              <a:gd name="connsiteX85-6687" fmla="*/ 1359 w 10000"/>
              <a:gd name="connsiteY85-6688" fmla="*/ 3317 h 10000"/>
              <a:gd name="connsiteX86-6689" fmla="*/ 1392 w 10000"/>
              <a:gd name="connsiteY86-6690" fmla="*/ 3243 h 10000"/>
              <a:gd name="connsiteX87-6691" fmla="*/ 1470 w 10000"/>
              <a:gd name="connsiteY87-6692" fmla="*/ 3119 h 10000"/>
              <a:gd name="connsiteX88-6693" fmla="*/ 1560 w 10000"/>
              <a:gd name="connsiteY88-6694" fmla="*/ 3008 h 10000"/>
              <a:gd name="connsiteX89-6695" fmla="*/ 1657 w 10000"/>
              <a:gd name="connsiteY89-6696" fmla="*/ 2919 h 10000"/>
              <a:gd name="connsiteX90-6697" fmla="*/ 1762 w 10000"/>
              <a:gd name="connsiteY90-6698" fmla="*/ 2844 h 10000"/>
              <a:gd name="connsiteX91-6699" fmla="*/ 1874 w 10000"/>
              <a:gd name="connsiteY91-6700" fmla="*/ 2783 h 10000"/>
              <a:gd name="connsiteX92-6701" fmla="*/ 1992 w 10000"/>
              <a:gd name="connsiteY92-6702" fmla="*/ 2742 h 10000"/>
              <a:gd name="connsiteX93-6703" fmla="*/ 2110 w 10000"/>
              <a:gd name="connsiteY93-6704" fmla="*/ 2711 h 10000"/>
              <a:gd name="connsiteX94-6705" fmla="*/ 2234 w 10000"/>
              <a:gd name="connsiteY94-6706" fmla="*/ 2694 h 10000"/>
              <a:gd name="connsiteX95-6707" fmla="*/ 2359 w 10000"/>
              <a:gd name="connsiteY95-6708" fmla="*/ 2689 h 10000"/>
              <a:gd name="connsiteX96-6709" fmla="*/ 2485 w 10000"/>
              <a:gd name="connsiteY96-6710" fmla="*/ 2695 h 10000"/>
              <a:gd name="connsiteX97-6711" fmla="*/ 2607 w 10000"/>
              <a:gd name="connsiteY97-6712" fmla="*/ 2713 h 10000"/>
              <a:gd name="connsiteX98-6713" fmla="*/ 2727 w 10000"/>
              <a:gd name="connsiteY98-6714" fmla="*/ 2742 h 10000"/>
              <a:gd name="connsiteX99-6715" fmla="*/ 2844 w 10000"/>
              <a:gd name="connsiteY99-6716" fmla="*/ 2777 h 10000"/>
              <a:gd name="connsiteX100-6717" fmla="*/ 2957 w 10000"/>
              <a:gd name="connsiteY100-6718" fmla="*/ 2822 h 10000"/>
              <a:gd name="connsiteX101-6719" fmla="*/ 3061 w 10000"/>
              <a:gd name="connsiteY101-6720" fmla="*/ 2876 h 10000"/>
              <a:gd name="connsiteX102-6721" fmla="*/ 3113 w 10000"/>
              <a:gd name="connsiteY102-6722" fmla="*/ 2905 h 10000"/>
              <a:gd name="connsiteX103-6723" fmla="*/ 3168 w 10000"/>
              <a:gd name="connsiteY103-6724" fmla="*/ 2939 h 10000"/>
              <a:gd name="connsiteX104-6725" fmla="*/ 3282 w 10000"/>
              <a:gd name="connsiteY104-6726" fmla="*/ 3020 h 10000"/>
              <a:gd name="connsiteX105-6727" fmla="*/ 3389 w 10000"/>
              <a:gd name="connsiteY105-6728" fmla="*/ 3108 h 10000"/>
              <a:gd name="connsiteX106-6729" fmla="*/ 3495 w 10000"/>
              <a:gd name="connsiteY106-6730" fmla="*/ 3203 h 10000"/>
              <a:gd name="connsiteX107-6731" fmla="*/ 3648 w 10000"/>
              <a:gd name="connsiteY107-6732" fmla="*/ 3364 h 10000"/>
              <a:gd name="connsiteX108-6733" fmla="*/ 3842 w 10000"/>
              <a:gd name="connsiteY108-6734" fmla="*/ 3602 h 10000"/>
              <a:gd name="connsiteX109-6735" fmla="*/ 4016 w 10000"/>
              <a:gd name="connsiteY109-6736" fmla="*/ 3864 h 10000"/>
              <a:gd name="connsiteX110-6737" fmla="*/ 4176 w 10000"/>
              <a:gd name="connsiteY110-6738" fmla="*/ 4148 h 10000"/>
              <a:gd name="connsiteX111-6739" fmla="*/ 4321 w 10000"/>
              <a:gd name="connsiteY111-6740" fmla="*/ 4450 h 10000"/>
              <a:gd name="connsiteX112-6741" fmla="*/ 4442 w 10000"/>
              <a:gd name="connsiteY112-6742" fmla="*/ 4763 h 10000"/>
              <a:gd name="connsiteX113-6743" fmla="*/ 4494 w 10000"/>
              <a:gd name="connsiteY113-6744" fmla="*/ 4928 h 10000"/>
              <a:gd name="connsiteX114-6745" fmla="*/ 4534 w 10000"/>
              <a:gd name="connsiteY114-6746" fmla="*/ 5048 h 10000"/>
              <a:gd name="connsiteX115-6747" fmla="*/ 4599 w 10000"/>
              <a:gd name="connsiteY115-6748" fmla="*/ 5296 h 10000"/>
              <a:gd name="connsiteX116-6749" fmla="*/ 4653 w 10000"/>
              <a:gd name="connsiteY116-6750" fmla="*/ 5547 h 10000"/>
              <a:gd name="connsiteX117-6751" fmla="*/ 4697 w 10000"/>
              <a:gd name="connsiteY117-6752" fmla="*/ 5800 h 10000"/>
              <a:gd name="connsiteX118-6753" fmla="*/ 4756 w 10000"/>
              <a:gd name="connsiteY118-6754" fmla="*/ 6184 h 10000"/>
              <a:gd name="connsiteX119-6755" fmla="*/ 4829 w 10000"/>
              <a:gd name="connsiteY119-6756" fmla="*/ 6698 h 10000"/>
              <a:gd name="connsiteX120-6757" fmla="*/ 4888 w 10000"/>
              <a:gd name="connsiteY120-6758" fmla="*/ 7078 h 10000"/>
              <a:gd name="connsiteX121-6759" fmla="*/ 4933 w 10000"/>
              <a:gd name="connsiteY121-6760" fmla="*/ 7328 h 10000"/>
              <a:gd name="connsiteX122-6761" fmla="*/ 4988 w 10000"/>
              <a:gd name="connsiteY122-6762" fmla="*/ 7573 h 10000"/>
              <a:gd name="connsiteX123-6763" fmla="*/ 5052 w 10000"/>
              <a:gd name="connsiteY123-6764" fmla="*/ 7816 h 10000"/>
              <a:gd name="connsiteX124-6765" fmla="*/ 5128 w 10000"/>
              <a:gd name="connsiteY124-6766" fmla="*/ 8050 h 10000"/>
              <a:gd name="connsiteX125-6767" fmla="*/ 5218 w 10000"/>
              <a:gd name="connsiteY125-6768" fmla="*/ 8273 h 10000"/>
              <a:gd name="connsiteX126-6769" fmla="*/ 5328 w 10000"/>
              <a:gd name="connsiteY126-6770" fmla="*/ 8493 h 10000"/>
              <a:gd name="connsiteX127-6771" fmla="*/ 5455 w 10000"/>
              <a:gd name="connsiteY127-6772" fmla="*/ 8701 h 10000"/>
              <a:gd name="connsiteX128-6773" fmla="*/ 5527 w 10000"/>
              <a:gd name="connsiteY128-6774" fmla="*/ 8800 h 10000"/>
              <a:gd name="connsiteX129-6775" fmla="*/ 5558 w 10000"/>
              <a:gd name="connsiteY129-6776" fmla="*/ 8842 h 10000"/>
              <a:gd name="connsiteX130-6777" fmla="*/ 5626 w 10000"/>
              <a:gd name="connsiteY130-6778" fmla="*/ 8916 h 10000"/>
              <a:gd name="connsiteX131-6779" fmla="*/ 5693 w 10000"/>
              <a:gd name="connsiteY131-6780" fmla="*/ 8981 h 10000"/>
              <a:gd name="connsiteX132-6781" fmla="*/ 5762 w 10000"/>
              <a:gd name="connsiteY132-6782" fmla="*/ 9037 h 10000"/>
              <a:gd name="connsiteX133-6783" fmla="*/ 5830 w 10000"/>
              <a:gd name="connsiteY133-6784" fmla="*/ 9079 h 10000"/>
              <a:gd name="connsiteX134-6785" fmla="*/ 5901 w 10000"/>
              <a:gd name="connsiteY134-6786" fmla="*/ 9111 h 10000"/>
              <a:gd name="connsiteX135-6787" fmla="*/ 5971 w 10000"/>
              <a:gd name="connsiteY135-6788" fmla="*/ 9135 h 10000"/>
              <a:gd name="connsiteX136-6789" fmla="*/ 6043 w 10000"/>
              <a:gd name="connsiteY136-6790" fmla="*/ 9148 h 10000"/>
              <a:gd name="connsiteX137-6791" fmla="*/ 6114 w 10000"/>
              <a:gd name="connsiteY137-6792" fmla="*/ 9148 h 10000"/>
              <a:gd name="connsiteX138-6793" fmla="*/ 6185 w 10000"/>
              <a:gd name="connsiteY138-6794" fmla="*/ 9139 h 10000"/>
              <a:gd name="connsiteX139-6795" fmla="*/ 6256 w 10000"/>
              <a:gd name="connsiteY139-6796" fmla="*/ 9117 h 10000"/>
              <a:gd name="connsiteX140-6797" fmla="*/ 6326 w 10000"/>
              <a:gd name="connsiteY140-6798" fmla="*/ 9087 h 10000"/>
              <a:gd name="connsiteX141-6799" fmla="*/ 6397 w 10000"/>
              <a:gd name="connsiteY141-6800" fmla="*/ 9050 h 10000"/>
              <a:gd name="connsiteX142-6801" fmla="*/ 6466 w 10000"/>
              <a:gd name="connsiteY142-6802" fmla="*/ 8995 h 10000"/>
              <a:gd name="connsiteX143-6803" fmla="*/ 6535 w 10000"/>
              <a:gd name="connsiteY143-6804" fmla="*/ 8934 h 10000"/>
              <a:gd name="connsiteX144-6805" fmla="*/ 6603 w 10000"/>
              <a:gd name="connsiteY144-6806" fmla="*/ 8861 h 10000"/>
              <a:gd name="connsiteX145-6807" fmla="*/ 6637 w 10000"/>
              <a:gd name="connsiteY145-6808" fmla="*/ 8820 h 10000"/>
              <a:gd name="connsiteX146-6809" fmla="*/ 6667 w 10000"/>
              <a:gd name="connsiteY146-6810" fmla="*/ 8783 h 10000"/>
              <a:gd name="connsiteX147-6811" fmla="*/ 6721 w 10000"/>
              <a:gd name="connsiteY147-6812" fmla="*/ 8704 h 10000"/>
              <a:gd name="connsiteX148-6813" fmla="*/ 6766 w 10000"/>
              <a:gd name="connsiteY148-6814" fmla="*/ 8618 h 10000"/>
              <a:gd name="connsiteX149-6815" fmla="*/ 6805 w 10000"/>
              <a:gd name="connsiteY149-6816" fmla="*/ 8531 h 10000"/>
              <a:gd name="connsiteX150-6817" fmla="*/ 6853 w 10000"/>
              <a:gd name="connsiteY150-6818" fmla="*/ 8393 h 10000"/>
              <a:gd name="connsiteX151-6819" fmla="*/ 6901 w 10000"/>
              <a:gd name="connsiteY151-6820" fmla="*/ 8201 h 10000"/>
              <a:gd name="connsiteX152-6821" fmla="*/ 6931 w 10000"/>
              <a:gd name="connsiteY152-6822" fmla="*/ 8001 h 10000"/>
              <a:gd name="connsiteX153-6823" fmla="*/ 6950 w 10000"/>
              <a:gd name="connsiteY153-6824" fmla="*/ 7793 h 10000"/>
              <a:gd name="connsiteX154-6825" fmla="*/ 6966 w 10000"/>
              <a:gd name="connsiteY154-6826" fmla="*/ 7476 h 10000"/>
              <a:gd name="connsiteX155-6827" fmla="*/ 6974 w 10000"/>
              <a:gd name="connsiteY155-6828" fmla="*/ 7264 h 10000"/>
              <a:gd name="connsiteX156-6829" fmla="*/ 6987 w 10000"/>
              <a:gd name="connsiteY156-6830" fmla="*/ 6979 h 10000"/>
              <a:gd name="connsiteX157-6831" fmla="*/ 7001 w 10000"/>
              <a:gd name="connsiteY157-6832" fmla="*/ 6405 h 10000"/>
              <a:gd name="connsiteX158-6833" fmla="*/ 7001 w 10000"/>
              <a:gd name="connsiteY158-6834" fmla="*/ 5829 h 10000"/>
              <a:gd name="connsiteX159-6835" fmla="*/ 6990 w 10000"/>
              <a:gd name="connsiteY159-6836" fmla="*/ 5256 h 10000"/>
              <a:gd name="connsiteX160-6837" fmla="*/ 6981 w 10000"/>
              <a:gd name="connsiteY160-6838" fmla="*/ 4969 h 10000"/>
              <a:gd name="connsiteX161-6839" fmla="*/ 6978 w 10000"/>
              <a:gd name="connsiteY161-6840" fmla="*/ 4903 h 10000"/>
              <a:gd name="connsiteX162-6841" fmla="*/ 6965 w 10000"/>
              <a:gd name="connsiteY162-6842" fmla="*/ 4763 h 10000"/>
              <a:gd name="connsiteX163-6843" fmla="*/ 6946 w 10000"/>
              <a:gd name="connsiteY163-6844" fmla="*/ 4630 h 10000"/>
              <a:gd name="connsiteX164-6845" fmla="*/ 6916 w 10000"/>
              <a:gd name="connsiteY164-6846" fmla="*/ 4501 h 10000"/>
              <a:gd name="connsiteX165-6847" fmla="*/ 6885 w 10000"/>
              <a:gd name="connsiteY165-6848" fmla="*/ 4375 h 10000"/>
              <a:gd name="connsiteX166-6849" fmla="*/ 6844 w 10000"/>
              <a:gd name="connsiteY166-6850" fmla="*/ 4253 h 10000"/>
              <a:gd name="connsiteX167-6851" fmla="*/ 6796 w 10000"/>
              <a:gd name="connsiteY167-6852" fmla="*/ 4136 h 10000"/>
              <a:gd name="connsiteX168-6853" fmla="*/ 6744 w 10000"/>
              <a:gd name="connsiteY168-6854" fmla="*/ 4027 h 10000"/>
              <a:gd name="connsiteX169-6855" fmla="*/ 6684 w 10000"/>
              <a:gd name="connsiteY169-6856" fmla="*/ 3926 h 10000"/>
              <a:gd name="connsiteX170-6857" fmla="*/ 6619 w 10000"/>
              <a:gd name="connsiteY170-6858" fmla="*/ 3835 h 10000"/>
              <a:gd name="connsiteX171-6859" fmla="*/ 6547 w 10000"/>
              <a:gd name="connsiteY171-6860" fmla="*/ 3751 h 10000"/>
              <a:gd name="connsiteX172-6861" fmla="*/ 6470 w 10000"/>
              <a:gd name="connsiteY172-6862" fmla="*/ 3676 h 10000"/>
              <a:gd name="connsiteX173-6863" fmla="*/ 6390 w 10000"/>
              <a:gd name="connsiteY173-6864" fmla="*/ 3614 h 10000"/>
              <a:gd name="connsiteX174-6865" fmla="*/ 6304 w 10000"/>
              <a:gd name="connsiteY174-6866" fmla="*/ 3560 h 10000"/>
              <a:gd name="connsiteX175-6867" fmla="*/ 6212 w 10000"/>
              <a:gd name="connsiteY175-6868" fmla="*/ 3523 h 10000"/>
              <a:gd name="connsiteX176-6869" fmla="*/ 6115 w 10000"/>
              <a:gd name="connsiteY176-6870" fmla="*/ 3498 h 10000"/>
              <a:gd name="connsiteX177-6871" fmla="*/ 6064 w 10000"/>
              <a:gd name="connsiteY177-6872" fmla="*/ 3493 h 10000"/>
              <a:gd name="connsiteX178-6873" fmla="*/ 6039 w 10000"/>
              <a:gd name="connsiteY178-6874" fmla="*/ 3492 h 10000"/>
              <a:gd name="connsiteX179-6875" fmla="*/ 5986 w 10000"/>
              <a:gd name="connsiteY179-6876" fmla="*/ 3497 h 10000"/>
              <a:gd name="connsiteX180-6877" fmla="*/ 5934 w 10000"/>
              <a:gd name="connsiteY180-6878" fmla="*/ 3513 h 10000"/>
              <a:gd name="connsiteX181-6879" fmla="*/ 5884 w 10000"/>
              <a:gd name="connsiteY181-6880" fmla="*/ 3539 h 10000"/>
              <a:gd name="connsiteX182-6881" fmla="*/ 5837 w 10000"/>
              <a:gd name="connsiteY182-6882" fmla="*/ 3577 h 10000"/>
              <a:gd name="connsiteX183-6883" fmla="*/ 5796 w 10000"/>
              <a:gd name="connsiteY183-6884" fmla="*/ 3624 h 10000"/>
              <a:gd name="connsiteX184-6885" fmla="*/ 5763 w 10000"/>
              <a:gd name="connsiteY184-6886" fmla="*/ 3679 h 10000"/>
              <a:gd name="connsiteX185-6887" fmla="*/ 5738 w 10000"/>
              <a:gd name="connsiteY185-6888" fmla="*/ 3743 h 10000"/>
              <a:gd name="connsiteX186-6889" fmla="*/ 5729 w 10000"/>
              <a:gd name="connsiteY186-6890" fmla="*/ 3777 h 10000"/>
              <a:gd name="connsiteX187-6891" fmla="*/ 5725 w 10000"/>
              <a:gd name="connsiteY187-6892" fmla="*/ 3805 h 10000"/>
              <a:gd name="connsiteX188-6893" fmla="*/ 5719 w 10000"/>
              <a:gd name="connsiteY188-6894" fmla="*/ 3861 h 10000"/>
              <a:gd name="connsiteX189-6895" fmla="*/ 5724 w 10000"/>
              <a:gd name="connsiteY189-6896" fmla="*/ 3946 h 10000"/>
              <a:gd name="connsiteX190-6897" fmla="*/ 5745 w 10000"/>
              <a:gd name="connsiteY190-6898" fmla="*/ 4059 h 10000"/>
              <a:gd name="connsiteX191-6899" fmla="*/ 5786 w 10000"/>
              <a:gd name="connsiteY191-6900" fmla="*/ 4157 h 10000"/>
              <a:gd name="connsiteX192-6901" fmla="*/ 5811 w 10000"/>
              <a:gd name="connsiteY192-6902" fmla="*/ 4203 h 10000"/>
              <a:gd name="connsiteX193-6903" fmla="*/ 5860 w 10000"/>
              <a:gd name="connsiteY193-6904" fmla="*/ 4279 h 10000"/>
              <a:gd name="connsiteX194-6905" fmla="*/ 5960 w 10000"/>
              <a:gd name="connsiteY194-6906" fmla="*/ 4405 h 10000"/>
              <a:gd name="connsiteX195-6907" fmla="*/ 6061 w 10000"/>
              <a:gd name="connsiteY195-6908" fmla="*/ 4511 h 10000"/>
              <a:gd name="connsiteX196-6909" fmla="*/ 6167 w 10000"/>
              <a:gd name="connsiteY196-6910" fmla="*/ 4593 h 10000"/>
              <a:gd name="connsiteX197-6911" fmla="*/ 6272 w 10000"/>
              <a:gd name="connsiteY197-6912" fmla="*/ 4647 h 10000"/>
              <a:gd name="connsiteX198-6913" fmla="*/ 6380 w 10000"/>
              <a:gd name="connsiteY198-6914" fmla="*/ 4682 h 10000"/>
              <a:gd name="connsiteX199-6915" fmla="*/ 6488 w 10000"/>
              <a:gd name="connsiteY199-6916" fmla="*/ 4695 h 10000"/>
              <a:gd name="connsiteX200-6917" fmla="*/ 6596 w 10000"/>
              <a:gd name="connsiteY200-6918" fmla="*/ 4685 h 10000"/>
              <a:gd name="connsiteX201-6919" fmla="*/ 6703 w 10000"/>
              <a:gd name="connsiteY201-6920" fmla="*/ 4660 h 10000"/>
              <a:gd name="connsiteX202-6921" fmla="*/ 6810 w 10000"/>
              <a:gd name="connsiteY202-6922" fmla="*/ 4611 h 10000"/>
              <a:gd name="connsiteX203-6923" fmla="*/ 6915 w 10000"/>
              <a:gd name="connsiteY203-6924" fmla="*/ 4552 h 10000"/>
              <a:gd name="connsiteX204-6925" fmla="*/ 7018 w 10000"/>
              <a:gd name="connsiteY204-6926" fmla="*/ 4470 h 10000"/>
              <a:gd name="connsiteX205-6927" fmla="*/ 7116 w 10000"/>
              <a:gd name="connsiteY205-6928" fmla="*/ 4376 h 10000"/>
              <a:gd name="connsiteX206-6929" fmla="*/ 7213 w 10000"/>
              <a:gd name="connsiteY206-6930" fmla="*/ 4266 h 10000"/>
              <a:gd name="connsiteX207-6931" fmla="*/ 7306 w 10000"/>
              <a:gd name="connsiteY207-6932" fmla="*/ 4146 h 10000"/>
              <a:gd name="connsiteX208-6933" fmla="*/ 7391 w 10000"/>
              <a:gd name="connsiteY208-6934" fmla="*/ 4011 h 10000"/>
              <a:gd name="connsiteX209-6935" fmla="*/ 7433 w 10000"/>
              <a:gd name="connsiteY209-6936" fmla="*/ 3940 h 10000"/>
              <a:gd name="connsiteX210-6937" fmla="*/ 7506 w 10000"/>
              <a:gd name="connsiteY210-6938" fmla="*/ 3806 h 10000"/>
              <a:gd name="connsiteX211-6939" fmla="*/ 7640 w 10000"/>
              <a:gd name="connsiteY211-6940" fmla="*/ 3526 h 10000"/>
              <a:gd name="connsiteX212-6941" fmla="*/ 7754 w 10000"/>
              <a:gd name="connsiteY212-6942" fmla="*/ 3225 h 10000"/>
              <a:gd name="connsiteX213-6943" fmla="*/ 7825 w 10000"/>
              <a:gd name="connsiteY213-6944" fmla="*/ 2990 h 10000"/>
              <a:gd name="connsiteX214-6945" fmla="*/ 7868 w 10000"/>
              <a:gd name="connsiteY214-6946" fmla="*/ 2831 h 10000"/>
              <a:gd name="connsiteX215-6947" fmla="*/ 7900 w 10000"/>
              <a:gd name="connsiteY215-6948" fmla="*/ 2668 h 10000"/>
              <a:gd name="connsiteX216-6949" fmla="*/ 7931 w 10000"/>
              <a:gd name="connsiteY216-6950" fmla="*/ 2499 h 10000"/>
              <a:gd name="connsiteX217-6951" fmla="*/ 7952 w 10000"/>
              <a:gd name="connsiteY217-6952" fmla="*/ 2336 h 10000"/>
              <a:gd name="connsiteX218-6953" fmla="*/ 7965 w 10000"/>
              <a:gd name="connsiteY218-6954" fmla="*/ 2167 h 10000"/>
              <a:gd name="connsiteX219-6955" fmla="*/ 7973 w 10000"/>
              <a:gd name="connsiteY219-6956" fmla="*/ 1999 h 10000"/>
              <a:gd name="connsiteX220-6957" fmla="*/ 7971 w 10000"/>
              <a:gd name="connsiteY220-6958" fmla="*/ 1829 h 10000"/>
              <a:gd name="connsiteX221-6959" fmla="*/ 7963 w 10000"/>
              <a:gd name="connsiteY221-6960" fmla="*/ 1659 h 10000"/>
              <a:gd name="connsiteX222-6961" fmla="*/ 7949 w 10000"/>
              <a:gd name="connsiteY222-6962" fmla="*/ 1488 h 10000"/>
              <a:gd name="connsiteX223-6963" fmla="*/ 7937 w 10000"/>
              <a:gd name="connsiteY223-6964" fmla="*/ 1404 h 10000"/>
              <a:gd name="connsiteX224-6965" fmla="*/ 7916 w 10000"/>
              <a:gd name="connsiteY224-6966" fmla="*/ 1289 h 10000"/>
              <a:gd name="connsiteX225-6967" fmla="*/ 7892 w 10000"/>
              <a:gd name="connsiteY225-6968" fmla="*/ 1098 h 10000"/>
              <a:gd name="connsiteX226-6969" fmla="*/ 7883 w 10000"/>
              <a:gd name="connsiteY226-6970" fmla="*/ 969 h 10000"/>
              <a:gd name="connsiteX227-6971" fmla="*/ 7885 w 10000"/>
              <a:gd name="connsiteY227-6972" fmla="*/ 845 h 10000"/>
              <a:gd name="connsiteX228-6973" fmla="*/ 7903 w 10000"/>
              <a:gd name="connsiteY228-6974" fmla="*/ 727 h 10000"/>
              <a:gd name="connsiteX229-6975" fmla="*/ 7934 w 10000"/>
              <a:gd name="connsiteY229-6976" fmla="*/ 649 h 10000"/>
              <a:gd name="connsiteX230-6977" fmla="*/ 7958 w 10000"/>
              <a:gd name="connsiteY230-6978" fmla="*/ 601 h 10000"/>
              <a:gd name="connsiteX231-6979" fmla="*/ 7992 w 10000"/>
              <a:gd name="connsiteY231-6980" fmla="*/ 558 h 10000"/>
              <a:gd name="connsiteX232-6981" fmla="*/ 8030 w 10000"/>
              <a:gd name="connsiteY232-6982" fmla="*/ 522 h 10000"/>
              <a:gd name="connsiteX233-6983" fmla="*/ 8050 w 10000"/>
              <a:gd name="connsiteY233-6984" fmla="*/ 507 h 10000"/>
              <a:gd name="connsiteX234-6985" fmla="*/ 8088 w 10000"/>
              <a:gd name="connsiteY234-6986" fmla="*/ 485 h 10000"/>
              <a:gd name="connsiteX235-6987" fmla="*/ 8159 w 10000"/>
              <a:gd name="connsiteY235-6988" fmla="*/ 470 h 10000"/>
              <a:gd name="connsiteX236-6989" fmla="*/ 8229 w 10000"/>
              <a:gd name="connsiteY236-6990" fmla="*/ 479 h 10000"/>
              <a:gd name="connsiteX237-6991" fmla="*/ 8301 w 10000"/>
              <a:gd name="connsiteY237-6992" fmla="*/ 515 h 10000"/>
              <a:gd name="connsiteX238-6993" fmla="*/ 8370 w 10000"/>
              <a:gd name="connsiteY238-6994" fmla="*/ 564 h 10000"/>
              <a:gd name="connsiteX239-6995" fmla="*/ 8433 w 10000"/>
              <a:gd name="connsiteY239-6996" fmla="*/ 629 h 10000"/>
              <a:gd name="connsiteX240-6997" fmla="*/ 8490 w 10000"/>
              <a:gd name="connsiteY240-6998" fmla="*/ 704 h 10000"/>
              <a:gd name="connsiteX241-6999" fmla="*/ 8538 w 10000"/>
              <a:gd name="connsiteY241-7000" fmla="*/ 780 h 10000"/>
              <a:gd name="connsiteX242-7001" fmla="*/ 8559 w 10000"/>
              <a:gd name="connsiteY242-7002" fmla="*/ 818 h 10000"/>
              <a:gd name="connsiteX243-7003" fmla="*/ 8645 w 10000"/>
              <a:gd name="connsiteY243-7004" fmla="*/ 1003 h 10000"/>
              <a:gd name="connsiteX244-7005" fmla="*/ 8792 w 10000"/>
              <a:gd name="connsiteY244-7006" fmla="*/ 1307 h 10000"/>
              <a:gd name="connsiteX245-7007" fmla="*/ 8868 w 10000"/>
              <a:gd name="connsiteY245-7008" fmla="*/ 1441 h 10000"/>
              <a:gd name="connsiteX246-7009" fmla="*/ 8925 w 10000"/>
              <a:gd name="connsiteY246-7010" fmla="*/ 1521 h 10000"/>
              <a:gd name="connsiteX247-7011" fmla="*/ 8982 w 10000"/>
              <a:gd name="connsiteY247-7012" fmla="*/ 1592 h 10000"/>
              <a:gd name="connsiteX248-7013" fmla="*/ 9039 w 10000"/>
              <a:gd name="connsiteY248-7014" fmla="*/ 1642 h 10000"/>
              <a:gd name="connsiteX249-7015" fmla="*/ 9103 w 10000"/>
              <a:gd name="connsiteY249-7016" fmla="*/ 1676 h 10000"/>
              <a:gd name="connsiteX250-7017" fmla="*/ 9168 w 10000"/>
              <a:gd name="connsiteY250-7018" fmla="*/ 1690 h 10000"/>
              <a:gd name="connsiteX251-7019" fmla="*/ 9236 w 10000"/>
              <a:gd name="connsiteY251-7020" fmla="*/ 1681 h 10000"/>
              <a:gd name="connsiteX252-7021" fmla="*/ 9308 w 10000"/>
              <a:gd name="connsiteY252-7022" fmla="*/ 1647 h 10000"/>
              <a:gd name="connsiteX253-7023" fmla="*/ 9384 w 10000"/>
              <a:gd name="connsiteY253-7024" fmla="*/ 1583 h 10000"/>
              <a:gd name="connsiteX254-7025" fmla="*/ 9463 w 10000"/>
              <a:gd name="connsiteY254-7026" fmla="*/ 1486 h 10000"/>
              <a:gd name="connsiteX255-7027" fmla="*/ 9504 w 10000"/>
              <a:gd name="connsiteY255-7028" fmla="*/ 1425 h 10000"/>
              <a:gd name="connsiteX256-7029" fmla="*/ 9544 w 10000"/>
              <a:gd name="connsiteY256-7030" fmla="*/ 1356 h 10000"/>
              <a:gd name="connsiteX257-7031" fmla="*/ 9614 w 10000"/>
              <a:gd name="connsiteY257-7032" fmla="*/ 1210 h 10000"/>
              <a:gd name="connsiteX258-7033" fmla="*/ 9672 w 10000"/>
              <a:gd name="connsiteY258-7034" fmla="*/ 1047 h 10000"/>
              <a:gd name="connsiteX259-7035" fmla="*/ 9722 w 10000"/>
              <a:gd name="connsiteY259-7036" fmla="*/ 880 h 10000"/>
              <a:gd name="connsiteX260-7037" fmla="*/ 9743 w 10000"/>
              <a:gd name="connsiteY260-7038" fmla="*/ 796 h 10000"/>
              <a:gd name="connsiteX261-7039" fmla="*/ 9795 w 10000"/>
              <a:gd name="connsiteY261-7040" fmla="*/ 595 h 10000"/>
              <a:gd name="connsiteX262-7041" fmla="*/ 9884 w 10000"/>
              <a:gd name="connsiteY262-7042" fmla="*/ 283 h 10000"/>
              <a:gd name="connsiteX263-7043" fmla="*/ 9955 w 10000"/>
              <a:gd name="connsiteY263-7044" fmla="*/ 89 h 10000"/>
              <a:gd name="connsiteX264-7045" fmla="*/ 10000 w 10000"/>
              <a:gd name="connsiteY264-7046" fmla="*/ 0 h 10000"/>
              <a:gd name="connsiteX0-7047" fmla="*/ 846 w 10000"/>
              <a:gd name="connsiteY0-7048" fmla="*/ 9262 h 10000"/>
              <a:gd name="connsiteX1-7049" fmla="*/ 905 w 10000"/>
              <a:gd name="connsiteY1-7050" fmla="*/ 9038 h 10000"/>
              <a:gd name="connsiteX2-7051" fmla="*/ 926 w 10000"/>
              <a:gd name="connsiteY2-7052" fmla="*/ 8920 h 10000"/>
              <a:gd name="connsiteX3-7053" fmla="*/ 942 w 10000"/>
              <a:gd name="connsiteY3-7054" fmla="*/ 8824 h 10000"/>
              <a:gd name="connsiteX4-7055" fmla="*/ 958 w 10000"/>
              <a:gd name="connsiteY4-7056" fmla="*/ 8630 h 10000"/>
              <a:gd name="connsiteX5-7057" fmla="*/ 961 w 10000"/>
              <a:gd name="connsiteY5-7058" fmla="*/ 8440 h 10000"/>
              <a:gd name="connsiteX6-7059" fmla="*/ 944 w 10000"/>
              <a:gd name="connsiteY6-7060" fmla="*/ 8247 h 10000"/>
              <a:gd name="connsiteX7-7061" fmla="*/ 912 w 10000"/>
              <a:gd name="connsiteY7-7062" fmla="*/ 8062 h 10000"/>
              <a:gd name="connsiteX8-7063" fmla="*/ 861 w 10000"/>
              <a:gd name="connsiteY8-7064" fmla="*/ 7883 h 10000"/>
              <a:gd name="connsiteX9-7065" fmla="*/ 795 w 10000"/>
              <a:gd name="connsiteY9-7066" fmla="*/ 7718 h 10000"/>
              <a:gd name="connsiteX10-7067" fmla="*/ 709 w 10000"/>
              <a:gd name="connsiteY10-7068" fmla="*/ 7561 h 10000"/>
              <a:gd name="connsiteX11-7069" fmla="*/ 657 w 10000"/>
              <a:gd name="connsiteY11-7070" fmla="*/ 7487 h 10000"/>
              <a:gd name="connsiteX12-7071" fmla="*/ 625 w 10000"/>
              <a:gd name="connsiteY12-7072" fmla="*/ 7446 h 10000"/>
              <a:gd name="connsiteX13-7073" fmla="*/ 557 w 10000"/>
              <a:gd name="connsiteY13-7074" fmla="*/ 7379 h 10000"/>
              <a:gd name="connsiteX14-7075" fmla="*/ 492 w 10000"/>
              <a:gd name="connsiteY14-7076" fmla="*/ 7330 h 10000"/>
              <a:gd name="connsiteX15-7077" fmla="*/ 427 w 10000"/>
              <a:gd name="connsiteY15-7078" fmla="*/ 7301 h 10000"/>
              <a:gd name="connsiteX16-7079" fmla="*/ 365 w 10000"/>
              <a:gd name="connsiteY16-7080" fmla="*/ 7290 h 10000"/>
              <a:gd name="connsiteX17-7081" fmla="*/ 304 w 10000"/>
              <a:gd name="connsiteY17-7082" fmla="*/ 7295 h 10000"/>
              <a:gd name="connsiteX18-7083" fmla="*/ 245 w 10000"/>
              <a:gd name="connsiteY18-7084" fmla="*/ 7315 h 10000"/>
              <a:gd name="connsiteX19-7085" fmla="*/ 191 w 10000"/>
              <a:gd name="connsiteY19-7086" fmla="*/ 7350 h 10000"/>
              <a:gd name="connsiteX20-7087" fmla="*/ 144 w 10000"/>
              <a:gd name="connsiteY20-7088" fmla="*/ 7397 h 10000"/>
              <a:gd name="connsiteX21-7089" fmla="*/ 101 w 10000"/>
              <a:gd name="connsiteY21-7090" fmla="*/ 7461 h 10000"/>
              <a:gd name="connsiteX22-7091" fmla="*/ 66 w 10000"/>
              <a:gd name="connsiteY22-7092" fmla="*/ 7537 h 10000"/>
              <a:gd name="connsiteX23-7093" fmla="*/ 35 w 10000"/>
              <a:gd name="connsiteY23-7094" fmla="*/ 7622 h 10000"/>
              <a:gd name="connsiteX24-7095" fmla="*/ 16 w 10000"/>
              <a:gd name="connsiteY24-7096" fmla="*/ 7718 h 10000"/>
              <a:gd name="connsiteX25-7097" fmla="*/ 3 w 10000"/>
              <a:gd name="connsiteY25-7098" fmla="*/ 7819 h 10000"/>
              <a:gd name="connsiteX26-7099" fmla="*/ 0 w 10000"/>
              <a:gd name="connsiteY26-7100" fmla="*/ 7929 h 10000"/>
              <a:gd name="connsiteX27-7101" fmla="*/ 7 w 10000"/>
              <a:gd name="connsiteY27-7102" fmla="*/ 8045 h 10000"/>
              <a:gd name="connsiteX28-7103" fmla="*/ 14 w 10000"/>
              <a:gd name="connsiteY28-7104" fmla="*/ 8104 h 10000"/>
              <a:gd name="connsiteX29-7105" fmla="*/ 29 w 10000"/>
              <a:gd name="connsiteY29-7106" fmla="*/ 8207 h 10000"/>
              <a:gd name="connsiteX30-7107" fmla="*/ 76 w 10000"/>
              <a:gd name="connsiteY30-7108" fmla="*/ 8401 h 10000"/>
              <a:gd name="connsiteX31-7109" fmla="*/ 138 w 10000"/>
              <a:gd name="connsiteY31-7110" fmla="*/ 8592 h 10000"/>
              <a:gd name="connsiteX32-7111" fmla="*/ 214 w 10000"/>
              <a:gd name="connsiteY32-7112" fmla="*/ 8773 h 10000"/>
              <a:gd name="connsiteX33-7113" fmla="*/ 304 w 10000"/>
              <a:gd name="connsiteY33-7114" fmla="*/ 8941 h 10000"/>
              <a:gd name="connsiteX34-7115" fmla="*/ 401 w 10000"/>
              <a:gd name="connsiteY34-7116" fmla="*/ 9100 h 10000"/>
              <a:gd name="connsiteX35-7117" fmla="*/ 510 w 10000"/>
              <a:gd name="connsiteY35-7118" fmla="*/ 9250 h 10000"/>
              <a:gd name="connsiteX36-7119" fmla="*/ 630 w 10000"/>
              <a:gd name="connsiteY36-7120" fmla="*/ 9389 h 10000"/>
              <a:gd name="connsiteX37-7121" fmla="*/ 754 w 10000"/>
              <a:gd name="connsiteY37-7122" fmla="*/ 9518 h 10000"/>
              <a:gd name="connsiteX38-7123" fmla="*/ 886 w 10000"/>
              <a:gd name="connsiteY38-7124" fmla="*/ 9628 h 10000"/>
              <a:gd name="connsiteX39-7125" fmla="*/ 1019 w 10000"/>
              <a:gd name="connsiteY39-7126" fmla="*/ 9727 h 10000"/>
              <a:gd name="connsiteX40-7127" fmla="*/ 1157 w 10000"/>
              <a:gd name="connsiteY40-7128" fmla="*/ 9813 h 10000"/>
              <a:gd name="connsiteX41-7129" fmla="*/ 1294 w 10000"/>
              <a:gd name="connsiteY41-7130" fmla="*/ 9884 h 10000"/>
              <a:gd name="connsiteX42-7131" fmla="*/ 1434 w 10000"/>
              <a:gd name="connsiteY42-7132" fmla="*/ 9939 h 10000"/>
              <a:gd name="connsiteX43-7133" fmla="*/ 1571 w 10000"/>
              <a:gd name="connsiteY43-7134" fmla="*/ 9975 h 10000"/>
              <a:gd name="connsiteX44-7135" fmla="*/ 1705 w 10000"/>
              <a:gd name="connsiteY44-7136" fmla="*/ 9999 h 10000"/>
              <a:gd name="connsiteX45-7137" fmla="*/ 1769 w 10000"/>
              <a:gd name="connsiteY45-7138" fmla="*/ 10000 h 10000"/>
              <a:gd name="connsiteX46-7139" fmla="*/ 1844 w 10000"/>
              <a:gd name="connsiteY46-7140" fmla="*/ 9999 h 10000"/>
              <a:gd name="connsiteX47-7141" fmla="*/ 1992 w 10000"/>
              <a:gd name="connsiteY47-7142" fmla="*/ 9974 h 10000"/>
              <a:gd name="connsiteX48-7143" fmla="*/ 2129 w 10000"/>
              <a:gd name="connsiteY48-7144" fmla="*/ 9923 h 10000"/>
              <a:gd name="connsiteX49-7145" fmla="*/ 2263 w 10000"/>
              <a:gd name="connsiteY49-7146" fmla="*/ 9844 h 10000"/>
              <a:gd name="connsiteX50-7147" fmla="*/ 2382 w 10000"/>
              <a:gd name="connsiteY50-7148" fmla="*/ 9741 h 10000"/>
              <a:gd name="connsiteX51-7149" fmla="*/ 2491 w 10000"/>
              <a:gd name="connsiteY51-7150" fmla="*/ 9606 h 10000"/>
              <a:gd name="connsiteX52-7151" fmla="*/ 2561 w 10000"/>
              <a:gd name="connsiteY52-7152" fmla="*/ 9490 h 10000"/>
              <a:gd name="connsiteX53-7153" fmla="*/ 2602 w 10000"/>
              <a:gd name="connsiteY53-7154" fmla="*/ 9404 h 10000"/>
              <a:gd name="connsiteX54-7155" fmla="*/ 2639 w 10000"/>
              <a:gd name="connsiteY54-7156" fmla="*/ 9312 h 10000"/>
              <a:gd name="connsiteX55-7157" fmla="*/ 2674 w 10000"/>
              <a:gd name="connsiteY55-7158" fmla="*/ 9213 h 10000"/>
              <a:gd name="connsiteX56-7159" fmla="*/ 2687 w 10000"/>
              <a:gd name="connsiteY56-7160" fmla="*/ 9159 h 10000"/>
              <a:gd name="connsiteX57-7161" fmla="*/ 2706 w 10000"/>
              <a:gd name="connsiteY57-7162" fmla="*/ 9076 h 10000"/>
              <a:gd name="connsiteX58-7163" fmla="*/ 2736 w 10000"/>
              <a:gd name="connsiteY58-7164" fmla="*/ 8911 h 10000"/>
              <a:gd name="connsiteX59-7165" fmla="*/ 2750 w 10000"/>
              <a:gd name="connsiteY59-7166" fmla="*/ 8757 h 10000"/>
              <a:gd name="connsiteX60-7167" fmla="*/ 2754 w 10000"/>
              <a:gd name="connsiteY60-7168" fmla="*/ 8606 h 10000"/>
              <a:gd name="connsiteX61-7169" fmla="*/ 2746 w 10000"/>
              <a:gd name="connsiteY61-7170" fmla="*/ 8462 h 10000"/>
              <a:gd name="connsiteX62-7171" fmla="*/ 2727 w 10000"/>
              <a:gd name="connsiteY62-7172" fmla="*/ 8322 h 10000"/>
              <a:gd name="connsiteX63-7173" fmla="*/ 2700 w 10000"/>
              <a:gd name="connsiteY63-7174" fmla="*/ 8183 h 10000"/>
              <a:gd name="connsiteX64-7175" fmla="*/ 2665 w 10000"/>
              <a:gd name="connsiteY64-7176" fmla="*/ 8051 h 10000"/>
              <a:gd name="connsiteX65-7177" fmla="*/ 2600 w 10000"/>
              <a:gd name="connsiteY65-7178" fmla="*/ 7855 h 10000"/>
              <a:gd name="connsiteX66-7179" fmla="*/ 2496 w 10000"/>
              <a:gd name="connsiteY66-7180" fmla="*/ 7598 h 10000"/>
              <a:gd name="connsiteX67-7181" fmla="*/ 2319 w 10000"/>
              <a:gd name="connsiteY67-7182" fmla="*/ 7218 h 10000"/>
              <a:gd name="connsiteX68-7183" fmla="*/ 2199 w 10000"/>
              <a:gd name="connsiteY68-7184" fmla="*/ 6951 h 10000"/>
              <a:gd name="connsiteX69-7185" fmla="*/ 2032 w 10000"/>
              <a:gd name="connsiteY69-7186" fmla="*/ 6592 h 10000"/>
              <a:gd name="connsiteX70-7187" fmla="*/ 1728 w 10000"/>
              <a:gd name="connsiteY70-7188" fmla="*/ 5935 h 10000"/>
              <a:gd name="connsiteX71-7189" fmla="*/ 1579 w 10000"/>
              <a:gd name="connsiteY71-7190" fmla="*/ 5579 h 10000"/>
              <a:gd name="connsiteX72-7191" fmla="*/ 1484 w 10000"/>
              <a:gd name="connsiteY72-7192" fmla="*/ 5336 h 10000"/>
              <a:gd name="connsiteX73-7193" fmla="*/ 1399 w 10000"/>
              <a:gd name="connsiteY73-7194" fmla="*/ 5090 h 10000"/>
              <a:gd name="connsiteX74-7195" fmla="*/ 1327 w 10000"/>
              <a:gd name="connsiteY74-7196" fmla="*/ 4843 h 10000"/>
              <a:gd name="connsiteX75-7197" fmla="*/ 1272 w 10000"/>
              <a:gd name="connsiteY75-7198" fmla="*/ 4593 h 10000"/>
              <a:gd name="connsiteX76-7199" fmla="*/ 1232 w 10000"/>
              <a:gd name="connsiteY76-7200" fmla="*/ 4346 h 10000"/>
              <a:gd name="connsiteX77-7201" fmla="*/ 1213 w 10000"/>
              <a:gd name="connsiteY77-7202" fmla="*/ 4105 h 10000"/>
              <a:gd name="connsiteX78-7203" fmla="*/ 1216 w 10000"/>
              <a:gd name="connsiteY78-7204" fmla="*/ 3926 h 10000"/>
              <a:gd name="connsiteX79-7205" fmla="*/ 1225 w 10000"/>
              <a:gd name="connsiteY79-7206" fmla="*/ 3812 h 10000"/>
              <a:gd name="connsiteX80-7207" fmla="*/ 1241 w 10000"/>
              <a:gd name="connsiteY80-7208" fmla="*/ 3697 h 10000"/>
              <a:gd name="connsiteX81-7209" fmla="*/ 1267 w 10000"/>
              <a:gd name="connsiteY81-7210" fmla="*/ 3586 h 10000"/>
              <a:gd name="connsiteX82-7211" fmla="*/ 1296 w 10000"/>
              <a:gd name="connsiteY82-7212" fmla="*/ 3474 h 10000"/>
              <a:gd name="connsiteX83-7213" fmla="*/ 1337 w 10000"/>
              <a:gd name="connsiteY83-7214" fmla="*/ 3368 h 10000"/>
              <a:gd name="connsiteX84-7215" fmla="*/ 1359 w 10000"/>
              <a:gd name="connsiteY84-7216" fmla="*/ 3317 h 10000"/>
              <a:gd name="connsiteX85-7217" fmla="*/ 1392 w 10000"/>
              <a:gd name="connsiteY85-7218" fmla="*/ 3243 h 10000"/>
              <a:gd name="connsiteX86-7219" fmla="*/ 1470 w 10000"/>
              <a:gd name="connsiteY86-7220" fmla="*/ 3119 h 10000"/>
              <a:gd name="connsiteX87-7221" fmla="*/ 1560 w 10000"/>
              <a:gd name="connsiteY87-7222" fmla="*/ 3008 h 10000"/>
              <a:gd name="connsiteX88-7223" fmla="*/ 1657 w 10000"/>
              <a:gd name="connsiteY88-7224" fmla="*/ 2919 h 10000"/>
              <a:gd name="connsiteX89-7225" fmla="*/ 1762 w 10000"/>
              <a:gd name="connsiteY89-7226" fmla="*/ 2844 h 10000"/>
              <a:gd name="connsiteX90-7227" fmla="*/ 1874 w 10000"/>
              <a:gd name="connsiteY90-7228" fmla="*/ 2783 h 10000"/>
              <a:gd name="connsiteX91-7229" fmla="*/ 1992 w 10000"/>
              <a:gd name="connsiteY91-7230" fmla="*/ 2742 h 10000"/>
              <a:gd name="connsiteX92-7231" fmla="*/ 2110 w 10000"/>
              <a:gd name="connsiteY92-7232" fmla="*/ 2711 h 10000"/>
              <a:gd name="connsiteX93-7233" fmla="*/ 2234 w 10000"/>
              <a:gd name="connsiteY93-7234" fmla="*/ 2694 h 10000"/>
              <a:gd name="connsiteX94-7235" fmla="*/ 2359 w 10000"/>
              <a:gd name="connsiteY94-7236" fmla="*/ 2689 h 10000"/>
              <a:gd name="connsiteX95-7237" fmla="*/ 2485 w 10000"/>
              <a:gd name="connsiteY95-7238" fmla="*/ 2695 h 10000"/>
              <a:gd name="connsiteX96-7239" fmla="*/ 2607 w 10000"/>
              <a:gd name="connsiteY96-7240" fmla="*/ 2713 h 10000"/>
              <a:gd name="connsiteX97-7241" fmla="*/ 2727 w 10000"/>
              <a:gd name="connsiteY97-7242" fmla="*/ 2742 h 10000"/>
              <a:gd name="connsiteX98-7243" fmla="*/ 2844 w 10000"/>
              <a:gd name="connsiteY98-7244" fmla="*/ 2777 h 10000"/>
              <a:gd name="connsiteX99-7245" fmla="*/ 2957 w 10000"/>
              <a:gd name="connsiteY99-7246" fmla="*/ 2822 h 10000"/>
              <a:gd name="connsiteX100-7247" fmla="*/ 3061 w 10000"/>
              <a:gd name="connsiteY100-7248" fmla="*/ 2876 h 10000"/>
              <a:gd name="connsiteX101-7249" fmla="*/ 3113 w 10000"/>
              <a:gd name="connsiteY101-7250" fmla="*/ 2905 h 10000"/>
              <a:gd name="connsiteX102-7251" fmla="*/ 3168 w 10000"/>
              <a:gd name="connsiteY102-7252" fmla="*/ 2939 h 10000"/>
              <a:gd name="connsiteX103-7253" fmla="*/ 3282 w 10000"/>
              <a:gd name="connsiteY103-7254" fmla="*/ 3020 h 10000"/>
              <a:gd name="connsiteX104-7255" fmla="*/ 3389 w 10000"/>
              <a:gd name="connsiteY104-7256" fmla="*/ 3108 h 10000"/>
              <a:gd name="connsiteX105-7257" fmla="*/ 3495 w 10000"/>
              <a:gd name="connsiteY105-7258" fmla="*/ 3203 h 10000"/>
              <a:gd name="connsiteX106-7259" fmla="*/ 3648 w 10000"/>
              <a:gd name="connsiteY106-7260" fmla="*/ 3364 h 10000"/>
              <a:gd name="connsiteX107-7261" fmla="*/ 3842 w 10000"/>
              <a:gd name="connsiteY107-7262" fmla="*/ 3602 h 10000"/>
              <a:gd name="connsiteX108-7263" fmla="*/ 4016 w 10000"/>
              <a:gd name="connsiteY108-7264" fmla="*/ 3864 h 10000"/>
              <a:gd name="connsiteX109-7265" fmla="*/ 4176 w 10000"/>
              <a:gd name="connsiteY109-7266" fmla="*/ 4148 h 10000"/>
              <a:gd name="connsiteX110-7267" fmla="*/ 4321 w 10000"/>
              <a:gd name="connsiteY110-7268" fmla="*/ 4450 h 10000"/>
              <a:gd name="connsiteX111-7269" fmla="*/ 4442 w 10000"/>
              <a:gd name="connsiteY111-7270" fmla="*/ 4763 h 10000"/>
              <a:gd name="connsiteX112-7271" fmla="*/ 4494 w 10000"/>
              <a:gd name="connsiteY112-7272" fmla="*/ 4928 h 10000"/>
              <a:gd name="connsiteX113-7273" fmla="*/ 4534 w 10000"/>
              <a:gd name="connsiteY113-7274" fmla="*/ 5048 h 10000"/>
              <a:gd name="connsiteX114-7275" fmla="*/ 4599 w 10000"/>
              <a:gd name="connsiteY114-7276" fmla="*/ 5296 h 10000"/>
              <a:gd name="connsiteX115-7277" fmla="*/ 4653 w 10000"/>
              <a:gd name="connsiteY115-7278" fmla="*/ 5547 h 10000"/>
              <a:gd name="connsiteX116-7279" fmla="*/ 4697 w 10000"/>
              <a:gd name="connsiteY116-7280" fmla="*/ 5800 h 10000"/>
              <a:gd name="connsiteX117-7281" fmla="*/ 4756 w 10000"/>
              <a:gd name="connsiteY117-7282" fmla="*/ 6184 h 10000"/>
              <a:gd name="connsiteX118-7283" fmla="*/ 4829 w 10000"/>
              <a:gd name="connsiteY118-7284" fmla="*/ 6698 h 10000"/>
              <a:gd name="connsiteX119-7285" fmla="*/ 4888 w 10000"/>
              <a:gd name="connsiteY119-7286" fmla="*/ 7078 h 10000"/>
              <a:gd name="connsiteX120-7287" fmla="*/ 4933 w 10000"/>
              <a:gd name="connsiteY120-7288" fmla="*/ 7328 h 10000"/>
              <a:gd name="connsiteX121-7289" fmla="*/ 4988 w 10000"/>
              <a:gd name="connsiteY121-7290" fmla="*/ 7573 h 10000"/>
              <a:gd name="connsiteX122-7291" fmla="*/ 5052 w 10000"/>
              <a:gd name="connsiteY122-7292" fmla="*/ 7816 h 10000"/>
              <a:gd name="connsiteX123-7293" fmla="*/ 5128 w 10000"/>
              <a:gd name="connsiteY123-7294" fmla="*/ 8050 h 10000"/>
              <a:gd name="connsiteX124-7295" fmla="*/ 5218 w 10000"/>
              <a:gd name="connsiteY124-7296" fmla="*/ 8273 h 10000"/>
              <a:gd name="connsiteX125-7297" fmla="*/ 5328 w 10000"/>
              <a:gd name="connsiteY125-7298" fmla="*/ 8493 h 10000"/>
              <a:gd name="connsiteX126-7299" fmla="*/ 5455 w 10000"/>
              <a:gd name="connsiteY126-7300" fmla="*/ 8701 h 10000"/>
              <a:gd name="connsiteX127-7301" fmla="*/ 5527 w 10000"/>
              <a:gd name="connsiteY127-7302" fmla="*/ 8800 h 10000"/>
              <a:gd name="connsiteX128-7303" fmla="*/ 5558 w 10000"/>
              <a:gd name="connsiteY128-7304" fmla="*/ 8842 h 10000"/>
              <a:gd name="connsiteX129-7305" fmla="*/ 5626 w 10000"/>
              <a:gd name="connsiteY129-7306" fmla="*/ 8916 h 10000"/>
              <a:gd name="connsiteX130-7307" fmla="*/ 5693 w 10000"/>
              <a:gd name="connsiteY130-7308" fmla="*/ 8981 h 10000"/>
              <a:gd name="connsiteX131-7309" fmla="*/ 5762 w 10000"/>
              <a:gd name="connsiteY131-7310" fmla="*/ 9037 h 10000"/>
              <a:gd name="connsiteX132-7311" fmla="*/ 5830 w 10000"/>
              <a:gd name="connsiteY132-7312" fmla="*/ 9079 h 10000"/>
              <a:gd name="connsiteX133-7313" fmla="*/ 5901 w 10000"/>
              <a:gd name="connsiteY133-7314" fmla="*/ 9111 h 10000"/>
              <a:gd name="connsiteX134-7315" fmla="*/ 5971 w 10000"/>
              <a:gd name="connsiteY134-7316" fmla="*/ 9135 h 10000"/>
              <a:gd name="connsiteX135-7317" fmla="*/ 6043 w 10000"/>
              <a:gd name="connsiteY135-7318" fmla="*/ 9148 h 10000"/>
              <a:gd name="connsiteX136-7319" fmla="*/ 6114 w 10000"/>
              <a:gd name="connsiteY136-7320" fmla="*/ 9148 h 10000"/>
              <a:gd name="connsiteX137-7321" fmla="*/ 6185 w 10000"/>
              <a:gd name="connsiteY137-7322" fmla="*/ 9139 h 10000"/>
              <a:gd name="connsiteX138-7323" fmla="*/ 6256 w 10000"/>
              <a:gd name="connsiteY138-7324" fmla="*/ 9117 h 10000"/>
              <a:gd name="connsiteX139-7325" fmla="*/ 6326 w 10000"/>
              <a:gd name="connsiteY139-7326" fmla="*/ 9087 h 10000"/>
              <a:gd name="connsiteX140-7327" fmla="*/ 6397 w 10000"/>
              <a:gd name="connsiteY140-7328" fmla="*/ 9050 h 10000"/>
              <a:gd name="connsiteX141-7329" fmla="*/ 6466 w 10000"/>
              <a:gd name="connsiteY141-7330" fmla="*/ 8995 h 10000"/>
              <a:gd name="connsiteX142-7331" fmla="*/ 6535 w 10000"/>
              <a:gd name="connsiteY142-7332" fmla="*/ 8934 h 10000"/>
              <a:gd name="connsiteX143-7333" fmla="*/ 6603 w 10000"/>
              <a:gd name="connsiteY143-7334" fmla="*/ 8861 h 10000"/>
              <a:gd name="connsiteX144-7335" fmla="*/ 6637 w 10000"/>
              <a:gd name="connsiteY144-7336" fmla="*/ 8820 h 10000"/>
              <a:gd name="connsiteX145-7337" fmla="*/ 6667 w 10000"/>
              <a:gd name="connsiteY145-7338" fmla="*/ 8783 h 10000"/>
              <a:gd name="connsiteX146-7339" fmla="*/ 6721 w 10000"/>
              <a:gd name="connsiteY146-7340" fmla="*/ 8704 h 10000"/>
              <a:gd name="connsiteX147-7341" fmla="*/ 6766 w 10000"/>
              <a:gd name="connsiteY147-7342" fmla="*/ 8618 h 10000"/>
              <a:gd name="connsiteX148-7343" fmla="*/ 6805 w 10000"/>
              <a:gd name="connsiteY148-7344" fmla="*/ 8531 h 10000"/>
              <a:gd name="connsiteX149-7345" fmla="*/ 6853 w 10000"/>
              <a:gd name="connsiteY149-7346" fmla="*/ 8393 h 10000"/>
              <a:gd name="connsiteX150-7347" fmla="*/ 6901 w 10000"/>
              <a:gd name="connsiteY150-7348" fmla="*/ 8201 h 10000"/>
              <a:gd name="connsiteX151-7349" fmla="*/ 6931 w 10000"/>
              <a:gd name="connsiteY151-7350" fmla="*/ 8001 h 10000"/>
              <a:gd name="connsiteX152-7351" fmla="*/ 6950 w 10000"/>
              <a:gd name="connsiteY152-7352" fmla="*/ 7793 h 10000"/>
              <a:gd name="connsiteX153-7353" fmla="*/ 6966 w 10000"/>
              <a:gd name="connsiteY153-7354" fmla="*/ 7476 h 10000"/>
              <a:gd name="connsiteX154-7355" fmla="*/ 6974 w 10000"/>
              <a:gd name="connsiteY154-7356" fmla="*/ 7264 h 10000"/>
              <a:gd name="connsiteX155-7357" fmla="*/ 6987 w 10000"/>
              <a:gd name="connsiteY155-7358" fmla="*/ 6979 h 10000"/>
              <a:gd name="connsiteX156-7359" fmla="*/ 7001 w 10000"/>
              <a:gd name="connsiteY156-7360" fmla="*/ 6405 h 10000"/>
              <a:gd name="connsiteX157-7361" fmla="*/ 7001 w 10000"/>
              <a:gd name="connsiteY157-7362" fmla="*/ 5829 h 10000"/>
              <a:gd name="connsiteX158-7363" fmla="*/ 6990 w 10000"/>
              <a:gd name="connsiteY158-7364" fmla="*/ 5256 h 10000"/>
              <a:gd name="connsiteX159-7365" fmla="*/ 6981 w 10000"/>
              <a:gd name="connsiteY159-7366" fmla="*/ 4969 h 10000"/>
              <a:gd name="connsiteX160-7367" fmla="*/ 6978 w 10000"/>
              <a:gd name="connsiteY160-7368" fmla="*/ 4903 h 10000"/>
              <a:gd name="connsiteX161-7369" fmla="*/ 6965 w 10000"/>
              <a:gd name="connsiteY161-7370" fmla="*/ 4763 h 10000"/>
              <a:gd name="connsiteX162-7371" fmla="*/ 6946 w 10000"/>
              <a:gd name="connsiteY162-7372" fmla="*/ 4630 h 10000"/>
              <a:gd name="connsiteX163-7373" fmla="*/ 6916 w 10000"/>
              <a:gd name="connsiteY163-7374" fmla="*/ 4501 h 10000"/>
              <a:gd name="connsiteX164-7375" fmla="*/ 6885 w 10000"/>
              <a:gd name="connsiteY164-7376" fmla="*/ 4375 h 10000"/>
              <a:gd name="connsiteX165-7377" fmla="*/ 6844 w 10000"/>
              <a:gd name="connsiteY165-7378" fmla="*/ 4253 h 10000"/>
              <a:gd name="connsiteX166-7379" fmla="*/ 6796 w 10000"/>
              <a:gd name="connsiteY166-7380" fmla="*/ 4136 h 10000"/>
              <a:gd name="connsiteX167-7381" fmla="*/ 6744 w 10000"/>
              <a:gd name="connsiteY167-7382" fmla="*/ 4027 h 10000"/>
              <a:gd name="connsiteX168-7383" fmla="*/ 6684 w 10000"/>
              <a:gd name="connsiteY168-7384" fmla="*/ 3926 h 10000"/>
              <a:gd name="connsiteX169-7385" fmla="*/ 6619 w 10000"/>
              <a:gd name="connsiteY169-7386" fmla="*/ 3835 h 10000"/>
              <a:gd name="connsiteX170-7387" fmla="*/ 6547 w 10000"/>
              <a:gd name="connsiteY170-7388" fmla="*/ 3751 h 10000"/>
              <a:gd name="connsiteX171-7389" fmla="*/ 6470 w 10000"/>
              <a:gd name="connsiteY171-7390" fmla="*/ 3676 h 10000"/>
              <a:gd name="connsiteX172-7391" fmla="*/ 6390 w 10000"/>
              <a:gd name="connsiteY172-7392" fmla="*/ 3614 h 10000"/>
              <a:gd name="connsiteX173-7393" fmla="*/ 6304 w 10000"/>
              <a:gd name="connsiteY173-7394" fmla="*/ 3560 h 10000"/>
              <a:gd name="connsiteX174-7395" fmla="*/ 6212 w 10000"/>
              <a:gd name="connsiteY174-7396" fmla="*/ 3523 h 10000"/>
              <a:gd name="connsiteX175-7397" fmla="*/ 6115 w 10000"/>
              <a:gd name="connsiteY175-7398" fmla="*/ 3498 h 10000"/>
              <a:gd name="connsiteX176-7399" fmla="*/ 6064 w 10000"/>
              <a:gd name="connsiteY176-7400" fmla="*/ 3493 h 10000"/>
              <a:gd name="connsiteX177-7401" fmla="*/ 6039 w 10000"/>
              <a:gd name="connsiteY177-7402" fmla="*/ 3492 h 10000"/>
              <a:gd name="connsiteX178-7403" fmla="*/ 5986 w 10000"/>
              <a:gd name="connsiteY178-7404" fmla="*/ 3497 h 10000"/>
              <a:gd name="connsiteX179-7405" fmla="*/ 5934 w 10000"/>
              <a:gd name="connsiteY179-7406" fmla="*/ 3513 h 10000"/>
              <a:gd name="connsiteX180-7407" fmla="*/ 5884 w 10000"/>
              <a:gd name="connsiteY180-7408" fmla="*/ 3539 h 10000"/>
              <a:gd name="connsiteX181-7409" fmla="*/ 5837 w 10000"/>
              <a:gd name="connsiteY181-7410" fmla="*/ 3577 h 10000"/>
              <a:gd name="connsiteX182-7411" fmla="*/ 5796 w 10000"/>
              <a:gd name="connsiteY182-7412" fmla="*/ 3624 h 10000"/>
              <a:gd name="connsiteX183-7413" fmla="*/ 5763 w 10000"/>
              <a:gd name="connsiteY183-7414" fmla="*/ 3679 h 10000"/>
              <a:gd name="connsiteX184-7415" fmla="*/ 5738 w 10000"/>
              <a:gd name="connsiteY184-7416" fmla="*/ 3743 h 10000"/>
              <a:gd name="connsiteX185-7417" fmla="*/ 5729 w 10000"/>
              <a:gd name="connsiteY185-7418" fmla="*/ 3777 h 10000"/>
              <a:gd name="connsiteX186-7419" fmla="*/ 5725 w 10000"/>
              <a:gd name="connsiteY186-7420" fmla="*/ 3805 h 10000"/>
              <a:gd name="connsiteX187-7421" fmla="*/ 5719 w 10000"/>
              <a:gd name="connsiteY187-7422" fmla="*/ 3861 h 10000"/>
              <a:gd name="connsiteX188-7423" fmla="*/ 5724 w 10000"/>
              <a:gd name="connsiteY188-7424" fmla="*/ 3946 h 10000"/>
              <a:gd name="connsiteX189-7425" fmla="*/ 5745 w 10000"/>
              <a:gd name="connsiteY189-7426" fmla="*/ 4059 h 10000"/>
              <a:gd name="connsiteX190-7427" fmla="*/ 5786 w 10000"/>
              <a:gd name="connsiteY190-7428" fmla="*/ 4157 h 10000"/>
              <a:gd name="connsiteX191-7429" fmla="*/ 5811 w 10000"/>
              <a:gd name="connsiteY191-7430" fmla="*/ 4203 h 10000"/>
              <a:gd name="connsiteX192-7431" fmla="*/ 5860 w 10000"/>
              <a:gd name="connsiteY192-7432" fmla="*/ 4279 h 10000"/>
              <a:gd name="connsiteX193-7433" fmla="*/ 5960 w 10000"/>
              <a:gd name="connsiteY193-7434" fmla="*/ 4405 h 10000"/>
              <a:gd name="connsiteX194-7435" fmla="*/ 6061 w 10000"/>
              <a:gd name="connsiteY194-7436" fmla="*/ 4511 h 10000"/>
              <a:gd name="connsiteX195-7437" fmla="*/ 6167 w 10000"/>
              <a:gd name="connsiteY195-7438" fmla="*/ 4593 h 10000"/>
              <a:gd name="connsiteX196-7439" fmla="*/ 6272 w 10000"/>
              <a:gd name="connsiteY196-7440" fmla="*/ 4647 h 10000"/>
              <a:gd name="connsiteX197-7441" fmla="*/ 6380 w 10000"/>
              <a:gd name="connsiteY197-7442" fmla="*/ 4682 h 10000"/>
              <a:gd name="connsiteX198-7443" fmla="*/ 6488 w 10000"/>
              <a:gd name="connsiteY198-7444" fmla="*/ 4695 h 10000"/>
              <a:gd name="connsiteX199-7445" fmla="*/ 6596 w 10000"/>
              <a:gd name="connsiteY199-7446" fmla="*/ 4685 h 10000"/>
              <a:gd name="connsiteX200-7447" fmla="*/ 6703 w 10000"/>
              <a:gd name="connsiteY200-7448" fmla="*/ 4660 h 10000"/>
              <a:gd name="connsiteX201-7449" fmla="*/ 6810 w 10000"/>
              <a:gd name="connsiteY201-7450" fmla="*/ 4611 h 10000"/>
              <a:gd name="connsiteX202-7451" fmla="*/ 6915 w 10000"/>
              <a:gd name="connsiteY202-7452" fmla="*/ 4552 h 10000"/>
              <a:gd name="connsiteX203-7453" fmla="*/ 7018 w 10000"/>
              <a:gd name="connsiteY203-7454" fmla="*/ 4470 h 10000"/>
              <a:gd name="connsiteX204-7455" fmla="*/ 7116 w 10000"/>
              <a:gd name="connsiteY204-7456" fmla="*/ 4376 h 10000"/>
              <a:gd name="connsiteX205-7457" fmla="*/ 7213 w 10000"/>
              <a:gd name="connsiteY205-7458" fmla="*/ 4266 h 10000"/>
              <a:gd name="connsiteX206-7459" fmla="*/ 7306 w 10000"/>
              <a:gd name="connsiteY206-7460" fmla="*/ 4146 h 10000"/>
              <a:gd name="connsiteX207-7461" fmla="*/ 7391 w 10000"/>
              <a:gd name="connsiteY207-7462" fmla="*/ 4011 h 10000"/>
              <a:gd name="connsiteX208-7463" fmla="*/ 7433 w 10000"/>
              <a:gd name="connsiteY208-7464" fmla="*/ 3940 h 10000"/>
              <a:gd name="connsiteX209-7465" fmla="*/ 7506 w 10000"/>
              <a:gd name="connsiteY209-7466" fmla="*/ 3806 h 10000"/>
              <a:gd name="connsiteX210-7467" fmla="*/ 7640 w 10000"/>
              <a:gd name="connsiteY210-7468" fmla="*/ 3526 h 10000"/>
              <a:gd name="connsiteX211-7469" fmla="*/ 7754 w 10000"/>
              <a:gd name="connsiteY211-7470" fmla="*/ 3225 h 10000"/>
              <a:gd name="connsiteX212-7471" fmla="*/ 7825 w 10000"/>
              <a:gd name="connsiteY212-7472" fmla="*/ 2990 h 10000"/>
              <a:gd name="connsiteX213-7473" fmla="*/ 7868 w 10000"/>
              <a:gd name="connsiteY213-7474" fmla="*/ 2831 h 10000"/>
              <a:gd name="connsiteX214-7475" fmla="*/ 7900 w 10000"/>
              <a:gd name="connsiteY214-7476" fmla="*/ 2668 h 10000"/>
              <a:gd name="connsiteX215-7477" fmla="*/ 7931 w 10000"/>
              <a:gd name="connsiteY215-7478" fmla="*/ 2499 h 10000"/>
              <a:gd name="connsiteX216-7479" fmla="*/ 7952 w 10000"/>
              <a:gd name="connsiteY216-7480" fmla="*/ 2336 h 10000"/>
              <a:gd name="connsiteX217-7481" fmla="*/ 7965 w 10000"/>
              <a:gd name="connsiteY217-7482" fmla="*/ 2167 h 10000"/>
              <a:gd name="connsiteX218-7483" fmla="*/ 7973 w 10000"/>
              <a:gd name="connsiteY218-7484" fmla="*/ 1999 h 10000"/>
              <a:gd name="connsiteX219-7485" fmla="*/ 7971 w 10000"/>
              <a:gd name="connsiteY219-7486" fmla="*/ 1829 h 10000"/>
              <a:gd name="connsiteX220-7487" fmla="*/ 7963 w 10000"/>
              <a:gd name="connsiteY220-7488" fmla="*/ 1659 h 10000"/>
              <a:gd name="connsiteX221-7489" fmla="*/ 7949 w 10000"/>
              <a:gd name="connsiteY221-7490" fmla="*/ 1488 h 10000"/>
              <a:gd name="connsiteX222-7491" fmla="*/ 7937 w 10000"/>
              <a:gd name="connsiteY222-7492" fmla="*/ 1404 h 10000"/>
              <a:gd name="connsiteX223-7493" fmla="*/ 7916 w 10000"/>
              <a:gd name="connsiteY223-7494" fmla="*/ 1289 h 10000"/>
              <a:gd name="connsiteX224-7495" fmla="*/ 7892 w 10000"/>
              <a:gd name="connsiteY224-7496" fmla="*/ 1098 h 10000"/>
              <a:gd name="connsiteX225-7497" fmla="*/ 7883 w 10000"/>
              <a:gd name="connsiteY225-7498" fmla="*/ 969 h 10000"/>
              <a:gd name="connsiteX226-7499" fmla="*/ 7885 w 10000"/>
              <a:gd name="connsiteY226-7500" fmla="*/ 845 h 10000"/>
              <a:gd name="connsiteX227-7501" fmla="*/ 7903 w 10000"/>
              <a:gd name="connsiteY227-7502" fmla="*/ 727 h 10000"/>
              <a:gd name="connsiteX228-7503" fmla="*/ 7934 w 10000"/>
              <a:gd name="connsiteY228-7504" fmla="*/ 649 h 10000"/>
              <a:gd name="connsiteX229-7505" fmla="*/ 7958 w 10000"/>
              <a:gd name="connsiteY229-7506" fmla="*/ 601 h 10000"/>
              <a:gd name="connsiteX230-7507" fmla="*/ 7992 w 10000"/>
              <a:gd name="connsiteY230-7508" fmla="*/ 558 h 10000"/>
              <a:gd name="connsiteX231-7509" fmla="*/ 8030 w 10000"/>
              <a:gd name="connsiteY231-7510" fmla="*/ 522 h 10000"/>
              <a:gd name="connsiteX232-7511" fmla="*/ 8050 w 10000"/>
              <a:gd name="connsiteY232-7512" fmla="*/ 507 h 10000"/>
              <a:gd name="connsiteX233-7513" fmla="*/ 8088 w 10000"/>
              <a:gd name="connsiteY233-7514" fmla="*/ 485 h 10000"/>
              <a:gd name="connsiteX234-7515" fmla="*/ 8159 w 10000"/>
              <a:gd name="connsiteY234-7516" fmla="*/ 470 h 10000"/>
              <a:gd name="connsiteX235-7517" fmla="*/ 8229 w 10000"/>
              <a:gd name="connsiteY235-7518" fmla="*/ 479 h 10000"/>
              <a:gd name="connsiteX236-7519" fmla="*/ 8301 w 10000"/>
              <a:gd name="connsiteY236-7520" fmla="*/ 515 h 10000"/>
              <a:gd name="connsiteX237-7521" fmla="*/ 8370 w 10000"/>
              <a:gd name="connsiteY237-7522" fmla="*/ 564 h 10000"/>
              <a:gd name="connsiteX238-7523" fmla="*/ 8433 w 10000"/>
              <a:gd name="connsiteY238-7524" fmla="*/ 629 h 10000"/>
              <a:gd name="connsiteX239-7525" fmla="*/ 8490 w 10000"/>
              <a:gd name="connsiteY239-7526" fmla="*/ 704 h 10000"/>
              <a:gd name="connsiteX240-7527" fmla="*/ 8538 w 10000"/>
              <a:gd name="connsiteY240-7528" fmla="*/ 780 h 10000"/>
              <a:gd name="connsiteX241-7529" fmla="*/ 8559 w 10000"/>
              <a:gd name="connsiteY241-7530" fmla="*/ 818 h 10000"/>
              <a:gd name="connsiteX242-7531" fmla="*/ 8645 w 10000"/>
              <a:gd name="connsiteY242-7532" fmla="*/ 1003 h 10000"/>
              <a:gd name="connsiteX243-7533" fmla="*/ 8792 w 10000"/>
              <a:gd name="connsiteY243-7534" fmla="*/ 1307 h 10000"/>
              <a:gd name="connsiteX244-7535" fmla="*/ 8868 w 10000"/>
              <a:gd name="connsiteY244-7536" fmla="*/ 1441 h 10000"/>
              <a:gd name="connsiteX245-7537" fmla="*/ 8925 w 10000"/>
              <a:gd name="connsiteY245-7538" fmla="*/ 1521 h 10000"/>
              <a:gd name="connsiteX246-7539" fmla="*/ 8982 w 10000"/>
              <a:gd name="connsiteY246-7540" fmla="*/ 1592 h 10000"/>
              <a:gd name="connsiteX247-7541" fmla="*/ 9039 w 10000"/>
              <a:gd name="connsiteY247-7542" fmla="*/ 1642 h 10000"/>
              <a:gd name="connsiteX248-7543" fmla="*/ 9103 w 10000"/>
              <a:gd name="connsiteY248-7544" fmla="*/ 1676 h 10000"/>
              <a:gd name="connsiteX249-7545" fmla="*/ 9168 w 10000"/>
              <a:gd name="connsiteY249-7546" fmla="*/ 1690 h 10000"/>
              <a:gd name="connsiteX250-7547" fmla="*/ 9236 w 10000"/>
              <a:gd name="connsiteY250-7548" fmla="*/ 1681 h 10000"/>
              <a:gd name="connsiteX251-7549" fmla="*/ 9308 w 10000"/>
              <a:gd name="connsiteY251-7550" fmla="*/ 1647 h 10000"/>
              <a:gd name="connsiteX252-7551" fmla="*/ 9384 w 10000"/>
              <a:gd name="connsiteY252-7552" fmla="*/ 1583 h 10000"/>
              <a:gd name="connsiteX253-7553" fmla="*/ 9463 w 10000"/>
              <a:gd name="connsiteY253-7554" fmla="*/ 1486 h 10000"/>
              <a:gd name="connsiteX254-7555" fmla="*/ 9504 w 10000"/>
              <a:gd name="connsiteY254-7556" fmla="*/ 1425 h 10000"/>
              <a:gd name="connsiteX255-7557" fmla="*/ 9544 w 10000"/>
              <a:gd name="connsiteY255-7558" fmla="*/ 1356 h 10000"/>
              <a:gd name="connsiteX256-7559" fmla="*/ 9614 w 10000"/>
              <a:gd name="connsiteY256-7560" fmla="*/ 1210 h 10000"/>
              <a:gd name="connsiteX257-7561" fmla="*/ 9672 w 10000"/>
              <a:gd name="connsiteY257-7562" fmla="*/ 1047 h 10000"/>
              <a:gd name="connsiteX258-7563" fmla="*/ 9722 w 10000"/>
              <a:gd name="connsiteY258-7564" fmla="*/ 880 h 10000"/>
              <a:gd name="connsiteX259-7565" fmla="*/ 9743 w 10000"/>
              <a:gd name="connsiteY259-7566" fmla="*/ 796 h 10000"/>
              <a:gd name="connsiteX260-7567" fmla="*/ 9795 w 10000"/>
              <a:gd name="connsiteY260-7568" fmla="*/ 595 h 10000"/>
              <a:gd name="connsiteX261-7569" fmla="*/ 9884 w 10000"/>
              <a:gd name="connsiteY261-7570" fmla="*/ 283 h 10000"/>
              <a:gd name="connsiteX262-7571" fmla="*/ 9955 w 10000"/>
              <a:gd name="connsiteY262-7572" fmla="*/ 89 h 10000"/>
              <a:gd name="connsiteX263-7573" fmla="*/ 10000 w 10000"/>
              <a:gd name="connsiteY263-7574" fmla="*/ 0 h 10000"/>
              <a:gd name="connsiteX0-7575" fmla="*/ 905 w 10000"/>
              <a:gd name="connsiteY0-7576" fmla="*/ 9038 h 10000"/>
              <a:gd name="connsiteX1-7577" fmla="*/ 926 w 10000"/>
              <a:gd name="connsiteY1-7578" fmla="*/ 8920 h 10000"/>
              <a:gd name="connsiteX2-7579" fmla="*/ 942 w 10000"/>
              <a:gd name="connsiteY2-7580" fmla="*/ 8824 h 10000"/>
              <a:gd name="connsiteX3-7581" fmla="*/ 958 w 10000"/>
              <a:gd name="connsiteY3-7582" fmla="*/ 8630 h 10000"/>
              <a:gd name="connsiteX4-7583" fmla="*/ 961 w 10000"/>
              <a:gd name="connsiteY4-7584" fmla="*/ 8440 h 10000"/>
              <a:gd name="connsiteX5-7585" fmla="*/ 944 w 10000"/>
              <a:gd name="connsiteY5-7586" fmla="*/ 8247 h 10000"/>
              <a:gd name="connsiteX6-7587" fmla="*/ 912 w 10000"/>
              <a:gd name="connsiteY6-7588" fmla="*/ 8062 h 10000"/>
              <a:gd name="connsiteX7-7589" fmla="*/ 861 w 10000"/>
              <a:gd name="connsiteY7-7590" fmla="*/ 7883 h 10000"/>
              <a:gd name="connsiteX8-7591" fmla="*/ 795 w 10000"/>
              <a:gd name="connsiteY8-7592" fmla="*/ 7718 h 10000"/>
              <a:gd name="connsiteX9-7593" fmla="*/ 709 w 10000"/>
              <a:gd name="connsiteY9-7594" fmla="*/ 7561 h 10000"/>
              <a:gd name="connsiteX10-7595" fmla="*/ 657 w 10000"/>
              <a:gd name="connsiteY10-7596" fmla="*/ 7487 h 10000"/>
              <a:gd name="connsiteX11-7597" fmla="*/ 625 w 10000"/>
              <a:gd name="connsiteY11-7598" fmla="*/ 7446 h 10000"/>
              <a:gd name="connsiteX12-7599" fmla="*/ 557 w 10000"/>
              <a:gd name="connsiteY12-7600" fmla="*/ 7379 h 10000"/>
              <a:gd name="connsiteX13-7601" fmla="*/ 492 w 10000"/>
              <a:gd name="connsiteY13-7602" fmla="*/ 7330 h 10000"/>
              <a:gd name="connsiteX14-7603" fmla="*/ 427 w 10000"/>
              <a:gd name="connsiteY14-7604" fmla="*/ 7301 h 10000"/>
              <a:gd name="connsiteX15-7605" fmla="*/ 365 w 10000"/>
              <a:gd name="connsiteY15-7606" fmla="*/ 7290 h 10000"/>
              <a:gd name="connsiteX16-7607" fmla="*/ 304 w 10000"/>
              <a:gd name="connsiteY16-7608" fmla="*/ 7295 h 10000"/>
              <a:gd name="connsiteX17-7609" fmla="*/ 245 w 10000"/>
              <a:gd name="connsiteY17-7610" fmla="*/ 7315 h 10000"/>
              <a:gd name="connsiteX18-7611" fmla="*/ 191 w 10000"/>
              <a:gd name="connsiteY18-7612" fmla="*/ 7350 h 10000"/>
              <a:gd name="connsiteX19-7613" fmla="*/ 144 w 10000"/>
              <a:gd name="connsiteY19-7614" fmla="*/ 7397 h 10000"/>
              <a:gd name="connsiteX20-7615" fmla="*/ 101 w 10000"/>
              <a:gd name="connsiteY20-7616" fmla="*/ 7461 h 10000"/>
              <a:gd name="connsiteX21-7617" fmla="*/ 66 w 10000"/>
              <a:gd name="connsiteY21-7618" fmla="*/ 7537 h 10000"/>
              <a:gd name="connsiteX22-7619" fmla="*/ 35 w 10000"/>
              <a:gd name="connsiteY22-7620" fmla="*/ 7622 h 10000"/>
              <a:gd name="connsiteX23-7621" fmla="*/ 16 w 10000"/>
              <a:gd name="connsiteY23-7622" fmla="*/ 7718 h 10000"/>
              <a:gd name="connsiteX24-7623" fmla="*/ 3 w 10000"/>
              <a:gd name="connsiteY24-7624" fmla="*/ 7819 h 10000"/>
              <a:gd name="connsiteX25-7625" fmla="*/ 0 w 10000"/>
              <a:gd name="connsiteY25-7626" fmla="*/ 7929 h 10000"/>
              <a:gd name="connsiteX26-7627" fmla="*/ 7 w 10000"/>
              <a:gd name="connsiteY26-7628" fmla="*/ 8045 h 10000"/>
              <a:gd name="connsiteX27-7629" fmla="*/ 14 w 10000"/>
              <a:gd name="connsiteY27-7630" fmla="*/ 8104 h 10000"/>
              <a:gd name="connsiteX28-7631" fmla="*/ 29 w 10000"/>
              <a:gd name="connsiteY28-7632" fmla="*/ 8207 h 10000"/>
              <a:gd name="connsiteX29-7633" fmla="*/ 76 w 10000"/>
              <a:gd name="connsiteY29-7634" fmla="*/ 8401 h 10000"/>
              <a:gd name="connsiteX30-7635" fmla="*/ 138 w 10000"/>
              <a:gd name="connsiteY30-7636" fmla="*/ 8592 h 10000"/>
              <a:gd name="connsiteX31-7637" fmla="*/ 214 w 10000"/>
              <a:gd name="connsiteY31-7638" fmla="*/ 8773 h 10000"/>
              <a:gd name="connsiteX32-7639" fmla="*/ 304 w 10000"/>
              <a:gd name="connsiteY32-7640" fmla="*/ 8941 h 10000"/>
              <a:gd name="connsiteX33-7641" fmla="*/ 401 w 10000"/>
              <a:gd name="connsiteY33-7642" fmla="*/ 9100 h 10000"/>
              <a:gd name="connsiteX34-7643" fmla="*/ 510 w 10000"/>
              <a:gd name="connsiteY34-7644" fmla="*/ 9250 h 10000"/>
              <a:gd name="connsiteX35-7645" fmla="*/ 630 w 10000"/>
              <a:gd name="connsiteY35-7646" fmla="*/ 9389 h 10000"/>
              <a:gd name="connsiteX36-7647" fmla="*/ 754 w 10000"/>
              <a:gd name="connsiteY36-7648" fmla="*/ 9518 h 10000"/>
              <a:gd name="connsiteX37-7649" fmla="*/ 886 w 10000"/>
              <a:gd name="connsiteY37-7650" fmla="*/ 9628 h 10000"/>
              <a:gd name="connsiteX38-7651" fmla="*/ 1019 w 10000"/>
              <a:gd name="connsiteY38-7652" fmla="*/ 9727 h 10000"/>
              <a:gd name="connsiteX39-7653" fmla="*/ 1157 w 10000"/>
              <a:gd name="connsiteY39-7654" fmla="*/ 9813 h 10000"/>
              <a:gd name="connsiteX40-7655" fmla="*/ 1294 w 10000"/>
              <a:gd name="connsiteY40-7656" fmla="*/ 9884 h 10000"/>
              <a:gd name="connsiteX41-7657" fmla="*/ 1434 w 10000"/>
              <a:gd name="connsiteY41-7658" fmla="*/ 9939 h 10000"/>
              <a:gd name="connsiteX42-7659" fmla="*/ 1571 w 10000"/>
              <a:gd name="connsiteY42-7660" fmla="*/ 9975 h 10000"/>
              <a:gd name="connsiteX43-7661" fmla="*/ 1705 w 10000"/>
              <a:gd name="connsiteY43-7662" fmla="*/ 9999 h 10000"/>
              <a:gd name="connsiteX44-7663" fmla="*/ 1769 w 10000"/>
              <a:gd name="connsiteY44-7664" fmla="*/ 10000 h 10000"/>
              <a:gd name="connsiteX45-7665" fmla="*/ 1844 w 10000"/>
              <a:gd name="connsiteY45-7666" fmla="*/ 9999 h 10000"/>
              <a:gd name="connsiteX46-7667" fmla="*/ 1992 w 10000"/>
              <a:gd name="connsiteY46-7668" fmla="*/ 9974 h 10000"/>
              <a:gd name="connsiteX47-7669" fmla="*/ 2129 w 10000"/>
              <a:gd name="connsiteY47-7670" fmla="*/ 9923 h 10000"/>
              <a:gd name="connsiteX48-7671" fmla="*/ 2263 w 10000"/>
              <a:gd name="connsiteY48-7672" fmla="*/ 9844 h 10000"/>
              <a:gd name="connsiteX49-7673" fmla="*/ 2382 w 10000"/>
              <a:gd name="connsiteY49-7674" fmla="*/ 9741 h 10000"/>
              <a:gd name="connsiteX50-7675" fmla="*/ 2491 w 10000"/>
              <a:gd name="connsiteY50-7676" fmla="*/ 9606 h 10000"/>
              <a:gd name="connsiteX51-7677" fmla="*/ 2561 w 10000"/>
              <a:gd name="connsiteY51-7678" fmla="*/ 9490 h 10000"/>
              <a:gd name="connsiteX52-7679" fmla="*/ 2602 w 10000"/>
              <a:gd name="connsiteY52-7680" fmla="*/ 9404 h 10000"/>
              <a:gd name="connsiteX53-7681" fmla="*/ 2639 w 10000"/>
              <a:gd name="connsiteY53-7682" fmla="*/ 9312 h 10000"/>
              <a:gd name="connsiteX54-7683" fmla="*/ 2674 w 10000"/>
              <a:gd name="connsiteY54-7684" fmla="*/ 9213 h 10000"/>
              <a:gd name="connsiteX55-7685" fmla="*/ 2687 w 10000"/>
              <a:gd name="connsiteY55-7686" fmla="*/ 9159 h 10000"/>
              <a:gd name="connsiteX56-7687" fmla="*/ 2706 w 10000"/>
              <a:gd name="connsiteY56-7688" fmla="*/ 9076 h 10000"/>
              <a:gd name="connsiteX57-7689" fmla="*/ 2736 w 10000"/>
              <a:gd name="connsiteY57-7690" fmla="*/ 8911 h 10000"/>
              <a:gd name="connsiteX58-7691" fmla="*/ 2750 w 10000"/>
              <a:gd name="connsiteY58-7692" fmla="*/ 8757 h 10000"/>
              <a:gd name="connsiteX59-7693" fmla="*/ 2754 w 10000"/>
              <a:gd name="connsiteY59-7694" fmla="*/ 8606 h 10000"/>
              <a:gd name="connsiteX60-7695" fmla="*/ 2746 w 10000"/>
              <a:gd name="connsiteY60-7696" fmla="*/ 8462 h 10000"/>
              <a:gd name="connsiteX61-7697" fmla="*/ 2727 w 10000"/>
              <a:gd name="connsiteY61-7698" fmla="*/ 8322 h 10000"/>
              <a:gd name="connsiteX62-7699" fmla="*/ 2700 w 10000"/>
              <a:gd name="connsiteY62-7700" fmla="*/ 8183 h 10000"/>
              <a:gd name="connsiteX63-7701" fmla="*/ 2665 w 10000"/>
              <a:gd name="connsiteY63-7702" fmla="*/ 8051 h 10000"/>
              <a:gd name="connsiteX64-7703" fmla="*/ 2600 w 10000"/>
              <a:gd name="connsiteY64-7704" fmla="*/ 7855 h 10000"/>
              <a:gd name="connsiteX65-7705" fmla="*/ 2496 w 10000"/>
              <a:gd name="connsiteY65-7706" fmla="*/ 7598 h 10000"/>
              <a:gd name="connsiteX66-7707" fmla="*/ 2319 w 10000"/>
              <a:gd name="connsiteY66-7708" fmla="*/ 7218 h 10000"/>
              <a:gd name="connsiteX67-7709" fmla="*/ 2199 w 10000"/>
              <a:gd name="connsiteY67-7710" fmla="*/ 6951 h 10000"/>
              <a:gd name="connsiteX68-7711" fmla="*/ 2032 w 10000"/>
              <a:gd name="connsiteY68-7712" fmla="*/ 6592 h 10000"/>
              <a:gd name="connsiteX69-7713" fmla="*/ 1728 w 10000"/>
              <a:gd name="connsiteY69-7714" fmla="*/ 5935 h 10000"/>
              <a:gd name="connsiteX70-7715" fmla="*/ 1579 w 10000"/>
              <a:gd name="connsiteY70-7716" fmla="*/ 5579 h 10000"/>
              <a:gd name="connsiteX71-7717" fmla="*/ 1484 w 10000"/>
              <a:gd name="connsiteY71-7718" fmla="*/ 5336 h 10000"/>
              <a:gd name="connsiteX72-7719" fmla="*/ 1399 w 10000"/>
              <a:gd name="connsiteY72-7720" fmla="*/ 5090 h 10000"/>
              <a:gd name="connsiteX73-7721" fmla="*/ 1327 w 10000"/>
              <a:gd name="connsiteY73-7722" fmla="*/ 4843 h 10000"/>
              <a:gd name="connsiteX74-7723" fmla="*/ 1272 w 10000"/>
              <a:gd name="connsiteY74-7724" fmla="*/ 4593 h 10000"/>
              <a:gd name="connsiteX75-7725" fmla="*/ 1232 w 10000"/>
              <a:gd name="connsiteY75-7726" fmla="*/ 4346 h 10000"/>
              <a:gd name="connsiteX76-7727" fmla="*/ 1213 w 10000"/>
              <a:gd name="connsiteY76-7728" fmla="*/ 4105 h 10000"/>
              <a:gd name="connsiteX77-7729" fmla="*/ 1216 w 10000"/>
              <a:gd name="connsiteY77-7730" fmla="*/ 3926 h 10000"/>
              <a:gd name="connsiteX78-7731" fmla="*/ 1225 w 10000"/>
              <a:gd name="connsiteY78-7732" fmla="*/ 3812 h 10000"/>
              <a:gd name="connsiteX79-7733" fmla="*/ 1241 w 10000"/>
              <a:gd name="connsiteY79-7734" fmla="*/ 3697 h 10000"/>
              <a:gd name="connsiteX80-7735" fmla="*/ 1267 w 10000"/>
              <a:gd name="connsiteY80-7736" fmla="*/ 3586 h 10000"/>
              <a:gd name="connsiteX81-7737" fmla="*/ 1296 w 10000"/>
              <a:gd name="connsiteY81-7738" fmla="*/ 3474 h 10000"/>
              <a:gd name="connsiteX82-7739" fmla="*/ 1337 w 10000"/>
              <a:gd name="connsiteY82-7740" fmla="*/ 3368 h 10000"/>
              <a:gd name="connsiteX83-7741" fmla="*/ 1359 w 10000"/>
              <a:gd name="connsiteY83-7742" fmla="*/ 3317 h 10000"/>
              <a:gd name="connsiteX84-7743" fmla="*/ 1392 w 10000"/>
              <a:gd name="connsiteY84-7744" fmla="*/ 3243 h 10000"/>
              <a:gd name="connsiteX85-7745" fmla="*/ 1470 w 10000"/>
              <a:gd name="connsiteY85-7746" fmla="*/ 3119 h 10000"/>
              <a:gd name="connsiteX86-7747" fmla="*/ 1560 w 10000"/>
              <a:gd name="connsiteY86-7748" fmla="*/ 3008 h 10000"/>
              <a:gd name="connsiteX87-7749" fmla="*/ 1657 w 10000"/>
              <a:gd name="connsiteY87-7750" fmla="*/ 2919 h 10000"/>
              <a:gd name="connsiteX88-7751" fmla="*/ 1762 w 10000"/>
              <a:gd name="connsiteY88-7752" fmla="*/ 2844 h 10000"/>
              <a:gd name="connsiteX89-7753" fmla="*/ 1874 w 10000"/>
              <a:gd name="connsiteY89-7754" fmla="*/ 2783 h 10000"/>
              <a:gd name="connsiteX90-7755" fmla="*/ 1992 w 10000"/>
              <a:gd name="connsiteY90-7756" fmla="*/ 2742 h 10000"/>
              <a:gd name="connsiteX91-7757" fmla="*/ 2110 w 10000"/>
              <a:gd name="connsiteY91-7758" fmla="*/ 2711 h 10000"/>
              <a:gd name="connsiteX92-7759" fmla="*/ 2234 w 10000"/>
              <a:gd name="connsiteY92-7760" fmla="*/ 2694 h 10000"/>
              <a:gd name="connsiteX93-7761" fmla="*/ 2359 w 10000"/>
              <a:gd name="connsiteY93-7762" fmla="*/ 2689 h 10000"/>
              <a:gd name="connsiteX94-7763" fmla="*/ 2485 w 10000"/>
              <a:gd name="connsiteY94-7764" fmla="*/ 2695 h 10000"/>
              <a:gd name="connsiteX95-7765" fmla="*/ 2607 w 10000"/>
              <a:gd name="connsiteY95-7766" fmla="*/ 2713 h 10000"/>
              <a:gd name="connsiteX96-7767" fmla="*/ 2727 w 10000"/>
              <a:gd name="connsiteY96-7768" fmla="*/ 2742 h 10000"/>
              <a:gd name="connsiteX97-7769" fmla="*/ 2844 w 10000"/>
              <a:gd name="connsiteY97-7770" fmla="*/ 2777 h 10000"/>
              <a:gd name="connsiteX98-7771" fmla="*/ 2957 w 10000"/>
              <a:gd name="connsiteY98-7772" fmla="*/ 2822 h 10000"/>
              <a:gd name="connsiteX99-7773" fmla="*/ 3061 w 10000"/>
              <a:gd name="connsiteY99-7774" fmla="*/ 2876 h 10000"/>
              <a:gd name="connsiteX100-7775" fmla="*/ 3113 w 10000"/>
              <a:gd name="connsiteY100-7776" fmla="*/ 2905 h 10000"/>
              <a:gd name="connsiteX101-7777" fmla="*/ 3168 w 10000"/>
              <a:gd name="connsiteY101-7778" fmla="*/ 2939 h 10000"/>
              <a:gd name="connsiteX102-7779" fmla="*/ 3282 w 10000"/>
              <a:gd name="connsiteY102-7780" fmla="*/ 3020 h 10000"/>
              <a:gd name="connsiteX103-7781" fmla="*/ 3389 w 10000"/>
              <a:gd name="connsiteY103-7782" fmla="*/ 3108 h 10000"/>
              <a:gd name="connsiteX104-7783" fmla="*/ 3495 w 10000"/>
              <a:gd name="connsiteY104-7784" fmla="*/ 3203 h 10000"/>
              <a:gd name="connsiteX105-7785" fmla="*/ 3648 w 10000"/>
              <a:gd name="connsiteY105-7786" fmla="*/ 3364 h 10000"/>
              <a:gd name="connsiteX106-7787" fmla="*/ 3842 w 10000"/>
              <a:gd name="connsiteY106-7788" fmla="*/ 3602 h 10000"/>
              <a:gd name="connsiteX107-7789" fmla="*/ 4016 w 10000"/>
              <a:gd name="connsiteY107-7790" fmla="*/ 3864 h 10000"/>
              <a:gd name="connsiteX108-7791" fmla="*/ 4176 w 10000"/>
              <a:gd name="connsiteY108-7792" fmla="*/ 4148 h 10000"/>
              <a:gd name="connsiteX109-7793" fmla="*/ 4321 w 10000"/>
              <a:gd name="connsiteY109-7794" fmla="*/ 4450 h 10000"/>
              <a:gd name="connsiteX110-7795" fmla="*/ 4442 w 10000"/>
              <a:gd name="connsiteY110-7796" fmla="*/ 4763 h 10000"/>
              <a:gd name="connsiteX111-7797" fmla="*/ 4494 w 10000"/>
              <a:gd name="connsiteY111-7798" fmla="*/ 4928 h 10000"/>
              <a:gd name="connsiteX112-7799" fmla="*/ 4534 w 10000"/>
              <a:gd name="connsiteY112-7800" fmla="*/ 5048 h 10000"/>
              <a:gd name="connsiteX113-7801" fmla="*/ 4599 w 10000"/>
              <a:gd name="connsiteY113-7802" fmla="*/ 5296 h 10000"/>
              <a:gd name="connsiteX114-7803" fmla="*/ 4653 w 10000"/>
              <a:gd name="connsiteY114-7804" fmla="*/ 5547 h 10000"/>
              <a:gd name="connsiteX115-7805" fmla="*/ 4697 w 10000"/>
              <a:gd name="connsiteY115-7806" fmla="*/ 5800 h 10000"/>
              <a:gd name="connsiteX116-7807" fmla="*/ 4756 w 10000"/>
              <a:gd name="connsiteY116-7808" fmla="*/ 6184 h 10000"/>
              <a:gd name="connsiteX117-7809" fmla="*/ 4829 w 10000"/>
              <a:gd name="connsiteY117-7810" fmla="*/ 6698 h 10000"/>
              <a:gd name="connsiteX118-7811" fmla="*/ 4888 w 10000"/>
              <a:gd name="connsiteY118-7812" fmla="*/ 7078 h 10000"/>
              <a:gd name="connsiteX119-7813" fmla="*/ 4933 w 10000"/>
              <a:gd name="connsiteY119-7814" fmla="*/ 7328 h 10000"/>
              <a:gd name="connsiteX120-7815" fmla="*/ 4988 w 10000"/>
              <a:gd name="connsiteY120-7816" fmla="*/ 7573 h 10000"/>
              <a:gd name="connsiteX121-7817" fmla="*/ 5052 w 10000"/>
              <a:gd name="connsiteY121-7818" fmla="*/ 7816 h 10000"/>
              <a:gd name="connsiteX122-7819" fmla="*/ 5128 w 10000"/>
              <a:gd name="connsiteY122-7820" fmla="*/ 8050 h 10000"/>
              <a:gd name="connsiteX123-7821" fmla="*/ 5218 w 10000"/>
              <a:gd name="connsiteY123-7822" fmla="*/ 8273 h 10000"/>
              <a:gd name="connsiteX124-7823" fmla="*/ 5328 w 10000"/>
              <a:gd name="connsiteY124-7824" fmla="*/ 8493 h 10000"/>
              <a:gd name="connsiteX125-7825" fmla="*/ 5455 w 10000"/>
              <a:gd name="connsiteY125-7826" fmla="*/ 8701 h 10000"/>
              <a:gd name="connsiteX126-7827" fmla="*/ 5527 w 10000"/>
              <a:gd name="connsiteY126-7828" fmla="*/ 8800 h 10000"/>
              <a:gd name="connsiteX127-7829" fmla="*/ 5558 w 10000"/>
              <a:gd name="connsiteY127-7830" fmla="*/ 8842 h 10000"/>
              <a:gd name="connsiteX128-7831" fmla="*/ 5626 w 10000"/>
              <a:gd name="connsiteY128-7832" fmla="*/ 8916 h 10000"/>
              <a:gd name="connsiteX129-7833" fmla="*/ 5693 w 10000"/>
              <a:gd name="connsiteY129-7834" fmla="*/ 8981 h 10000"/>
              <a:gd name="connsiteX130-7835" fmla="*/ 5762 w 10000"/>
              <a:gd name="connsiteY130-7836" fmla="*/ 9037 h 10000"/>
              <a:gd name="connsiteX131-7837" fmla="*/ 5830 w 10000"/>
              <a:gd name="connsiteY131-7838" fmla="*/ 9079 h 10000"/>
              <a:gd name="connsiteX132-7839" fmla="*/ 5901 w 10000"/>
              <a:gd name="connsiteY132-7840" fmla="*/ 9111 h 10000"/>
              <a:gd name="connsiteX133-7841" fmla="*/ 5971 w 10000"/>
              <a:gd name="connsiteY133-7842" fmla="*/ 9135 h 10000"/>
              <a:gd name="connsiteX134-7843" fmla="*/ 6043 w 10000"/>
              <a:gd name="connsiteY134-7844" fmla="*/ 9148 h 10000"/>
              <a:gd name="connsiteX135-7845" fmla="*/ 6114 w 10000"/>
              <a:gd name="connsiteY135-7846" fmla="*/ 9148 h 10000"/>
              <a:gd name="connsiteX136-7847" fmla="*/ 6185 w 10000"/>
              <a:gd name="connsiteY136-7848" fmla="*/ 9139 h 10000"/>
              <a:gd name="connsiteX137-7849" fmla="*/ 6256 w 10000"/>
              <a:gd name="connsiteY137-7850" fmla="*/ 9117 h 10000"/>
              <a:gd name="connsiteX138-7851" fmla="*/ 6326 w 10000"/>
              <a:gd name="connsiteY138-7852" fmla="*/ 9087 h 10000"/>
              <a:gd name="connsiteX139-7853" fmla="*/ 6397 w 10000"/>
              <a:gd name="connsiteY139-7854" fmla="*/ 9050 h 10000"/>
              <a:gd name="connsiteX140-7855" fmla="*/ 6466 w 10000"/>
              <a:gd name="connsiteY140-7856" fmla="*/ 8995 h 10000"/>
              <a:gd name="connsiteX141-7857" fmla="*/ 6535 w 10000"/>
              <a:gd name="connsiteY141-7858" fmla="*/ 8934 h 10000"/>
              <a:gd name="connsiteX142-7859" fmla="*/ 6603 w 10000"/>
              <a:gd name="connsiteY142-7860" fmla="*/ 8861 h 10000"/>
              <a:gd name="connsiteX143-7861" fmla="*/ 6637 w 10000"/>
              <a:gd name="connsiteY143-7862" fmla="*/ 8820 h 10000"/>
              <a:gd name="connsiteX144-7863" fmla="*/ 6667 w 10000"/>
              <a:gd name="connsiteY144-7864" fmla="*/ 8783 h 10000"/>
              <a:gd name="connsiteX145-7865" fmla="*/ 6721 w 10000"/>
              <a:gd name="connsiteY145-7866" fmla="*/ 8704 h 10000"/>
              <a:gd name="connsiteX146-7867" fmla="*/ 6766 w 10000"/>
              <a:gd name="connsiteY146-7868" fmla="*/ 8618 h 10000"/>
              <a:gd name="connsiteX147-7869" fmla="*/ 6805 w 10000"/>
              <a:gd name="connsiteY147-7870" fmla="*/ 8531 h 10000"/>
              <a:gd name="connsiteX148-7871" fmla="*/ 6853 w 10000"/>
              <a:gd name="connsiteY148-7872" fmla="*/ 8393 h 10000"/>
              <a:gd name="connsiteX149-7873" fmla="*/ 6901 w 10000"/>
              <a:gd name="connsiteY149-7874" fmla="*/ 8201 h 10000"/>
              <a:gd name="connsiteX150-7875" fmla="*/ 6931 w 10000"/>
              <a:gd name="connsiteY150-7876" fmla="*/ 8001 h 10000"/>
              <a:gd name="connsiteX151-7877" fmla="*/ 6950 w 10000"/>
              <a:gd name="connsiteY151-7878" fmla="*/ 7793 h 10000"/>
              <a:gd name="connsiteX152-7879" fmla="*/ 6966 w 10000"/>
              <a:gd name="connsiteY152-7880" fmla="*/ 7476 h 10000"/>
              <a:gd name="connsiteX153-7881" fmla="*/ 6974 w 10000"/>
              <a:gd name="connsiteY153-7882" fmla="*/ 7264 h 10000"/>
              <a:gd name="connsiteX154-7883" fmla="*/ 6987 w 10000"/>
              <a:gd name="connsiteY154-7884" fmla="*/ 6979 h 10000"/>
              <a:gd name="connsiteX155-7885" fmla="*/ 7001 w 10000"/>
              <a:gd name="connsiteY155-7886" fmla="*/ 6405 h 10000"/>
              <a:gd name="connsiteX156-7887" fmla="*/ 7001 w 10000"/>
              <a:gd name="connsiteY156-7888" fmla="*/ 5829 h 10000"/>
              <a:gd name="connsiteX157-7889" fmla="*/ 6990 w 10000"/>
              <a:gd name="connsiteY157-7890" fmla="*/ 5256 h 10000"/>
              <a:gd name="connsiteX158-7891" fmla="*/ 6981 w 10000"/>
              <a:gd name="connsiteY158-7892" fmla="*/ 4969 h 10000"/>
              <a:gd name="connsiteX159-7893" fmla="*/ 6978 w 10000"/>
              <a:gd name="connsiteY159-7894" fmla="*/ 4903 h 10000"/>
              <a:gd name="connsiteX160-7895" fmla="*/ 6965 w 10000"/>
              <a:gd name="connsiteY160-7896" fmla="*/ 4763 h 10000"/>
              <a:gd name="connsiteX161-7897" fmla="*/ 6946 w 10000"/>
              <a:gd name="connsiteY161-7898" fmla="*/ 4630 h 10000"/>
              <a:gd name="connsiteX162-7899" fmla="*/ 6916 w 10000"/>
              <a:gd name="connsiteY162-7900" fmla="*/ 4501 h 10000"/>
              <a:gd name="connsiteX163-7901" fmla="*/ 6885 w 10000"/>
              <a:gd name="connsiteY163-7902" fmla="*/ 4375 h 10000"/>
              <a:gd name="connsiteX164-7903" fmla="*/ 6844 w 10000"/>
              <a:gd name="connsiteY164-7904" fmla="*/ 4253 h 10000"/>
              <a:gd name="connsiteX165-7905" fmla="*/ 6796 w 10000"/>
              <a:gd name="connsiteY165-7906" fmla="*/ 4136 h 10000"/>
              <a:gd name="connsiteX166-7907" fmla="*/ 6744 w 10000"/>
              <a:gd name="connsiteY166-7908" fmla="*/ 4027 h 10000"/>
              <a:gd name="connsiteX167-7909" fmla="*/ 6684 w 10000"/>
              <a:gd name="connsiteY167-7910" fmla="*/ 3926 h 10000"/>
              <a:gd name="connsiteX168-7911" fmla="*/ 6619 w 10000"/>
              <a:gd name="connsiteY168-7912" fmla="*/ 3835 h 10000"/>
              <a:gd name="connsiteX169-7913" fmla="*/ 6547 w 10000"/>
              <a:gd name="connsiteY169-7914" fmla="*/ 3751 h 10000"/>
              <a:gd name="connsiteX170-7915" fmla="*/ 6470 w 10000"/>
              <a:gd name="connsiteY170-7916" fmla="*/ 3676 h 10000"/>
              <a:gd name="connsiteX171-7917" fmla="*/ 6390 w 10000"/>
              <a:gd name="connsiteY171-7918" fmla="*/ 3614 h 10000"/>
              <a:gd name="connsiteX172-7919" fmla="*/ 6304 w 10000"/>
              <a:gd name="connsiteY172-7920" fmla="*/ 3560 h 10000"/>
              <a:gd name="connsiteX173-7921" fmla="*/ 6212 w 10000"/>
              <a:gd name="connsiteY173-7922" fmla="*/ 3523 h 10000"/>
              <a:gd name="connsiteX174-7923" fmla="*/ 6115 w 10000"/>
              <a:gd name="connsiteY174-7924" fmla="*/ 3498 h 10000"/>
              <a:gd name="connsiteX175-7925" fmla="*/ 6064 w 10000"/>
              <a:gd name="connsiteY175-7926" fmla="*/ 3493 h 10000"/>
              <a:gd name="connsiteX176-7927" fmla="*/ 6039 w 10000"/>
              <a:gd name="connsiteY176-7928" fmla="*/ 3492 h 10000"/>
              <a:gd name="connsiteX177-7929" fmla="*/ 5986 w 10000"/>
              <a:gd name="connsiteY177-7930" fmla="*/ 3497 h 10000"/>
              <a:gd name="connsiteX178-7931" fmla="*/ 5934 w 10000"/>
              <a:gd name="connsiteY178-7932" fmla="*/ 3513 h 10000"/>
              <a:gd name="connsiteX179-7933" fmla="*/ 5884 w 10000"/>
              <a:gd name="connsiteY179-7934" fmla="*/ 3539 h 10000"/>
              <a:gd name="connsiteX180-7935" fmla="*/ 5837 w 10000"/>
              <a:gd name="connsiteY180-7936" fmla="*/ 3577 h 10000"/>
              <a:gd name="connsiteX181-7937" fmla="*/ 5796 w 10000"/>
              <a:gd name="connsiteY181-7938" fmla="*/ 3624 h 10000"/>
              <a:gd name="connsiteX182-7939" fmla="*/ 5763 w 10000"/>
              <a:gd name="connsiteY182-7940" fmla="*/ 3679 h 10000"/>
              <a:gd name="connsiteX183-7941" fmla="*/ 5738 w 10000"/>
              <a:gd name="connsiteY183-7942" fmla="*/ 3743 h 10000"/>
              <a:gd name="connsiteX184-7943" fmla="*/ 5729 w 10000"/>
              <a:gd name="connsiteY184-7944" fmla="*/ 3777 h 10000"/>
              <a:gd name="connsiteX185-7945" fmla="*/ 5725 w 10000"/>
              <a:gd name="connsiteY185-7946" fmla="*/ 3805 h 10000"/>
              <a:gd name="connsiteX186-7947" fmla="*/ 5719 w 10000"/>
              <a:gd name="connsiteY186-7948" fmla="*/ 3861 h 10000"/>
              <a:gd name="connsiteX187-7949" fmla="*/ 5724 w 10000"/>
              <a:gd name="connsiteY187-7950" fmla="*/ 3946 h 10000"/>
              <a:gd name="connsiteX188-7951" fmla="*/ 5745 w 10000"/>
              <a:gd name="connsiteY188-7952" fmla="*/ 4059 h 10000"/>
              <a:gd name="connsiteX189-7953" fmla="*/ 5786 w 10000"/>
              <a:gd name="connsiteY189-7954" fmla="*/ 4157 h 10000"/>
              <a:gd name="connsiteX190-7955" fmla="*/ 5811 w 10000"/>
              <a:gd name="connsiteY190-7956" fmla="*/ 4203 h 10000"/>
              <a:gd name="connsiteX191-7957" fmla="*/ 5860 w 10000"/>
              <a:gd name="connsiteY191-7958" fmla="*/ 4279 h 10000"/>
              <a:gd name="connsiteX192-7959" fmla="*/ 5960 w 10000"/>
              <a:gd name="connsiteY192-7960" fmla="*/ 4405 h 10000"/>
              <a:gd name="connsiteX193-7961" fmla="*/ 6061 w 10000"/>
              <a:gd name="connsiteY193-7962" fmla="*/ 4511 h 10000"/>
              <a:gd name="connsiteX194-7963" fmla="*/ 6167 w 10000"/>
              <a:gd name="connsiteY194-7964" fmla="*/ 4593 h 10000"/>
              <a:gd name="connsiteX195-7965" fmla="*/ 6272 w 10000"/>
              <a:gd name="connsiteY195-7966" fmla="*/ 4647 h 10000"/>
              <a:gd name="connsiteX196-7967" fmla="*/ 6380 w 10000"/>
              <a:gd name="connsiteY196-7968" fmla="*/ 4682 h 10000"/>
              <a:gd name="connsiteX197-7969" fmla="*/ 6488 w 10000"/>
              <a:gd name="connsiteY197-7970" fmla="*/ 4695 h 10000"/>
              <a:gd name="connsiteX198-7971" fmla="*/ 6596 w 10000"/>
              <a:gd name="connsiteY198-7972" fmla="*/ 4685 h 10000"/>
              <a:gd name="connsiteX199-7973" fmla="*/ 6703 w 10000"/>
              <a:gd name="connsiteY199-7974" fmla="*/ 4660 h 10000"/>
              <a:gd name="connsiteX200-7975" fmla="*/ 6810 w 10000"/>
              <a:gd name="connsiteY200-7976" fmla="*/ 4611 h 10000"/>
              <a:gd name="connsiteX201-7977" fmla="*/ 6915 w 10000"/>
              <a:gd name="connsiteY201-7978" fmla="*/ 4552 h 10000"/>
              <a:gd name="connsiteX202-7979" fmla="*/ 7018 w 10000"/>
              <a:gd name="connsiteY202-7980" fmla="*/ 4470 h 10000"/>
              <a:gd name="connsiteX203-7981" fmla="*/ 7116 w 10000"/>
              <a:gd name="connsiteY203-7982" fmla="*/ 4376 h 10000"/>
              <a:gd name="connsiteX204-7983" fmla="*/ 7213 w 10000"/>
              <a:gd name="connsiteY204-7984" fmla="*/ 4266 h 10000"/>
              <a:gd name="connsiteX205-7985" fmla="*/ 7306 w 10000"/>
              <a:gd name="connsiteY205-7986" fmla="*/ 4146 h 10000"/>
              <a:gd name="connsiteX206-7987" fmla="*/ 7391 w 10000"/>
              <a:gd name="connsiteY206-7988" fmla="*/ 4011 h 10000"/>
              <a:gd name="connsiteX207-7989" fmla="*/ 7433 w 10000"/>
              <a:gd name="connsiteY207-7990" fmla="*/ 3940 h 10000"/>
              <a:gd name="connsiteX208-7991" fmla="*/ 7506 w 10000"/>
              <a:gd name="connsiteY208-7992" fmla="*/ 3806 h 10000"/>
              <a:gd name="connsiteX209-7993" fmla="*/ 7640 w 10000"/>
              <a:gd name="connsiteY209-7994" fmla="*/ 3526 h 10000"/>
              <a:gd name="connsiteX210-7995" fmla="*/ 7754 w 10000"/>
              <a:gd name="connsiteY210-7996" fmla="*/ 3225 h 10000"/>
              <a:gd name="connsiteX211-7997" fmla="*/ 7825 w 10000"/>
              <a:gd name="connsiteY211-7998" fmla="*/ 2990 h 10000"/>
              <a:gd name="connsiteX212-7999" fmla="*/ 7868 w 10000"/>
              <a:gd name="connsiteY212-8000" fmla="*/ 2831 h 10000"/>
              <a:gd name="connsiteX213-8001" fmla="*/ 7900 w 10000"/>
              <a:gd name="connsiteY213-8002" fmla="*/ 2668 h 10000"/>
              <a:gd name="connsiteX214-8003" fmla="*/ 7931 w 10000"/>
              <a:gd name="connsiteY214-8004" fmla="*/ 2499 h 10000"/>
              <a:gd name="connsiteX215-8005" fmla="*/ 7952 w 10000"/>
              <a:gd name="connsiteY215-8006" fmla="*/ 2336 h 10000"/>
              <a:gd name="connsiteX216-8007" fmla="*/ 7965 w 10000"/>
              <a:gd name="connsiteY216-8008" fmla="*/ 2167 h 10000"/>
              <a:gd name="connsiteX217-8009" fmla="*/ 7973 w 10000"/>
              <a:gd name="connsiteY217-8010" fmla="*/ 1999 h 10000"/>
              <a:gd name="connsiteX218-8011" fmla="*/ 7971 w 10000"/>
              <a:gd name="connsiteY218-8012" fmla="*/ 1829 h 10000"/>
              <a:gd name="connsiteX219-8013" fmla="*/ 7963 w 10000"/>
              <a:gd name="connsiteY219-8014" fmla="*/ 1659 h 10000"/>
              <a:gd name="connsiteX220-8015" fmla="*/ 7949 w 10000"/>
              <a:gd name="connsiteY220-8016" fmla="*/ 1488 h 10000"/>
              <a:gd name="connsiteX221-8017" fmla="*/ 7937 w 10000"/>
              <a:gd name="connsiteY221-8018" fmla="*/ 1404 h 10000"/>
              <a:gd name="connsiteX222-8019" fmla="*/ 7916 w 10000"/>
              <a:gd name="connsiteY222-8020" fmla="*/ 1289 h 10000"/>
              <a:gd name="connsiteX223-8021" fmla="*/ 7892 w 10000"/>
              <a:gd name="connsiteY223-8022" fmla="*/ 1098 h 10000"/>
              <a:gd name="connsiteX224-8023" fmla="*/ 7883 w 10000"/>
              <a:gd name="connsiteY224-8024" fmla="*/ 969 h 10000"/>
              <a:gd name="connsiteX225-8025" fmla="*/ 7885 w 10000"/>
              <a:gd name="connsiteY225-8026" fmla="*/ 845 h 10000"/>
              <a:gd name="connsiteX226-8027" fmla="*/ 7903 w 10000"/>
              <a:gd name="connsiteY226-8028" fmla="*/ 727 h 10000"/>
              <a:gd name="connsiteX227-8029" fmla="*/ 7934 w 10000"/>
              <a:gd name="connsiteY227-8030" fmla="*/ 649 h 10000"/>
              <a:gd name="connsiteX228-8031" fmla="*/ 7958 w 10000"/>
              <a:gd name="connsiteY228-8032" fmla="*/ 601 h 10000"/>
              <a:gd name="connsiteX229-8033" fmla="*/ 7992 w 10000"/>
              <a:gd name="connsiteY229-8034" fmla="*/ 558 h 10000"/>
              <a:gd name="connsiteX230-8035" fmla="*/ 8030 w 10000"/>
              <a:gd name="connsiteY230-8036" fmla="*/ 522 h 10000"/>
              <a:gd name="connsiteX231-8037" fmla="*/ 8050 w 10000"/>
              <a:gd name="connsiteY231-8038" fmla="*/ 507 h 10000"/>
              <a:gd name="connsiteX232-8039" fmla="*/ 8088 w 10000"/>
              <a:gd name="connsiteY232-8040" fmla="*/ 485 h 10000"/>
              <a:gd name="connsiteX233-8041" fmla="*/ 8159 w 10000"/>
              <a:gd name="connsiteY233-8042" fmla="*/ 470 h 10000"/>
              <a:gd name="connsiteX234-8043" fmla="*/ 8229 w 10000"/>
              <a:gd name="connsiteY234-8044" fmla="*/ 479 h 10000"/>
              <a:gd name="connsiteX235-8045" fmla="*/ 8301 w 10000"/>
              <a:gd name="connsiteY235-8046" fmla="*/ 515 h 10000"/>
              <a:gd name="connsiteX236-8047" fmla="*/ 8370 w 10000"/>
              <a:gd name="connsiteY236-8048" fmla="*/ 564 h 10000"/>
              <a:gd name="connsiteX237-8049" fmla="*/ 8433 w 10000"/>
              <a:gd name="connsiteY237-8050" fmla="*/ 629 h 10000"/>
              <a:gd name="connsiteX238-8051" fmla="*/ 8490 w 10000"/>
              <a:gd name="connsiteY238-8052" fmla="*/ 704 h 10000"/>
              <a:gd name="connsiteX239-8053" fmla="*/ 8538 w 10000"/>
              <a:gd name="connsiteY239-8054" fmla="*/ 780 h 10000"/>
              <a:gd name="connsiteX240-8055" fmla="*/ 8559 w 10000"/>
              <a:gd name="connsiteY240-8056" fmla="*/ 818 h 10000"/>
              <a:gd name="connsiteX241-8057" fmla="*/ 8645 w 10000"/>
              <a:gd name="connsiteY241-8058" fmla="*/ 1003 h 10000"/>
              <a:gd name="connsiteX242-8059" fmla="*/ 8792 w 10000"/>
              <a:gd name="connsiteY242-8060" fmla="*/ 1307 h 10000"/>
              <a:gd name="connsiteX243-8061" fmla="*/ 8868 w 10000"/>
              <a:gd name="connsiteY243-8062" fmla="*/ 1441 h 10000"/>
              <a:gd name="connsiteX244-8063" fmla="*/ 8925 w 10000"/>
              <a:gd name="connsiteY244-8064" fmla="*/ 1521 h 10000"/>
              <a:gd name="connsiteX245-8065" fmla="*/ 8982 w 10000"/>
              <a:gd name="connsiteY245-8066" fmla="*/ 1592 h 10000"/>
              <a:gd name="connsiteX246-8067" fmla="*/ 9039 w 10000"/>
              <a:gd name="connsiteY246-8068" fmla="*/ 1642 h 10000"/>
              <a:gd name="connsiteX247-8069" fmla="*/ 9103 w 10000"/>
              <a:gd name="connsiteY247-8070" fmla="*/ 1676 h 10000"/>
              <a:gd name="connsiteX248-8071" fmla="*/ 9168 w 10000"/>
              <a:gd name="connsiteY248-8072" fmla="*/ 1690 h 10000"/>
              <a:gd name="connsiteX249-8073" fmla="*/ 9236 w 10000"/>
              <a:gd name="connsiteY249-8074" fmla="*/ 1681 h 10000"/>
              <a:gd name="connsiteX250-8075" fmla="*/ 9308 w 10000"/>
              <a:gd name="connsiteY250-8076" fmla="*/ 1647 h 10000"/>
              <a:gd name="connsiteX251-8077" fmla="*/ 9384 w 10000"/>
              <a:gd name="connsiteY251-8078" fmla="*/ 1583 h 10000"/>
              <a:gd name="connsiteX252-8079" fmla="*/ 9463 w 10000"/>
              <a:gd name="connsiteY252-8080" fmla="*/ 1486 h 10000"/>
              <a:gd name="connsiteX253-8081" fmla="*/ 9504 w 10000"/>
              <a:gd name="connsiteY253-8082" fmla="*/ 1425 h 10000"/>
              <a:gd name="connsiteX254-8083" fmla="*/ 9544 w 10000"/>
              <a:gd name="connsiteY254-8084" fmla="*/ 1356 h 10000"/>
              <a:gd name="connsiteX255-8085" fmla="*/ 9614 w 10000"/>
              <a:gd name="connsiteY255-8086" fmla="*/ 1210 h 10000"/>
              <a:gd name="connsiteX256-8087" fmla="*/ 9672 w 10000"/>
              <a:gd name="connsiteY256-8088" fmla="*/ 1047 h 10000"/>
              <a:gd name="connsiteX257-8089" fmla="*/ 9722 w 10000"/>
              <a:gd name="connsiteY257-8090" fmla="*/ 880 h 10000"/>
              <a:gd name="connsiteX258-8091" fmla="*/ 9743 w 10000"/>
              <a:gd name="connsiteY258-8092" fmla="*/ 796 h 10000"/>
              <a:gd name="connsiteX259-8093" fmla="*/ 9795 w 10000"/>
              <a:gd name="connsiteY259-8094" fmla="*/ 595 h 10000"/>
              <a:gd name="connsiteX260-8095" fmla="*/ 9884 w 10000"/>
              <a:gd name="connsiteY260-8096" fmla="*/ 283 h 10000"/>
              <a:gd name="connsiteX261-8097" fmla="*/ 9955 w 10000"/>
              <a:gd name="connsiteY261-8098" fmla="*/ 89 h 10000"/>
              <a:gd name="connsiteX262-8099" fmla="*/ 10000 w 10000"/>
              <a:gd name="connsiteY262-810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Lst>
            <a:rect l="l" t="t" r="r" b="b"/>
            <a:pathLst>
              <a:path w="10000" h="10000">
                <a:moveTo>
                  <a:pt x="905" y="9038"/>
                </a:moveTo>
                <a:cubicBezTo>
                  <a:pt x="913" y="8997"/>
                  <a:pt x="919" y="8960"/>
                  <a:pt x="926" y="8920"/>
                </a:cubicBezTo>
                <a:cubicBezTo>
                  <a:pt x="931" y="8887"/>
                  <a:pt x="938" y="8857"/>
                  <a:pt x="942" y="8824"/>
                </a:cubicBezTo>
                <a:cubicBezTo>
                  <a:pt x="947" y="8762"/>
                  <a:pt x="952" y="8697"/>
                  <a:pt x="958" y="8630"/>
                </a:cubicBezTo>
                <a:cubicBezTo>
                  <a:pt x="960" y="8566"/>
                  <a:pt x="960" y="8502"/>
                  <a:pt x="961" y="8440"/>
                </a:cubicBezTo>
                <a:cubicBezTo>
                  <a:pt x="955" y="8374"/>
                  <a:pt x="949" y="8311"/>
                  <a:pt x="944" y="8247"/>
                </a:cubicBezTo>
                <a:cubicBezTo>
                  <a:pt x="932" y="8184"/>
                  <a:pt x="922" y="8123"/>
                  <a:pt x="912" y="8062"/>
                </a:cubicBezTo>
                <a:cubicBezTo>
                  <a:pt x="896" y="8001"/>
                  <a:pt x="877" y="7942"/>
                  <a:pt x="861" y="7883"/>
                </a:cubicBezTo>
                <a:cubicBezTo>
                  <a:pt x="839" y="7829"/>
                  <a:pt x="818" y="7771"/>
                  <a:pt x="795" y="7718"/>
                </a:cubicBezTo>
                <a:cubicBezTo>
                  <a:pt x="767" y="7665"/>
                  <a:pt x="736" y="7615"/>
                  <a:pt x="709" y="7561"/>
                </a:cubicBezTo>
                <a:cubicBezTo>
                  <a:pt x="692" y="7538"/>
                  <a:pt x="675" y="7513"/>
                  <a:pt x="657" y="7487"/>
                </a:cubicBezTo>
                <a:cubicBezTo>
                  <a:pt x="646" y="7474"/>
                  <a:pt x="636" y="7459"/>
                  <a:pt x="625" y="7446"/>
                </a:cubicBezTo>
                <a:cubicBezTo>
                  <a:pt x="602" y="7422"/>
                  <a:pt x="580" y="7400"/>
                  <a:pt x="557" y="7379"/>
                </a:cubicBezTo>
                <a:cubicBezTo>
                  <a:pt x="535" y="7364"/>
                  <a:pt x="513" y="7346"/>
                  <a:pt x="492" y="7330"/>
                </a:cubicBezTo>
                <a:lnTo>
                  <a:pt x="427" y="7301"/>
                </a:lnTo>
                <a:cubicBezTo>
                  <a:pt x="405" y="7297"/>
                  <a:pt x="385" y="7294"/>
                  <a:pt x="365" y="7290"/>
                </a:cubicBezTo>
                <a:cubicBezTo>
                  <a:pt x="344" y="7292"/>
                  <a:pt x="323" y="7293"/>
                  <a:pt x="304" y="7295"/>
                </a:cubicBezTo>
                <a:cubicBezTo>
                  <a:pt x="284" y="7301"/>
                  <a:pt x="264" y="7309"/>
                  <a:pt x="245" y="7315"/>
                </a:cubicBezTo>
                <a:cubicBezTo>
                  <a:pt x="228" y="7327"/>
                  <a:pt x="210" y="7337"/>
                  <a:pt x="191" y="7350"/>
                </a:cubicBezTo>
                <a:cubicBezTo>
                  <a:pt x="177" y="7367"/>
                  <a:pt x="161" y="7382"/>
                  <a:pt x="144" y="7397"/>
                </a:cubicBezTo>
                <a:cubicBezTo>
                  <a:pt x="129" y="7418"/>
                  <a:pt x="115" y="7440"/>
                  <a:pt x="101" y="7461"/>
                </a:cubicBezTo>
                <a:cubicBezTo>
                  <a:pt x="89" y="7486"/>
                  <a:pt x="77" y="7512"/>
                  <a:pt x="66" y="7537"/>
                </a:cubicBezTo>
                <a:cubicBezTo>
                  <a:pt x="55" y="7565"/>
                  <a:pt x="47" y="7593"/>
                  <a:pt x="35" y="7622"/>
                </a:cubicBezTo>
                <a:cubicBezTo>
                  <a:pt x="29" y="7652"/>
                  <a:pt x="22" y="7686"/>
                  <a:pt x="16" y="7718"/>
                </a:cubicBezTo>
                <a:cubicBezTo>
                  <a:pt x="11" y="7751"/>
                  <a:pt x="8" y="7782"/>
                  <a:pt x="3" y="7819"/>
                </a:cubicBezTo>
                <a:cubicBezTo>
                  <a:pt x="2" y="7854"/>
                  <a:pt x="1" y="7893"/>
                  <a:pt x="0" y="7929"/>
                </a:cubicBezTo>
                <a:cubicBezTo>
                  <a:pt x="2" y="7970"/>
                  <a:pt x="5" y="8005"/>
                  <a:pt x="7" y="8045"/>
                </a:cubicBezTo>
                <a:cubicBezTo>
                  <a:pt x="9" y="8066"/>
                  <a:pt x="11" y="8085"/>
                  <a:pt x="14" y="8104"/>
                </a:cubicBezTo>
                <a:cubicBezTo>
                  <a:pt x="19" y="8138"/>
                  <a:pt x="24" y="8173"/>
                  <a:pt x="29" y="8207"/>
                </a:cubicBezTo>
                <a:cubicBezTo>
                  <a:pt x="45" y="8271"/>
                  <a:pt x="60" y="8338"/>
                  <a:pt x="76" y="8401"/>
                </a:cubicBezTo>
                <a:cubicBezTo>
                  <a:pt x="97" y="8466"/>
                  <a:pt x="117" y="8527"/>
                  <a:pt x="138" y="8592"/>
                </a:cubicBezTo>
                <a:cubicBezTo>
                  <a:pt x="163" y="8649"/>
                  <a:pt x="187" y="8711"/>
                  <a:pt x="214" y="8773"/>
                </a:cubicBezTo>
                <a:cubicBezTo>
                  <a:pt x="243" y="8826"/>
                  <a:pt x="272" y="8883"/>
                  <a:pt x="304" y="8941"/>
                </a:cubicBezTo>
                <a:cubicBezTo>
                  <a:pt x="335" y="8993"/>
                  <a:pt x="370" y="9049"/>
                  <a:pt x="401" y="9100"/>
                </a:cubicBezTo>
                <a:cubicBezTo>
                  <a:pt x="438" y="9151"/>
                  <a:pt x="476" y="9202"/>
                  <a:pt x="510" y="9250"/>
                </a:cubicBezTo>
                <a:lnTo>
                  <a:pt x="630" y="9389"/>
                </a:lnTo>
                <a:cubicBezTo>
                  <a:pt x="671" y="9432"/>
                  <a:pt x="713" y="9474"/>
                  <a:pt x="754" y="9518"/>
                </a:cubicBezTo>
                <a:lnTo>
                  <a:pt x="886" y="9628"/>
                </a:lnTo>
                <a:cubicBezTo>
                  <a:pt x="930" y="9664"/>
                  <a:pt x="975" y="9694"/>
                  <a:pt x="1019" y="9727"/>
                </a:cubicBezTo>
                <a:lnTo>
                  <a:pt x="1157" y="9813"/>
                </a:lnTo>
                <a:cubicBezTo>
                  <a:pt x="1203" y="9836"/>
                  <a:pt x="1247" y="9862"/>
                  <a:pt x="1294" y="9884"/>
                </a:cubicBezTo>
                <a:lnTo>
                  <a:pt x="1434" y="9939"/>
                </a:lnTo>
                <a:lnTo>
                  <a:pt x="1571" y="9975"/>
                </a:lnTo>
                <a:lnTo>
                  <a:pt x="1705" y="9999"/>
                </a:lnTo>
                <a:cubicBezTo>
                  <a:pt x="1727" y="9999"/>
                  <a:pt x="1747" y="10000"/>
                  <a:pt x="1769" y="10000"/>
                </a:cubicBezTo>
                <a:cubicBezTo>
                  <a:pt x="1795" y="10000"/>
                  <a:pt x="1819" y="9999"/>
                  <a:pt x="1844" y="9999"/>
                </a:cubicBezTo>
                <a:lnTo>
                  <a:pt x="1992" y="9974"/>
                </a:lnTo>
                <a:lnTo>
                  <a:pt x="2129" y="9923"/>
                </a:lnTo>
                <a:cubicBezTo>
                  <a:pt x="2174" y="9896"/>
                  <a:pt x="2220" y="9871"/>
                  <a:pt x="2263" y="9844"/>
                </a:cubicBezTo>
                <a:cubicBezTo>
                  <a:pt x="2303" y="9808"/>
                  <a:pt x="2343" y="9776"/>
                  <a:pt x="2382" y="9741"/>
                </a:cubicBezTo>
                <a:cubicBezTo>
                  <a:pt x="2418" y="9695"/>
                  <a:pt x="2455" y="9651"/>
                  <a:pt x="2491" y="9606"/>
                </a:cubicBezTo>
                <a:cubicBezTo>
                  <a:pt x="2514" y="9568"/>
                  <a:pt x="2538" y="9531"/>
                  <a:pt x="2561" y="9490"/>
                </a:cubicBezTo>
                <a:cubicBezTo>
                  <a:pt x="2574" y="9463"/>
                  <a:pt x="2589" y="9432"/>
                  <a:pt x="2602" y="9404"/>
                </a:cubicBezTo>
                <a:cubicBezTo>
                  <a:pt x="2615" y="9374"/>
                  <a:pt x="2628" y="9342"/>
                  <a:pt x="2639" y="9312"/>
                </a:cubicBezTo>
                <a:cubicBezTo>
                  <a:pt x="2649" y="9278"/>
                  <a:pt x="2662" y="9246"/>
                  <a:pt x="2674" y="9213"/>
                </a:cubicBezTo>
                <a:cubicBezTo>
                  <a:pt x="2678" y="9195"/>
                  <a:pt x="2683" y="9178"/>
                  <a:pt x="2687" y="9159"/>
                </a:cubicBezTo>
                <a:cubicBezTo>
                  <a:pt x="2693" y="9132"/>
                  <a:pt x="2699" y="9103"/>
                  <a:pt x="2706" y="9076"/>
                </a:cubicBezTo>
                <a:cubicBezTo>
                  <a:pt x="2714" y="9019"/>
                  <a:pt x="2725" y="8966"/>
                  <a:pt x="2736" y="8911"/>
                </a:cubicBezTo>
                <a:cubicBezTo>
                  <a:pt x="2741" y="8859"/>
                  <a:pt x="2745" y="8808"/>
                  <a:pt x="2750" y="8757"/>
                </a:cubicBezTo>
                <a:cubicBezTo>
                  <a:pt x="2752" y="8707"/>
                  <a:pt x="2753" y="8655"/>
                  <a:pt x="2754" y="8606"/>
                </a:cubicBezTo>
                <a:cubicBezTo>
                  <a:pt x="2752" y="8558"/>
                  <a:pt x="2748" y="8510"/>
                  <a:pt x="2746" y="8462"/>
                </a:cubicBezTo>
                <a:cubicBezTo>
                  <a:pt x="2741" y="8414"/>
                  <a:pt x="2734" y="8368"/>
                  <a:pt x="2727" y="8322"/>
                </a:cubicBezTo>
                <a:cubicBezTo>
                  <a:pt x="2719" y="8276"/>
                  <a:pt x="2709" y="8231"/>
                  <a:pt x="2700" y="8183"/>
                </a:cubicBezTo>
                <a:cubicBezTo>
                  <a:pt x="2689" y="8139"/>
                  <a:pt x="2678" y="8094"/>
                  <a:pt x="2665" y="8051"/>
                </a:cubicBezTo>
                <a:cubicBezTo>
                  <a:pt x="2643" y="7986"/>
                  <a:pt x="2623" y="7920"/>
                  <a:pt x="2600" y="7855"/>
                </a:cubicBezTo>
                <a:cubicBezTo>
                  <a:pt x="2565" y="7770"/>
                  <a:pt x="2531" y="7684"/>
                  <a:pt x="2496" y="7598"/>
                </a:cubicBezTo>
                <a:cubicBezTo>
                  <a:pt x="2436" y="7471"/>
                  <a:pt x="2377" y="7343"/>
                  <a:pt x="2319" y="7218"/>
                </a:cubicBezTo>
                <a:lnTo>
                  <a:pt x="2199" y="6951"/>
                </a:lnTo>
                <a:cubicBezTo>
                  <a:pt x="2145" y="6832"/>
                  <a:pt x="2088" y="6711"/>
                  <a:pt x="2032" y="6592"/>
                </a:cubicBezTo>
                <a:cubicBezTo>
                  <a:pt x="1931" y="6372"/>
                  <a:pt x="1829" y="6154"/>
                  <a:pt x="1728" y="5935"/>
                </a:cubicBezTo>
                <a:cubicBezTo>
                  <a:pt x="1677" y="5818"/>
                  <a:pt x="1629" y="5700"/>
                  <a:pt x="1579" y="5579"/>
                </a:cubicBezTo>
                <a:cubicBezTo>
                  <a:pt x="1545" y="5496"/>
                  <a:pt x="1516" y="5418"/>
                  <a:pt x="1484" y="5336"/>
                </a:cubicBezTo>
                <a:cubicBezTo>
                  <a:pt x="1455" y="5253"/>
                  <a:pt x="1429" y="5171"/>
                  <a:pt x="1399" y="5090"/>
                </a:cubicBezTo>
                <a:cubicBezTo>
                  <a:pt x="1377" y="5006"/>
                  <a:pt x="1352" y="4925"/>
                  <a:pt x="1327" y="4843"/>
                </a:cubicBezTo>
                <a:cubicBezTo>
                  <a:pt x="1310" y="4758"/>
                  <a:pt x="1290" y="4676"/>
                  <a:pt x="1272" y="4593"/>
                </a:cubicBezTo>
                <a:cubicBezTo>
                  <a:pt x="1257" y="4510"/>
                  <a:pt x="1244" y="4427"/>
                  <a:pt x="1232" y="4346"/>
                </a:cubicBezTo>
                <a:cubicBezTo>
                  <a:pt x="1225" y="4264"/>
                  <a:pt x="1219" y="4186"/>
                  <a:pt x="1213" y="4105"/>
                </a:cubicBezTo>
                <a:cubicBezTo>
                  <a:pt x="1214" y="4047"/>
                  <a:pt x="1215" y="3986"/>
                  <a:pt x="1216" y="3926"/>
                </a:cubicBezTo>
                <a:cubicBezTo>
                  <a:pt x="1219" y="3888"/>
                  <a:pt x="1221" y="3851"/>
                  <a:pt x="1225" y="3812"/>
                </a:cubicBezTo>
                <a:cubicBezTo>
                  <a:pt x="1231" y="3773"/>
                  <a:pt x="1236" y="3735"/>
                  <a:pt x="1241" y="3697"/>
                </a:cubicBezTo>
                <a:cubicBezTo>
                  <a:pt x="1248" y="3660"/>
                  <a:pt x="1257" y="3622"/>
                  <a:pt x="1267" y="3586"/>
                </a:cubicBezTo>
                <a:cubicBezTo>
                  <a:pt x="1276" y="3547"/>
                  <a:pt x="1286" y="3512"/>
                  <a:pt x="1296" y="3474"/>
                </a:cubicBezTo>
                <a:cubicBezTo>
                  <a:pt x="1308" y="3440"/>
                  <a:pt x="1321" y="3402"/>
                  <a:pt x="1337" y="3368"/>
                </a:cubicBezTo>
                <a:cubicBezTo>
                  <a:pt x="1344" y="3352"/>
                  <a:pt x="1350" y="3335"/>
                  <a:pt x="1359" y="3317"/>
                </a:cubicBezTo>
                <a:cubicBezTo>
                  <a:pt x="1371" y="3293"/>
                  <a:pt x="1381" y="3267"/>
                  <a:pt x="1392" y="3243"/>
                </a:cubicBezTo>
                <a:cubicBezTo>
                  <a:pt x="1419" y="3199"/>
                  <a:pt x="1445" y="3160"/>
                  <a:pt x="1470" y="3119"/>
                </a:cubicBezTo>
                <a:cubicBezTo>
                  <a:pt x="1502" y="3082"/>
                  <a:pt x="1530" y="3046"/>
                  <a:pt x="1560" y="3008"/>
                </a:cubicBezTo>
                <a:cubicBezTo>
                  <a:pt x="1592" y="2980"/>
                  <a:pt x="1624" y="2949"/>
                  <a:pt x="1657" y="2919"/>
                </a:cubicBezTo>
                <a:lnTo>
                  <a:pt x="1762" y="2844"/>
                </a:lnTo>
                <a:cubicBezTo>
                  <a:pt x="1800" y="2825"/>
                  <a:pt x="1837" y="2801"/>
                  <a:pt x="1874" y="2783"/>
                </a:cubicBezTo>
                <a:cubicBezTo>
                  <a:pt x="1914" y="2769"/>
                  <a:pt x="1952" y="2755"/>
                  <a:pt x="1992" y="2742"/>
                </a:cubicBezTo>
                <a:cubicBezTo>
                  <a:pt x="2031" y="2730"/>
                  <a:pt x="2071" y="2721"/>
                  <a:pt x="2110" y="2711"/>
                </a:cubicBezTo>
                <a:lnTo>
                  <a:pt x="2234" y="2694"/>
                </a:lnTo>
                <a:lnTo>
                  <a:pt x="2359" y="2689"/>
                </a:lnTo>
                <a:lnTo>
                  <a:pt x="2485" y="2695"/>
                </a:lnTo>
                <a:lnTo>
                  <a:pt x="2607" y="2713"/>
                </a:lnTo>
                <a:cubicBezTo>
                  <a:pt x="2646" y="2723"/>
                  <a:pt x="2687" y="2731"/>
                  <a:pt x="2727" y="2742"/>
                </a:cubicBezTo>
                <a:cubicBezTo>
                  <a:pt x="2767" y="2753"/>
                  <a:pt x="2806" y="2765"/>
                  <a:pt x="2844" y="2777"/>
                </a:cubicBezTo>
                <a:cubicBezTo>
                  <a:pt x="2883" y="2790"/>
                  <a:pt x="2919" y="2804"/>
                  <a:pt x="2957" y="2822"/>
                </a:cubicBezTo>
                <a:cubicBezTo>
                  <a:pt x="2992" y="2839"/>
                  <a:pt x="3026" y="2857"/>
                  <a:pt x="3061" y="2876"/>
                </a:cubicBezTo>
                <a:cubicBezTo>
                  <a:pt x="3078" y="2885"/>
                  <a:pt x="3094" y="2896"/>
                  <a:pt x="3113" y="2905"/>
                </a:cubicBezTo>
                <a:cubicBezTo>
                  <a:pt x="3131" y="2917"/>
                  <a:pt x="3151" y="2928"/>
                  <a:pt x="3168" y="2939"/>
                </a:cubicBezTo>
                <a:cubicBezTo>
                  <a:pt x="3206" y="2969"/>
                  <a:pt x="3244" y="2993"/>
                  <a:pt x="3282" y="3020"/>
                </a:cubicBezTo>
                <a:cubicBezTo>
                  <a:pt x="3318" y="3050"/>
                  <a:pt x="3353" y="3080"/>
                  <a:pt x="3389" y="3108"/>
                </a:cubicBezTo>
                <a:cubicBezTo>
                  <a:pt x="3424" y="3140"/>
                  <a:pt x="3460" y="3171"/>
                  <a:pt x="3495" y="3203"/>
                </a:cubicBezTo>
                <a:cubicBezTo>
                  <a:pt x="3547" y="3257"/>
                  <a:pt x="3597" y="3312"/>
                  <a:pt x="3648" y="3364"/>
                </a:cubicBezTo>
                <a:cubicBezTo>
                  <a:pt x="3713" y="3443"/>
                  <a:pt x="3777" y="3523"/>
                  <a:pt x="3842" y="3602"/>
                </a:cubicBezTo>
                <a:lnTo>
                  <a:pt x="4016" y="3864"/>
                </a:lnTo>
                <a:cubicBezTo>
                  <a:pt x="4069" y="3959"/>
                  <a:pt x="4122" y="4054"/>
                  <a:pt x="4176" y="4148"/>
                </a:cubicBezTo>
                <a:cubicBezTo>
                  <a:pt x="4222" y="4248"/>
                  <a:pt x="4271" y="4350"/>
                  <a:pt x="4321" y="4450"/>
                </a:cubicBezTo>
                <a:cubicBezTo>
                  <a:pt x="4360" y="4556"/>
                  <a:pt x="4401" y="4660"/>
                  <a:pt x="4442" y="4763"/>
                </a:cubicBezTo>
                <a:cubicBezTo>
                  <a:pt x="4461" y="4819"/>
                  <a:pt x="4478" y="4873"/>
                  <a:pt x="4494" y="4928"/>
                </a:cubicBezTo>
                <a:cubicBezTo>
                  <a:pt x="4508" y="4968"/>
                  <a:pt x="4523" y="5007"/>
                  <a:pt x="4534" y="5048"/>
                </a:cubicBezTo>
                <a:cubicBezTo>
                  <a:pt x="4553" y="5130"/>
                  <a:pt x="4578" y="5212"/>
                  <a:pt x="4599" y="5296"/>
                </a:cubicBezTo>
                <a:cubicBezTo>
                  <a:pt x="4615" y="5378"/>
                  <a:pt x="4633" y="5462"/>
                  <a:pt x="4653" y="5547"/>
                </a:cubicBezTo>
                <a:cubicBezTo>
                  <a:pt x="4669" y="5632"/>
                  <a:pt x="4682" y="5716"/>
                  <a:pt x="4697" y="5800"/>
                </a:cubicBezTo>
                <a:cubicBezTo>
                  <a:pt x="4717" y="5927"/>
                  <a:pt x="4738" y="6057"/>
                  <a:pt x="4756" y="6184"/>
                </a:cubicBezTo>
                <a:cubicBezTo>
                  <a:pt x="4781" y="6355"/>
                  <a:pt x="4806" y="6529"/>
                  <a:pt x="4829" y="6698"/>
                </a:cubicBezTo>
                <a:cubicBezTo>
                  <a:pt x="4849" y="6826"/>
                  <a:pt x="4866" y="6952"/>
                  <a:pt x="4888" y="7078"/>
                </a:cubicBezTo>
                <a:cubicBezTo>
                  <a:pt x="4903" y="7161"/>
                  <a:pt x="4918" y="7245"/>
                  <a:pt x="4933" y="7328"/>
                </a:cubicBezTo>
                <a:cubicBezTo>
                  <a:pt x="4951" y="7409"/>
                  <a:pt x="4971" y="7490"/>
                  <a:pt x="4988" y="7573"/>
                </a:cubicBezTo>
                <a:cubicBezTo>
                  <a:pt x="5007" y="7652"/>
                  <a:pt x="5030" y="7734"/>
                  <a:pt x="5052" y="7816"/>
                </a:cubicBezTo>
                <a:cubicBezTo>
                  <a:pt x="5075" y="7892"/>
                  <a:pt x="5103" y="7973"/>
                  <a:pt x="5128" y="8050"/>
                </a:cubicBezTo>
                <a:cubicBezTo>
                  <a:pt x="5158" y="8124"/>
                  <a:pt x="5189" y="8199"/>
                  <a:pt x="5218" y="8273"/>
                </a:cubicBezTo>
                <a:cubicBezTo>
                  <a:pt x="5256" y="8347"/>
                  <a:pt x="5291" y="8421"/>
                  <a:pt x="5328" y="8493"/>
                </a:cubicBezTo>
                <a:cubicBezTo>
                  <a:pt x="5370" y="8563"/>
                  <a:pt x="5413" y="8632"/>
                  <a:pt x="5455" y="8701"/>
                </a:cubicBezTo>
                <a:cubicBezTo>
                  <a:pt x="5479" y="8733"/>
                  <a:pt x="5503" y="8768"/>
                  <a:pt x="5527" y="8800"/>
                </a:cubicBezTo>
                <a:cubicBezTo>
                  <a:pt x="5538" y="8814"/>
                  <a:pt x="5548" y="8828"/>
                  <a:pt x="5558" y="8842"/>
                </a:cubicBezTo>
                <a:cubicBezTo>
                  <a:pt x="5581" y="8866"/>
                  <a:pt x="5602" y="8891"/>
                  <a:pt x="5626" y="8916"/>
                </a:cubicBezTo>
                <a:cubicBezTo>
                  <a:pt x="5647" y="8939"/>
                  <a:pt x="5670" y="8959"/>
                  <a:pt x="5693" y="8981"/>
                </a:cubicBezTo>
                <a:cubicBezTo>
                  <a:pt x="5716" y="8998"/>
                  <a:pt x="5738" y="9017"/>
                  <a:pt x="5762" y="9037"/>
                </a:cubicBezTo>
                <a:cubicBezTo>
                  <a:pt x="5785" y="9052"/>
                  <a:pt x="5806" y="9066"/>
                  <a:pt x="5830" y="9079"/>
                </a:cubicBezTo>
                <a:cubicBezTo>
                  <a:pt x="5854" y="9089"/>
                  <a:pt x="5877" y="9101"/>
                  <a:pt x="5901" y="9111"/>
                </a:cubicBezTo>
                <a:lnTo>
                  <a:pt x="5971" y="9135"/>
                </a:lnTo>
                <a:cubicBezTo>
                  <a:pt x="5995" y="9139"/>
                  <a:pt x="6019" y="9144"/>
                  <a:pt x="6043" y="9148"/>
                </a:cubicBezTo>
                <a:lnTo>
                  <a:pt x="6114" y="9148"/>
                </a:lnTo>
                <a:cubicBezTo>
                  <a:pt x="6137" y="9145"/>
                  <a:pt x="6163" y="9143"/>
                  <a:pt x="6185" y="9139"/>
                </a:cubicBezTo>
                <a:cubicBezTo>
                  <a:pt x="6209" y="9132"/>
                  <a:pt x="6232" y="9124"/>
                  <a:pt x="6256" y="9117"/>
                </a:cubicBezTo>
                <a:cubicBezTo>
                  <a:pt x="6281" y="9107"/>
                  <a:pt x="6304" y="9096"/>
                  <a:pt x="6326" y="9087"/>
                </a:cubicBezTo>
                <a:cubicBezTo>
                  <a:pt x="6352" y="9075"/>
                  <a:pt x="6374" y="9062"/>
                  <a:pt x="6397" y="9050"/>
                </a:cubicBezTo>
                <a:cubicBezTo>
                  <a:pt x="6423" y="9032"/>
                  <a:pt x="6444" y="9011"/>
                  <a:pt x="6466" y="8995"/>
                </a:cubicBezTo>
                <a:cubicBezTo>
                  <a:pt x="6490" y="8976"/>
                  <a:pt x="6514" y="8955"/>
                  <a:pt x="6535" y="8934"/>
                </a:cubicBezTo>
                <a:cubicBezTo>
                  <a:pt x="6558" y="8910"/>
                  <a:pt x="6580" y="8884"/>
                  <a:pt x="6603" y="8861"/>
                </a:cubicBezTo>
                <a:cubicBezTo>
                  <a:pt x="6616" y="8848"/>
                  <a:pt x="6627" y="8834"/>
                  <a:pt x="6637" y="8820"/>
                </a:cubicBezTo>
                <a:cubicBezTo>
                  <a:pt x="6648" y="8807"/>
                  <a:pt x="6657" y="8795"/>
                  <a:pt x="6667" y="8783"/>
                </a:cubicBezTo>
                <a:cubicBezTo>
                  <a:pt x="6685" y="8755"/>
                  <a:pt x="6703" y="8729"/>
                  <a:pt x="6721" y="8704"/>
                </a:cubicBezTo>
                <a:cubicBezTo>
                  <a:pt x="6736" y="8675"/>
                  <a:pt x="6751" y="8646"/>
                  <a:pt x="6766" y="8618"/>
                </a:cubicBezTo>
                <a:cubicBezTo>
                  <a:pt x="6779" y="8591"/>
                  <a:pt x="6792" y="8559"/>
                  <a:pt x="6805" y="8531"/>
                </a:cubicBezTo>
                <a:cubicBezTo>
                  <a:pt x="6822" y="8483"/>
                  <a:pt x="6838" y="8442"/>
                  <a:pt x="6853" y="8393"/>
                </a:cubicBezTo>
                <a:cubicBezTo>
                  <a:pt x="6869" y="8331"/>
                  <a:pt x="6885" y="8264"/>
                  <a:pt x="6901" y="8201"/>
                </a:cubicBezTo>
                <a:cubicBezTo>
                  <a:pt x="6910" y="8134"/>
                  <a:pt x="6920" y="8069"/>
                  <a:pt x="6931" y="8001"/>
                </a:cubicBezTo>
                <a:cubicBezTo>
                  <a:pt x="6937" y="7932"/>
                  <a:pt x="6945" y="7863"/>
                  <a:pt x="6950" y="7793"/>
                </a:cubicBezTo>
                <a:cubicBezTo>
                  <a:pt x="6955" y="7689"/>
                  <a:pt x="6960" y="7581"/>
                  <a:pt x="6966" y="7476"/>
                </a:cubicBezTo>
                <a:cubicBezTo>
                  <a:pt x="6969" y="7403"/>
                  <a:pt x="6971" y="7334"/>
                  <a:pt x="6974" y="7264"/>
                </a:cubicBezTo>
                <a:cubicBezTo>
                  <a:pt x="6980" y="7168"/>
                  <a:pt x="6983" y="7073"/>
                  <a:pt x="6987" y="6979"/>
                </a:cubicBezTo>
                <a:cubicBezTo>
                  <a:pt x="6991" y="6787"/>
                  <a:pt x="6996" y="6597"/>
                  <a:pt x="7001" y="6405"/>
                </a:cubicBezTo>
                <a:lnTo>
                  <a:pt x="7001" y="5829"/>
                </a:lnTo>
                <a:cubicBezTo>
                  <a:pt x="6997" y="5639"/>
                  <a:pt x="6993" y="5447"/>
                  <a:pt x="6990" y="5256"/>
                </a:cubicBezTo>
                <a:cubicBezTo>
                  <a:pt x="6987" y="5160"/>
                  <a:pt x="6984" y="5066"/>
                  <a:pt x="6981" y="4969"/>
                </a:cubicBezTo>
                <a:cubicBezTo>
                  <a:pt x="6980" y="4946"/>
                  <a:pt x="6980" y="4925"/>
                  <a:pt x="6978" y="4903"/>
                </a:cubicBezTo>
                <a:cubicBezTo>
                  <a:pt x="6973" y="4857"/>
                  <a:pt x="6969" y="4810"/>
                  <a:pt x="6965" y="4763"/>
                </a:cubicBezTo>
                <a:cubicBezTo>
                  <a:pt x="6958" y="4720"/>
                  <a:pt x="6952" y="4675"/>
                  <a:pt x="6946" y="4630"/>
                </a:cubicBezTo>
                <a:cubicBezTo>
                  <a:pt x="6936" y="4588"/>
                  <a:pt x="6926" y="4547"/>
                  <a:pt x="6916" y="4501"/>
                </a:cubicBezTo>
                <a:cubicBezTo>
                  <a:pt x="6906" y="4459"/>
                  <a:pt x="6897" y="4415"/>
                  <a:pt x="6885" y="4375"/>
                </a:cubicBezTo>
                <a:cubicBezTo>
                  <a:pt x="6872" y="4334"/>
                  <a:pt x="6857" y="4293"/>
                  <a:pt x="6844" y="4253"/>
                </a:cubicBezTo>
                <a:cubicBezTo>
                  <a:pt x="6830" y="4215"/>
                  <a:pt x="6812" y="4177"/>
                  <a:pt x="6796" y="4136"/>
                </a:cubicBezTo>
                <a:cubicBezTo>
                  <a:pt x="6778" y="4101"/>
                  <a:pt x="6762" y="4066"/>
                  <a:pt x="6744" y="4027"/>
                </a:cubicBezTo>
                <a:cubicBezTo>
                  <a:pt x="6724" y="3993"/>
                  <a:pt x="6703" y="3960"/>
                  <a:pt x="6684" y="3926"/>
                </a:cubicBezTo>
                <a:cubicBezTo>
                  <a:pt x="6662" y="3896"/>
                  <a:pt x="6639" y="3864"/>
                  <a:pt x="6619" y="3835"/>
                </a:cubicBezTo>
                <a:cubicBezTo>
                  <a:pt x="6595" y="3805"/>
                  <a:pt x="6574" y="3777"/>
                  <a:pt x="6547" y="3751"/>
                </a:cubicBezTo>
                <a:cubicBezTo>
                  <a:pt x="6523" y="3725"/>
                  <a:pt x="6498" y="3701"/>
                  <a:pt x="6470" y="3676"/>
                </a:cubicBezTo>
                <a:cubicBezTo>
                  <a:pt x="6445" y="3655"/>
                  <a:pt x="6419" y="3635"/>
                  <a:pt x="6390" y="3614"/>
                </a:cubicBezTo>
                <a:cubicBezTo>
                  <a:pt x="6361" y="3597"/>
                  <a:pt x="6333" y="3578"/>
                  <a:pt x="6304" y="3560"/>
                </a:cubicBezTo>
                <a:cubicBezTo>
                  <a:pt x="6271" y="3548"/>
                  <a:pt x="6242" y="3535"/>
                  <a:pt x="6212" y="3523"/>
                </a:cubicBezTo>
                <a:cubicBezTo>
                  <a:pt x="6180" y="3515"/>
                  <a:pt x="6147" y="3508"/>
                  <a:pt x="6115" y="3498"/>
                </a:cubicBezTo>
                <a:cubicBezTo>
                  <a:pt x="6100" y="3496"/>
                  <a:pt x="6082" y="3495"/>
                  <a:pt x="6064" y="3493"/>
                </a:cubicBezTo>
                <a:cubicBezTo>
                  <a:pt x="6056" y="3493"/>
                  <a:pt x="6047" y="3492"/>
                  <a:pt x="6039" y="3492"/>
                </a:cubicBezTo>
                <a:cubicBezTo>
                  <a:pt x="6021" y="3494"/>
                  <a:pt x="6003" y="3495"/>
                  <a:pt x="5986" y="3497"/>
                </a:cubicBezTo>
                <a:cubicBezTo>
                  <a:pt x="5969" y="3504"/>
                  <a:pt x="5951" y="3508"/>
                  <a:pt x="5934" y="3513"/>
                </a:cubicBezTo>
                <a:cubicBezTo>
                  <a:pt x="5916" y="3521"/>
                  <a:pt x="5900" y="3531"/>
                  <a:pt x="5884" y="3539"/>
                </a:cubicBezTo>
                <a:cubicBezTo>
                  <a:pt x="5868" y="3552"/>
                  <a:pt x="5852" y="3563"/>
                  <a:pt x="5837" y="3577"/>
                </a:cubicBezTo>
                <a:cubicBezTo>
                  <a:pt x="5823" y="3593"/>
                  <a:pt x="5809" y="3608"/>
                  <a:pt x="5796" y="3624"/>
                </a:cubicBezTo>
                <a:cubicBezTo>
                  <a:pt x="5785" y="3642"/>
                  <a:pt x="5774" y="3661"/>
                  <a:pt x="5763" y="3679"/>
                </a:cubicBezTo>
                <a:cubicBezTo>
                  <a:pt x="5754" y="3700"/>
                  <a:pt x="5745" y="3721"/>
                  <a:pt x="5738" y="3743"/>
                </a:cubicBezTo>
                <a:cubicBezTo>
                  <a:pt x="5735" y="3755"/>
                  <a:pt x="5733" y="3766"/>
                  <a:pt x="5729" y="3777"/>
                </a:cubicBezTo>
                <a:cubicBezTo>
                  <a:pt x="5728" y="3787"/>
                  <a:pt x="5726" y="3796"/>
                  <a:pt x="5725" y="3805"/>
                </a:cubicBezTo>
                <a:cubicBezTo>
                  <a:pt x="5723" y="3825"/>
                  <a:pt x="5722" y="3844"/>
                  <a:pt x="5719" y="3861"/>
                </a:cubicBezTo>
                <a:cubicBezTo>
                  <a:pt x="5720" y="3890"/>
                  <a:pt x="5723" y="3918"/>
                  <a:pt x="5724" y="3946"/>
                </a:cubicBezTo>
                <a:cubicBezTo>
                  <a:pt x="5731" y="3984"/>
                  <a:pt x="5738" y="4018"/>
                  <a:pt x="5745" y="4059"/>
                </a:cubicBezTo>
                <a:cubicBezTo>
                  <a:pt x="5760" y="4090"/>
                  <a:pt x="5774" y="4124"/>
                  <a:pt x="5786" y="4157"/>
                </a:cubicBezTo>
                <a:cubicBezTo>
                  <a:pt x="5795" y="4173"/>
                  <a:pt x="5803" y="4188"/>
                  <a:pt x="5811" y="4203"/>
                </a:cubicBezTo>
                <a:cubicBezTo>
                  <a:pt x="5829" y="4228"/>
                  <a:pt x="5844" y="4252"/>
                  <a:pt x="5860" y="4279"/>
                </a:cubicBezTo>
                <a:cubicBezTo>
                  <a:pt x="5894" y="4320"/>
                  <a:pt x="5925" y="4366"/>
                  <a:pt x="5960" y="4405"/>
                </a:cubicBezTo>
                <a:cubicBezTo>
                  <a:pt x="5993" y="4441"/>
                  <a:pt x="6028" y="4476"/>
                  <a:pt x="6061" y="4511"/>
                </a:cubicBezTo>
                <a:cubicBezTo>
                  <a:pt x="6098" y="4539"/>
                  <a:pt x="6131" y="4567"/>
                  <a:pt x="6167" y="4593"/>
                </a:cubicBezTo>
                <a:lnTo>
                  <a:pt x="6272" y="4647"/>
                </a:lnTo>
                <a:lnTo>
                  <a:pt x="6380" y="4682"/>
                </a:lnTo>
                <a:cubicBezTo>
                  <a:pt x="6418" y="4686"/>
                  <a:pt x="6451" y="4691"/>
                  <a:pt x="6488" y="4695"/>
                </a:cubicBezTo>
                <a:lnTo>
                  <a:pt x="6596" y="4685"/>
                </a:lnTo>
                <a:cubicBezTo>
                  <a:pt x="6632" y="4677"/>
                  <a:pt x="6667" y="4668"/>
                  <a:pt x="6703" y="4660"/>
                </a:cubicBezTo>
                <a:cubicBezTo>
                  <a:pt x="6739" y="4644"/>
                  <a:pt x="6774" y="4627"/>
                  <a:pt x="6810" y="4611"/>
                </a:cubicBezTo>
                <a:lnTo>
                  <a:pt x="6915" y="4552"/>
                </a:lnTo>
                <a:cubicBezTo>
                  <a:pt x="6950" y="4525"/>
                  <a:pt x="6983" y="4495"/>
                  <a:pt x="7018" y="4470"/>
                </a:cubicBezTo>
                <a:cubicBezTo>
                  <a:pt x="7050" y="4439"/>
                  <a:pt x="7083" y="4405"/>
                  <a:pt x="7116" y="4376"/>
                </a:cubicBezTo>
                <a:cubicBezTo>
                  <a:pt x="7150" y="4339"/>
                  <a:pt x="7180" y="4304"/>
                  <a:pt x="7213" y="4266"/>
                </a:cubicBezTo>
                <a:cubicBezTo>
                  <a:pt x="7245" y="4228"/>
                  <a:pt x="7274" y="4188"/>
                  <a:pt x="7306" y="4146"/>
                </a:cubicBezTo>
                <a:cubicBezTo>
                  <a:pt x="7334" y="4103"/>
                  <a:pt x="7362" y="4059"/>
                  <a:pt x="7391" y="4011"/>
                </a:cubicBezTo>
                <a:cubicBezTo>
                  <a:pt x="7407" y="3988"/>
                  <a:pt x="7420" y="3963"/>
                  <a:pt x="7433" y="3940"/>
                </a:cubicBezTo>
                <a:cubicBezTo>
                  <a:pt x="7458" y="3896"/>
                  <a:pt x="7482" y="3852"/>
                  <a:pt x="7506" y="3806"/>
                </a:cubicBezTo>
                <a:cubicBezTo>
                  <a:pt x="7552" y="3713"/>
                  <a:pt x="7595" y="3620"/>
                  <a:pt x="7640" y="3526"/>
                </a:cubicBezTo>
                <a:cubicBezTo>
                  <a:pt x="7679" y="3427"/>
                  <a:pt x="7716" y="3326"/>
                  <a:pt x="7754" y="3225"/>
                </a:cubicBezTo>
                <a:cubicBezTo>
                  <a:pt x="7777" y="3148"/>
                  <a:pt x="7802" y="3068"/>
                  <a:pt x="7825" y="2990"/>
                </a:cubicBezTo>
                <a:cubicBezTo>
                  <a:pt x="7838" y="2936"/>
                  <a:pt x="7852" y="2884"/>
                  <a:pt x="7868" y="2831"/>
                </a:cubicBezTo>
                <a:cubicBezTo>
                  <a:pt x="7878" y="2776"/>
                  <a:pt x="7889" y="2723"/>
                  <a:pt x="7900" y="2668"/>
                </a:cubicBezTo>
                <a:cubicBezTo>
                  <a:pt x="7909" y="2615"/>
                  <a:pt x="7919" y="2558"/>
                  <a:pt x="7931" y="2499"/>
                </a:cubicBezTo>
                <a:cubicBezTo>
                  <a:pt x="7938" y="2444"/>
                  <a:pt x="7945" y="2390"/>
                  <a:pt x="7952" y="2336"/>
                </a:cubicBezTo>
                <a:cubicBezTo>
                  <a:pt x="7956" y="2279"/>
                  <a:pt x="7961" y="2223"/>
                  <a:pt x="7965" y="2167"/>
                </a:cubicBezTo>
                <a:cubicBezTo>
                  <a:pt x="7967" y="2109"/>
                  <a:pt x="7971" y="2053"/>
                  <a:pt x="7973" y="1999"/>
                </a:cubicBezTo>
                <a:cubicBezTo>
                  <a:pt x="7972" y="1942"/>
                  <a:pt x="7972" y="1884"/>
                  <a:pt x="7971" y="1829"/>
                </a:cubicBezTo>
                <a:cubicBezTo>
                  <a:pt x="7968" y="1772"/>
                  <a:pt x="7965" y="1712"/>
                  <a:pt x="7963" y="1659"/>
                </a:cubicBezTo>
                <a:cubicBezTo>
                  <a:pt x="7958" y="1603"/>
                  <a:pt x="7954" y="1545"/>
                  <a:pt x="7949" y="1488"/>
                </a:cubicBezTo>
                <a:cubicBezTo>
                  <a:pt x="7945" y="1461"/>
                  <a:pt x="7941" y="1431"/>
                  <a:pt x="7937" y="1404"/>
                </a:cubicBezTo>
                <a:cubicBezTo>
                  <a:pt x="7931" y="1365"/>
                  <a:pt x="7924" y="1326"/>
                  <a:pt x="7916" y="1289"/>
                </a:cubicBezTo>
                <a:cubicBezTo>
                  <a:pt x="7908" y="1226"/>
                  <a:pt x="7900" y="1162"/>
                  <a:pt x="7892" y="1098"/>
                </a:cubicBezTo>
                <a:cubicBezTo>
                  <a:pt x="7889" y="1056"/>
                  <a:pt x="7886" y="1013"/>
                  <a:pt x="7883" y="969"/>
                </a:cubicBezTo>
                <a:cubicBezTo>
                  <a:pt x="7884" y="929"/>
                  <a:pt x="7884" y="887"/>
                  <a:pt x="7885" y="845"/>
                </a:cubicBezTo>
                <a:cubicBezTo>
                  <a:pt x="7891" y="805"/>
                  <a:pt x="7896" y="765"/>
                  <a:pt x="7903" y="727"/>
                </a:cubicBezTo>
                <a:cubicBezTo>
                  <a:pt x="7913" y="702"/>
                  <a:pt x="7922" y="677"/>
                  <a:pt x="7934" y="649"/>
                </a:cubicBezTo>
                <a:cubicBezTo>
                  <a:pt x="7942" y="632"/>
                  <a:pt x="7950" y="617"/>
                  <a:pt x="7958" y="601"/>
                </a:cubicBezTo>
                <a:cubicBezTo>
                  <a:pt x="7968" y="588"/>
                  <a:pt x="7979" y="573"/>
                  <a:pt x="7992" y="558"/>
                </a:cubicBezTo>
                <a:cubicBezTo>
                  <a:pt x="8005" y="547"/>
                  <a:pt x="8016" y="534"/>
                  <a:pt x="8030" y="522"/>
                </a:cubicBezTo>
                <a:cubicBezTo>
                  <a:pt x="8036" y="517"/>
                  <a:pt x="8043" y="513"/>
                  <a:pt x="8050" y="507"/>
                </a:cubicBezTo>
                <a:cubicBezTo>
                  <a:pt x="8065" y="498"/>
                  <a:pt x="8076" y="492"/>
                  <a:pt x="8088" y="485"/>
                </a:cubicBezTo>
                <a:cubicBezTo>
                  <a:pt x="8110" y="479"/>
                  <a:pt x="8138" y="475"/>
                  <a:pt x="8159" y="470"/>
                </a:cubicBezTo>
                <a:lnTo>
                  <a:pt x="8229" y="479"/>
                </a:lnTo>
                <a:cubicBezTo>
                  <a:pt x="8251" y="491"/>
                  <a:pt x="8279" y="503"/>
                  <a:pt x="8301" y="515"/>
                </a:cubicBezTo>
                <a:cubicBezTo>
                  <a:pt x="8325" y="530"/>
                  <a:pt x="8348" y="548"/>
                  <a:pt x="8370" y="564"/>
                </a:cubicBezTo>
                <a:cubicBezTo>
                  <a:pt x="8391" y="586"/>
                  <a:pt x="8412" y="608"/>
                  <a:pt x="8433" y="629"/>
                </a:cubicBezTo>
                <a:lnTo>
                  <a:pt x="8490" y="704"/>
                </a:lnTo>
                <a:cubicBezTo>
                  <a:pt x="8505" y="729"/>
                  <a:pt x="8523" y="754"/>
                  <a:pt x="8538" y="780"/>
                </a:cubicBezTo>
                <a:cubicBezTo>
                  <a:pt x="8544" y="793"/>
                  <a:pt x="8552" y="805"/>
                  <a:pt x="8559" y="818"/>
                </a:cubicBezTo>
                <a:cubicBezTo>
                  <a:pt x="8588" y="881"/>
                  <a:pt x="8617" y="941"/>
                  <a:pt x="8645" y="1003"/>
                </a:cubicBezTo>
                <a:cubicBezTo>
                  <a:pt x="8694" y="1105"/>
                  <a:pt x="8743" y="1207"/>
                  <a:pt x="8792" y="1307"/>
                </a:cubicBezTo>
                <a:cubicBezTo>
                  <a:pt x="8816" y="1352"/>
                  <a:pt x="8842" y="1398"/>
                  <a:pt x="8868" y="1441"/>
                </a:cubicBezTo>
                <a:cubicBezTo>
                  <a:pt x="8886" y="1468"/>
                  <a:pt x="8905" y="1493"/>
                  <a:pt x="8925" y="1521"/>
                </a:cubicBezTo>
                <a:cubicBezTo>
                  <a:pt x="8944" y="1544"/>
                  <a:pt x="8961" y="1566"/>
                  <a:pt x="8982" y="1592"/>
                </a:cubicBezTo>
                <a:cubicBezTo>
                  <a:pt x="9001" y="1609"/>
                  <a:pt x="9021" y="1624"/>
                  <a:pt x="9039" y="1642"/>
                </a:cubicBezTo>
                <a:cubicBezTo>
                  <a:pt x="9061" y="1653"/>
                  <a:pt x="9084" y="1665"/>
                  <a:pt x="9103" y="1676"/>
                </a:cubicBezTo>
                <a:cubicBezTo>
                  <a:pt x="9126" y="1680"/>
                  <a:pt x="9147" y="1685"/>
                  <a:pt x="9168" y="1690"/>
                </a:cubicBezTo>
                <a:lnTo>
                  <a:pt x="9236" y="1681"/>
                </a:lnTo>
                <a:cubicBezTo>
                  <a:pt x="9260" y="1670"/>
                  <a:pt x="9284" y="1660"/>
                  <a:pt x="9308" y="1647"/>
                </a:cubicBezTo>
                <a:cubicBezTo>
                  <a:pt x="9334" y="1626"/>
                  <a:pt x="9358" y="1606"/>
                  <a:pt x="9384" y="1583"/>
                </a:cubicBezTo>
                <a:cubicBezTo>
                  <a:pt x="9411" y="1551"/>
                  <a:pt x="9435" y="1519"/>
                  <a:pt x="9463" y="1486"/>
                </a:cubicBezTo>
                <a:cubicBezTo>
                  <a:pt x="9477" y="1466"/>
                  <a:pt x="9491" y="1445"/>
                  <a:pt x="9504" y="1425"/>
                </a:cubicBezTo>
                <a:cubicBezTo>
                  <a:pt x="9518" y="1403"/>
                  <a:pt x="9531" y="1378"/>
                  <a:pt x="9544" y="1356"/>
                </a:cubicBezTo>
                <a:cubicBezTo>
                  <a:pt x="9568" y="1307"/>
                  <a:pt x="9590" y="1256"/>
                  <a:pt x="9614" y="1210"/>
                </a:cubicBezTo>
                <a:cubicBezTo>
                  <a:pt x="9632" y="1155"/>
                  <a:pt x="9653" y="1102"/>
                  <a:pt x="9672" y="1047"/>
                </a:cubicBezTo>
                <a:cubicBezTo>
                  <a:pt x="9688" y="992"/>
                  <a:pt x="9705" y="935"/>
                  <a:pt x="9722" y="880"/>
                </a:cubicBezTo>
                <a:cubicBezTo>
                  <a:pt x="9729" y="852"/>
                  <a:pt x="9735" y="823"/>
                  <a:pt x="9743" y="796"/>
                </a:cubicBezTo>
                <a:cubicBezTo>
                  <a:pt x="9761" y="729"/>
                  <a:pt x="9779" y="662"/>
                  <a:pt x="9795" y="595"/>
                </a:cubicBezTo>
                <a:cubicBezTo>
                  <a:pt x="9826" y="490"/>
                  <a:pt x="9855" y="387"/>
                  <a:pt x="9884" y="283"/>
                </a:cubicBezTo>
                <a:cubicBezTo>
                  <a:pt x="9911" y="218"/>
                  <a:pt x="9933" y="154"/>
                  <a:pt x="9955" y="89"/>
                </a:cubicBezTo>
                <a:cubicBezTo>
                  <a:pt x="9974" y="59"/>
                  <a:pt x="9987" y="28"/>
                  <a:pt x="10000" y="0"/>
                </a:cubicBezTo>
              </a:path>
            </a:pathLst>
          </a:custGeom>
          <a:noFill/>
          <a:ln w="17463">
            <a:solidFill>
              <a:schemeClr val="bg1">
                <a:alpha val="34000"/>
              </a:schemeClr>
            </a:solidFill>
            <a:prstDash val="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5" name="Picture Placeholder 24"/>
          <p:cNvSpPr>
            <a:spLocks noGrp="1"/>
          </p:cNvSpPr>
          <p:nvPr>
            <p:ph type="pic" sz="quarter" idx="13"/>
          </p:nvPr>
        </p:nvSpPr>
        <p:spPr>
          <a:xfrm>
            <a:off x="4151784" y="591664"/>
            <a:ext cx="7710160" cy="5188801"/>
          </a:xfrm>
          <a:custGeom>
            <a:avLst/>
            <a:gdLst>
              <a:gd name="connsiteX0" fmla="*/ 0 w 7710160"/>
              <a:gd name="connsiteY0" fmla="*/ 0 h 5188801"/>
              <a:gd name="connsiteX1" fmla="*/ 7710160 w 7710160"/>
              <a:gd name="connsiteY1" fmla="*/ 840644 h 5188801"/>
              <a:gd name="connsiteX2" fmla="*/ 7710160 w 7710160"/>
              <a:gd name="connsiteY2" fmla="*/ 4444179 h 5188801"/>
              <a:gd name="connsiteX3" fmla="*/ 0 w 7710160"/>
              <a:gd name="connsiteY3" fmla="*/ 5188801 h 5188801"/>
              <a:gd name="connsiteX0-1" fmla="*/ 0 w 7710160"/>
              <a:gd name="connsiteY0-2" fmla="*/ 0 h 5188801"/>
              <a:gd name="connsiteX1-3" fmla="*/ 7710160 w 7710160"/>
              <a:gd name="connsiteY1-4" fmla="*/ 840644 h 5188801"/>
              <a:gd name="connsiteX2-5" fmla="*/ 7710160 w 7710160"/>
              <a:gd name="connsiteY2-6" fmla="*/ 4456085 h 5188801"/>
              <a:gd name="connsiteX3-7" fmla="*/ 0 w 7710160"/>
              <a:gd name="connsiteY3-8" fmla="*/ 5188801 h 5188801"/>
              <a:gd name="connsiteX4" fmla="*/ 0 w 7710160"/>
              <a:gd name="connsiteY4" fmla="*/ 0 h 5188801"/>
              <a:gd name="connsiteX0-9" fmla="*/ 0 w 7710160"/>
              <a:gd name="connsiteY0-10" fmla="*/ 0 h 5188801"/>
              <a:gd name="connsiteX1-11" fmla="*/ 7710160 w 7710160"/>
              <a:gd name="connsiteY1-12" fmla="*/ 840644 h 5188801"/>
              <a:gd name="connsiteX2-13" fmla="*/ 7710160 w 7710160"/>
              <a:gd name="connsiteY2-14" fmla="*/ 4451322 h 5188801"/>
              <a:gd name="connsiteX3-15" fmla="*/ 0 w 7710160"/>
              <a:gd name="connsiteY3-16" fmla="*/ 5188801 h 5188801"/>
              <a:gd name="connsiteX4-17" fmla="*/ 0 w 7710160"/>
              <a:gd name="connsiteY4-18" fmla="*/ 0 h 5188801"/>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7710160" h="5188801">
                <a:moveTo>
                  <a:pt x="0" y="0"/>
                </a:moveTo>
                <a:lnTo>
                  <a:pt x="7710160" y="840644"/>
                </a:lnTo>
                <a:lnTo>
                  <a:pt x="7710160" y="4451322"/>
                </a:lnTo>
                <a:lnTo>
                  <a:pt x="0" y="5188801"/>
                </a:lnTo>
                <a:lnTo>
                  <a:pt x="0" y="0"/>
                </a:lnTo>
                <a:close/>
              </a:path>
            </a:pathLst>
          </a:custGeom>
        </p:spPr>
        <p:txBody>
          <a:bodyPr wrap="square">
            <a:noAutofit/>
          </a:bodyPr>
          <a:lstStyle/>
          <a:p>
            <a:endParaRPr lang="en-US"/>
          </a:p>
        </p:txBody>
      </p:sp>
      <p:sp>
        <p:nvSpPr>
          <p:cNvPr id="2" name="Title 1"/>
          <p:cNvSpPr>
            <a:spLocks noGrp="1"/>
          </p:cNvSpPr>
          <p:nvPr>
            <p:ph type="title"/>
          </p:nvPr>
        </p:nvSpPr>
        <p:spPr>
          <a:xfrm>
            <a:off x="330056" y="1709738"/>
            <a:ext cx="3605704"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330056" y="4589463"/>
            <a:ext cx="3605704"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grpSp>
        <p:nvGrpSpPr>
          <p:cNvPr id="14" name="Group 13"/>
          <p:cNvGrpSpPr/>
          <p:nvPr/>
        </p:nvGrpSpPr>
        <p:grpSpPr>
          <a:xfrm>
            <a:off x="9694123" y="3897602"/>
            <a:ext cx="2167821" cy="2339710"/>
            <a:chOff x="7672595" y="3282795"/>
            <a:chExt cx="2167821" cy="2450461"/>
          </a:xfrm>
        </p:grpSpPr>
        <p:sp>
          <p:nvSpPr>
            <p:cNvPr id="19" name="Freeform 64"/>
            <p:cNvSpPr/>
            <p:nvPr/>
          </p:nvSpPr>
          <p:spPr bwMode="auto">
            <a:xfrm>
              <a:off x="9017447" y="3601162"/>
              <a:ext cx="431558" cy="2132094"/>
            </a:xfrm>
            <a:custGeom>
              <a:avLst/>
              <a:gdLst>
                <a:gd name="T0" fmla="*/ 0 w 859"/>
                <a:gd name="T1" fmla="*/ 3537 h 3537"/>
                <a:gd name="T2" fmla="*/ 859 w 859"/>
                <a:gd name="T3" fmla="*/ 2448 h 3537"/>
                <a:gd name="T4" fmla="*/ 859 w 859"/>
                <a:gd name="T5" fmla="*/ 0 h 3537"/>
                <a:gd name="T6" fmla="*/ 0 w 859"/>
                <a:gd name="T7" fmla="*/ 1423 h 3537"/>
                <a:gd name="T8" fmla="*/ 0 w 859"/>
                <a:gd name="T9" fmla="*/ 3537 h 3537"/>
              </a:gdLst>
              <a:ahLst/>
              <a:cxnLst>
                <a:cxn ang="0">
                  <a:pos x="T0" y="T1"/>
                </a:cxn>
                <a:cxn ang="0">
                  <a:pos x="T2" y="T3"/>
                </a:cxn>
                <a:cxn ang="0">
                  <a:pos x="T4" y="T5"/>
                </a:cxn>
                <a:cxn ang="0">
                  <a:pos x="T6" y="T7"/>
                </a:cxn>
                <a:cxn ang="0">
                  <a:pos x="T8" y="T9"/>
                </a:cxn>
              </a:cxnLst>
              <a:rect l="0" t="0" r="r" b="b"/>
              <a:pathLst>
                <a:path w="859" h="3537">
                  <a:moveTo>
                    <a:pt x="0" y="3537"/>
                  </a:moveTo>
                  <a:lnTo>
                    <a:pt x="859" y="2448"/>
                  </a:lnTo>
                  <a:lnTo>
                    <a:pt x="859" y="0"/>
                  </a:lnTo>
                  <a:lnTo>
                    <a:pt x="0" y="1423"/>
                  </a:lnTo>
                  <a:lnTo>
                    <a:pt x="0" y="3537"/>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20" name="Freeform 65"/>
            <p:cNvSpPr/>
            <p:nvPr/>
          </p:nvSpPr>
          <p:spPr bwMode="auto">
            <a:xfrm>
              <a:off x="7672595" y="3601162"/>
              <a:ext cx="1776410" cy="1476065"/>
            </a:xfrm>
            <a:custGeom>
              <a:avLst/>
              <a:gdLst>
                <a:gd name="T0" fmla="*/ 0 w 3539"/>
                <a:gd name="T1" fmla="*/ 2163 h 2448"/>
                <a:gd name="T2" fmla="*/ 3539 w 3539"/>
                <a:gd name="T3" fmla="*/ 2448 h 2448"/>
                <a:gd name="T4" fmla="*/ 3539 w 3539"/>
                <a:gd name="T5" fmla="*/ 0 h 2448"/>
                <a:gd name="T6" fmla="*/ 0 w 3539"/>
                <a:gd name="T7" fmla="*/ 408 h 2448"/>
                <a:gd name="T8" fmla="*/ 0 w 3539"/>
                <a:gd name="T9" fmla="*/ 2163 h 2448"/>
              </a:gdLst>
              <a:ahLst/>
              <a:cxnLst>
                <a:cxn ang="0">
                  <a:pos x="T0" y="T1"/>
                </a:cxn>
                <a:cxn ang="0">
                  <a:pos x="T2" y="T3"/>
                </a:cxn>
                <a:cxn ang="0">
                  <a:pos x="T4" y="T5"/>
                </a:cxn>
                <a:cxn ang="0">
                  <a:pos x="T6" y="T7"/>
                </a:cxn>
                <a:cxn ang="0">
                  <a:pos x="T8" y="T9"/>
                </a:cxn>
              </a:cxnLst>
              <a:rect l="0" t="0" r="r" b="b"/>
              <a:pathLst>
                <a:path w="3539" h="2448">
                  <a:moveTo>
                    <a:pt x="0" y="2163"/>
                  </a:moveTo>
                  <a:lnTo>
                    <a:pt x="3539" y="2448"/>
                  </a:lnTo>
                  <a:lnTo>
                    <a:pt x="3539" y="0"/>
                  </a:lnTo>
                  <a:lnTo>
                    <a:pt x="0" y="408"/>
                  </a:lnTo>
                  <a:lnTo>
                    <a:pt x="0" y="216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21" name="Freeform 66"/>
            <p:cNvSpPr/>
            <p:nvPr/>
          </p:nvSpPr>
          <p:spPr bwMode="auto">
            <a:xfrm>
              <a:off x="7672595" y="3282795"/>
              <a:ext cx="2167821" cy="1623190"/>
            </a:xfrm>
            <a:custGeom>
              <a:avLst/>
              <a:gdLst>
                <a:gd name="T0" fmla="*/ 0 w 4318"/>
                <a:gd name="T1" fmla="*/ 2691 h 2691"/>
                <a:gd name="T2" fmla="*/ 4318 w 4318"/>
                <a:gd name="T3" fmla="*/ 1994 h 2691"/>
                <a:gd name="T4" fmla="*/ 4318 w 4318"/>
                <a:gd name="T5" fmla="*/ 0 h 2691"/>
                <a:gd name="T6" fmla="*/ 0 w 4318"/>
                <a:gd name="T7" fmla="*/ 936 h 2691"/>
                <a:gd name="T8" fmla="*/ 0 w 4318"/>
                <a:gd name="T9" fmla="*/ 2691 h 2691"/>
              </a:gdLst>
              <a:ahLst/>
              <a:cxnLst>
                <a:cxn ang="0">
                  <a:pos x="T0" y="T1"/>
                </a:cxn>
                <a:cxn ang="0">
                  <a:pos x="T2" y="T3"/>
                </a:cxn>
                <a:cxn ang="0">
                  <a:pos x="T4" y="T5"/>
                </a:cxn>
                <a:cxn ang="0">
                  <a:pos x="T6" y="T7"/>
                </a:cxn>
                <a:cxn ang="0">
                  <a:pos x="T8" y="T9"/>
                </a:cxn>
              </a:cxnLst>
              <a:rect l="0" t="0" r="r" b="b"/>
              <a:pathLst>
                <a:path w="4318" h="2691">
                  <a:moveTo>
                    <a:pt x="0" y="2691"/>
                  </a:moveTo>
                  <a:lnTo>
                    <a:pt x="4318" y="1994"/>
                  </a:lnTo>
                  <a:lnTo>
                    <a:pt x="4318" y="0"/>
                  </a:lnTo>
                  <a:lnTo>
                    <a:pt x="0" y="936"/>
                  </a:lnTo>
                  <a:lnTo>
                    <a:pt x="0" y="2691"/>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grpSp>
      <p:grpSp>
        <p:nvGrpSpPr>
          <p:cNvPr id="15" name="Group 14"/>
          <p:cNvGrpSpPr/>
          <p:nvPr/>
        </p:nvGrpSpPr>
        <p:grpSpPr>
          <a:xfrm>
            <a:off x="4151784" y="152400"/>
            <a:ext cx="2165815" cy="2084091"/>
            <a:chOff x="3664132" y="2544763"/>
            <a:chExt cx="2165815" cy="2182742"/>
          </a:xfrm>
        </p:grpSpPr>
        <p:sp>
          <p:nvSpPr>
            <p:cNvPr id="17" name="Freeform 62"/>
            <p:cNvSpPr/>
            <p:nvPr/>
          </p:nvSpPr>
          <p:spPr bwMode="auto">
            <a:xfrm>
              <a:off x="4053537" y="2544763"/>
              <a:ext cx="1776410" cy="1726899"/>
            </a:xfrm>
            <a:custGeom>
              <a:avLst/>
              <a:gdLst>
                <a:gd name="T0" fmla="*/ 3538 w 3538"/>
                <a:gd name="T1" fmla="*/ 286 h 2864"/>
                <a:gd name="T2" fmla="*/ 0 w 3538"/>
                <a:gd name="T3" fmla="*/ 0 h 2864"/>
                <a:gd name="T4" fmla="*/ 0 w 3538"/>
                <a:gd name="T5" fmla="*/ 2864 h 2864"/>
                <a:gd name="T6" fmla="*/ 3538 w 3538"/>
                <a:gd name="T7" fmla="*/ 2276 h 2864"/>
                <a:gd name="T8" fmla="*/ 3538 w 3538"/>
                <a:gd name="T9" fmla="*/ 286 h 2864"/>
              </a:gdLst>
              <a:ahLst/>
              <a:cxnLst>
                <a:cxn ang="0">
                  <a:pos x="T0" y="T1"/>
                </a:cxn>
                <a:cxn ang="0">
                  <a:pos x="T2" y="T3"/>
                </a:cxn>
                <a:cxn ang="0">
                  <a:pos x="T4" y="T5"/>
                </a:cxn>
                <a:cxn ang="0">
                  <a:pos x="T6" y="T7"/>
                </a:cxn>
                <a:cxn ang="0">
                  <a:pos x="T8" y="T9"/>
                </a:cxn>
              </a:cxnLst>
              <a:rect l="0" t="0" r="r" b="b"/>
              <a:pathLst>
                <a:path w="3538" h="2864">
                  <a:moveTo>
                    <a:pt x="3538" y="286"/>
                  </a:moveTo>
                  <a:lnTo>
                    <a:pt x="0" y="0"/>
                  </a:lnTo>
                  <a:lnTo>
                    <a:pt x="0" y="2864"/>
                  </a:lnTo>
                  <a:lnTo>
                    <a:pt x="3538" y="2276"/>
                  </a:lnTo>
                  <a:lnTo>
                    <a:pt x="3538" y="28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18" name="Freeform 63"/>
            <p:cNvSpPr/>
            <p:nvPr/>
          </p:nvSpPr>
          <p:spPr bwMode="auto">
            <a:xfrm>
              <a:off x="3664132" y="2716005"/>
              <a:ext cx="2165815" cy="2011500"/>
            </a:xfrm>
            <a:custGeom>
              <a:avLst/>
              <a:gdLst>
                <a:gd name="T0" fmla="*/ 4317 w 4317"/>
                <a:gd name="T1" fmla="*/ 0 h 3335"/>
                <a:gd name="T2" fmla="*/ 0 w 4317"/>
                <a:gd name="T3" fmla="*/ 471 h 3335"/>
                <a:gd name="T4" fmla="*/ 0 w 4317"/>
                <a:gd name="T5" fmla="*/ 3335 h 3335"/>
                <a:gd name="T6" fmla="*/ 4317 w 4317"/>
                <a:gd name="T7" fmla="*/ 1990 h 3335"/>
                <a:gd name="T8" fmla="*/ 4317 w 4317"/>
                <a:gd name="T9" fmla="*/ 0 h 3335"/>
              </a:gdLst>
              <a:ahLst/>
              <a:cxnLst>
                <a:cxn ang="0">
                  <a:pos x="T0" y="T1"/>
                </a:cxn>
                <a:cxn ang="0">
                  <a:pos x="T2" y="T3"/>
                </a:cxn>
                <a:cxn ang="0">
                  <a:pos x="T4" y="T5"/>
                </a:cxn>
                <a:cxn ang="0">
                  <a:pos x="T6" y="T7"/>
                </a:cxn>
                <a:cxn ang="0">
                  <a:pos x="T8" y="T9"/>
                </a:cxn>
              </a:cxnLst>
              <a:rect l="0" t="0" r="r" b="b"/>
              <a:pathLst>
                <a:path w="4317" h="3335">
                  <a:moveTo>
                    <a:pt x="4317" y="0"/>
                  </a:moveTo>
                  <a:lnTo>
                    <a:pt x="0" y="471"/>
                  </a:lnTo>
                  <a:lnTo>
                    <a:pt x="0" y="3335"/>
                  </a:lnTo>
                  <a:lnTo>
                    <a:pt x="4317" y="1990"/>
                  </a:lnTo>
                  <a:lnTo>
                    <a:pt x="4317"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p:bg>
      <p:bgPr>
        <a:solidFill>
          <a:schemeClr val="tx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sp>
        <p:nvSpPr>
          <p:cNvPr id="7" name="Title 1"/>
          <p:cNvSpPr>
            <a:spLocks noGrp="1"/>
          </p:cNvSpPr>
          <p:nvPr>
            <p:ph type="title" hasCustomPrompt="1"/>
          </p:nvPr>
        </p:nvSpPr>
        <p:spPr>
          <a:xfrm>
            <a:off x="2511525" y="2580"/>
            <a:ext cx="7168950" cy="5244513"/>
          </a:xfrm>
          <a:prstGeom prst="rect">
            <a:avLst/>
          </a:prstGeom>
          <a:noFill/>
        </p:spPr>
        <p:txBody>
          <a:bodyPr vert="horz" wrap="none" lIns="91440" tIns="45720" rIns="91440" bIns="45720" rtlCol="0" anchor="ctr">
            <a:spAutoFit/>
          </a:bodyPr>
          <a:lstStyle>
            <a:lvl1pPr>
              <a:defRPr lang="en-US" sz="37200" b="1">
                <a:solidFill>
                  <a:schemeClr val="bg1"/>
                </a:solidFill>
                <a:latin typeface="+mn-lt"/>
                <a:ea typeface="+mn-ea"/>
                <a:cs typeface="+mn-cs"/>
              </a:defRPr>
            </a:lvl1pPr>
          </a:lstStyle>
          <a:p>
            <a:pPr marL="0" lvl="0" algn="ctr" defTabSz="914400"/>
            <a:r>
              <a:rPr lang="en-US"/>
              <a:t>BIG</a:t>
            </a:r>
            <a:endParaRPr lang="en-US"/>
          </a:p>
        </p:txBody>
      </p:sp>
      <p:sp>
        <p:nvSpPr>
          <p:cNvPr id="8" name="Text Placeholder 2"/>
          <p:cNvSpPr>
            <a:spLocks noGrp="1"/>
          </p:cNvSpPr>
          <p:nvPr>
            <p:ph type="body" idx="1"/>
          </p:nvPr>
        </p:nvSpPr>
        <p:spPr>
          <a:xfrm>
            <a:off x="2809875" y="5565922"/>
            <a:ext cx="6572251" cy="790428"/>
          </a:xfrm>
          <a:prstGeom prst="rect">
            <a:avLst/>
          </a:prstGeom>
        </p:spPr>
        <p:txBody>
          <a:bodyPr/>
          <a:lstStyle>
            <a:lvl1pPr marL="0" indent="0" algn="ctr">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9" name="Text Placeholder 4"/>
          <p:cNvSpPr>
            <a:spLocks noGrp="1"/>
          </p:cNvSpPr>
          <p:nvPr>
            <p:ph type="body" sz="quarter" idx="13" hasCustomPrompt="1"/>
          </p:nvPr>
        </p:nvSpPr>
        <p:spPr>
          <a:xfrm>
            <a:off x="4032250" y="4381100"/>
            <a:ext cx="4127500" cy="977900"/>
          </a:xfrm>
          <a:prstGeom prst="rect">
            <a:avLst/>
          </a:prstGeom>
        </p:spPr>
        <p:txBody>
          <a:bodyPr>
            <a:noAutofit/>
          </a:bodyPr>
          <a:lstStyle>
            <a:lvl1pPr marL="0" indent="0" algn="ctr">
              <a:buNone/>
              <a:defRPr sz="5400" b="1">
                <a:solidFill>
                  <a:schemeClr val="accent1"/>
                </a:solidFill>
              </a:defRPr>
            </a:lvl1pPr>
            <a:lvl2pPr marL="457200" indent="0" algn="ctr">
              <a:buNone/>
              <a:defRPr sz="4800" b="1">
                <a:solidFill>
                  <a:schemeClr val="accent3"/>
                </a:solidFill>
              </a:defRPr>
            </a:lvl2pPr>
            <a:lvl3pPr marL="914400" indent="0" algn="ctr">
              <a:buNone/>
              <a:defRPr sz="4400" b="1">
                <a:solidFill>
                  <a:schemeClr val="accent3"/>
                </a:solidFill>
              </a:defRPr>
            </a:lvl3pPr>
            <a:lvl4pPr marL="1371600" indent="0" algn="ctr">
              <a:buNone/>
              <a:defRPr sz="4000" b="1">
                <a:solidFill>
                  <a:schemeClr val="accent3"/>
                </a:solidFill>
              </a:defRPr>
            </a:lvl4pPr>
            <a:lvl5pPr marL="1828800" indent="0" algn="ctr">
              <a:buNone/>
              <a:defRPr sz="4000" b="1">
                <a:solidFill>
                  <a:schemeClr val="accent3"/>
                </a:solidFill>
              </a:defRPr>
            </a:lvl5pPr>
          </a:lstStyle>
          <a:p>
            <a:pPr lvl="0"/>
            <a:r>
              <a:rPr lang="en-US"/>
              <a:t>…is beautiful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r>
              <a:rPr lang="en-US"/>
              <a:t>Your Date Here</a:t>
            </a:r>
            <a:endParaRPr lang="en-US"/>
          </a:p>
        </p:txBody>
      </p:sp>
      <p:sp>
        <p:nvSpPr>
          <p:cNvPr id="4" name="Footer Placeholder 3"/>
          <p:cNvSpPr>
            <a:spLocks noGrp="1"/>
          </p:cNvSpPr>
          <p:nvPr>
            <p:ph type="ftr" sz="quarter" idx="11"/>
          </p:nvPr>
        </p:nvSpPr>
        <p:spPr/>
        <p:txBody>
          <a:bodyPr/>
          <a:lstStyle/>
          <a:p>
            <a:r>
              <a:rPr lang="en-US"/>
              <a:t>Your Footer Here</a:t>
            </a:r>
            <a:endParaRPr lang="en-US"/>
          </a:p>
        </p:txBody>
      </p:sp>
      <p:sp>
        <p:nvSpPr>
          <p:cNvPr id="5" name="Slide Number Placeholder 4"/>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F88F610-7B7C-44F0-8FE6-F62371B7351D}"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and Title">
    <p:spTree>
      <p:nvGrpSpPr>
        <p:cNvPr id="1" name=""/>
        <p:cNvGrpSpPr/>
        <p:nvPr/>
      </p:nvGrpSpPr>
      <p:grpSpPr>
        <a:xfrm>
          <a:off x="0" y="0"/>
          <a:ext cx="0" cy="0"/>
          <a:chOff x="0" y="0"/>
          <a:chExt cx="0" cy="0"/>
        </a:xfrm>
      </p:grpSpPr>
      <p:sp>
        <p:nvSpPr>
          <p:cNvPr id="37" name="Freeform: Shape 36"/>
          <p:cNvSpPr/>
          <p:nvPr userDrawn="1"/>
        </p:nvSpPr>
        <p:spPr>
          <a:xfrm>
            <a:off x="0" y="4293096"/>
            <a:ext cx="12192000" cy="2564904"/>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3"/>
          </p:nvPr>
        </p:nvSpPr>
        <p:spPr>
          <a:xfrm>
            <a:off x="0" y="0"/>
            <a:ext cx="12192000" cy="5029201"/>
          </a:xfrm>
          <a:custGeom>
            <a:avLst/>
            <a:gdLst>
              <a:gd name="connsiteX0" fmla="*/ 0 w 12192000"/>
              <a:gd name="connsiteY0" fmla="*/ 0 h 5029201"/>
              <a:gd name="connsiteX1" fmla="*/ 12192000 w 12192000"/>
              <a:gd name="connsiteY1" fmla="*/ 0 h 5029201"/>
              <a:gd name="connsiteX2" fmla="*/ 12192000 w 12192000"/>
              <a:gd name="connsiteY2" fmla="*/ 2514601 h 5029201"/>
              <a:gd name="connsiteX3" fmla="*/ 12192000 w 12192000"/>
              <a:gd name="connsiteY3" fmla="*/ 5029201 h 5029201"/>
              <a:gd name="connsiteX4" fmla="*/ 6614601 w 12192000"/>
              <a:gd name="connsiteY4" fmla="*/ 5029201 h 5029201"/>
              <a:gd name="connsiteX5" fmla="*/ 6096000 w 12192000"/>
              <a:gd name="connsiteY5" fmla="*/ 4524815 h 5029201"/>
              <a:gd name="connsiteX6" fmla="*/ 5577400 w 12192000"/>
              <a:gd name="connsiteY6" fmla="*/ 5029201 h 5029201"/>
              <a:gd name="connsiteX7" fmla="*/ 0 w 12192000"/>
              <a:gd name="connsiteY7" fmla="*/ 5029201 h 5029201"/>
              <a:gd name="connsiteX0-1" fmla="*/ 0 w 12192000"/>
              <a:gd name="connsiteY0-2" fmla="*/ 0 h 5029201"/>
              <a:gd name="connsiteX1-3" fmla="*/ 12192000 w 12192000"/>
              <a:gd name="connsiteY1-4" fmla="*/ 0 h 5029201"/>
              <a:gd name="connsiteX2-5" fmla="*/ 12192000 w 12192000"/>
              <a:gd name="connsiteY2-6" fmla="*/ 2514601 h 5029201"/>
              <a:gd name="connsiteX3-7" fmla="*/ 12192000 w 12192000"/>
              <a:gd name="connsiteY3-8" fmla="*/ 5029201 h 5029201"/>
              <a:gd name="connsiteX4-9" fmla="*/ 6614601 w 12192000"/>
              <a:gd name="connsiteY4-10" fmla="*/ 5029201 h 5029201"/>
              <a:gd name="connsiteX5-11" fmla="*/ 5577400 w 12192000"/>
              <a:gd name="connsiteY5-12" fmla="*/ 5029201 h 5029201"/>
              <a:gd name="connsiteX6-13" fmla="*/ 0 w 12192000"/>
              <a:gd name="connsiteY6-14" fmla="*/ 5029201 h 5029201"/>
              <a:gd name="connsiteX7-15" fmla="*/ 0 w 12192000"/>
              <a:gd name="connsiteY7-16" fmla="*/ 0 h 5029201"/>
              <a:gd name="connsiteX0-17" fmla="*/ 0 w 12192000"/>
              <a:gd name="connsiteY0-18" fmla="*/ 0 h 5029201"/>
              <a:gd name="connsiteX1-19" fmla="*/ 12192000 w 12192000"/>
              <a:gd name="connsiteY1-20" fmla="*/ 0 h 5029201"/>
              <a:gd name="connsiteX2-21" fmla="*/ 12192000 w 12192000"/>
              <a:gd name="connsiteY2-22" fmla="*/ 2514601 h 5029201"/>
              <a:gd name="connsiteX3-23" fmla="*/ 12192000 w 12192000"/>
              <a:gd name="connsiteY3-24" fmla="*/ 5029201 h 5029201"/>
              <a:gd name="connsiteX4-25" fmla="*/ 5577400 w 12192000"/>
              <a:gd name="connsiteY4-26" fmla="*/ 5029201 h 5029201"/>
              <a:gd name="connsiteX5-27" fmla="*/ 0 w 12192000"/>
              <a:gd name="connsiteY5-28" fmla="*/ 5029201 h 5029201"/>
              <a:gd name="connsiteX6-29" fmla="*/ 0 w 12192000"/>
              <a:gd name="connsiteY6-30" fmla="*/ 0 h 5029201"/>
              <a:gd name="connsiteX0-31" fmla="*/ 0 w 12192000"/>
              <a:gd name="connsiteY0-32" fmla="*/ 0 h 5029201"/>
              <a:gd name="connsiteX1-33" fmla="*/ 12192000 w 12192000"/>
              <a:gd name="connsiteY1-34" fmla="*/ 0 h 5029201"/>
              <a:gd name="connsiteX2-35" fmla="*/ 12192000 w 12192000"/>
              <a:gd name="connsiteY2-36" fmla="*/ 2514601 h 5029201"/>
              <a:gd name="connsiteX3-37" fmla="*/ 12192000 w 12192000"/>
              <a:gd name="connsiteY3-38" fmla="*/ 5029201 h 5029201"/>
              <a:gd name="connsiteX4-39" fmla="*/ 0 w 12192000"/>
              <a:gd name="connsiteY4-40" fmla="*/ 5029201 h 5029201"/>
              <a:gd name="connsiteX5-41" fmla="*/ 0 w 12192000"/>
              <a:gd name="connsiteY5-42" fmla="*/ 0 h 50292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192000" h="5029201">
                <a:moveTo>
                  <a:pt x="0" y="0"/>
                </a:moveTo>
                <a:lnTo>
                  <a:pt x="12192000" y="0"/>
                </a:lnTo>
                <a:lnTo>
                  <a:pt x="12192000" y="2514601"/>
                </a:lnTo>
                <a:lnTo>
                  <a:pt x="12192000" y="5029201"/>
                </a:lnTo>
                <a:lnTo>
                  <a:pt x="0" y="5029201"/>
                </a:lnTo>
                <a:lnTo>
                  <a:pt x="0" y="0"/>
                </a:lnTo>
                <a:close/>
              </a:path>
            </a:pathLst>
          </a:custGeom>
          <a:solidFill>
            <a:schemeClr val="bg1"/>
          </a:solidFill>
        </p:spPr>
        <p:txBody>
          <a:bodyPr wrap="square">
            <a:noAutofit/>
          </a:bodyPr>
          <a:lstStyle>
            <a:lvl1pPr>
              <a:defRPr>
                <a:solidFill>
                  <a:schemeClr val="accent5"/>
                </a:solidFill>
              </a:defRPr>
            </a:lvl1pPr>
          </a:lstStyle>
          <a:p>
            <a:endParaRPr lang="en-US"/>
          </a:p>
        </p:txBody>
      </p:sp>
      <p:sp>
        <p:nvSpPr>
          <p:cNvPr id="2" name="Title 1"/>
          <p:cNvSpPr>
            <a:spLocks noGrp="1"/>
          </p:cNvSpPr>
          <p:nvPr>
            <p:ph type="ctrTitle"/>
          </p:nvPr>
        </p:nvSpPr>
        <p:spPr>
          <a:xfrm>
            <a:off x="407368" y="5207650"/>
            <a:ext cx="11377264" cy="1533717"/>
          </a:xfrm>
          <a:prstGeom prst="rect">
            <a:avLst/>
          </a:prstGeom>
        </p:spPr>
        <p:txBody>
          <a:bodyPr lIns="274320" rIns="274320" anchor="ctr">
            <a:noAutofit/>
          </a:bodyPr>
          <a:lstStyle>
            <a:lvl1pPr algn="ctr">
              <a:defRPr sz="4800" b="1" cap="all" baseline="0">
                <a:solidFill>
                  <a:schemeClr val="bg1"/>
                </a:solidFill>
                <a:latin typeface="+mn-lt"/>
              </a:defRPr>
            </a:lvl1pPr>
          </a:lstStyle>
          <a:p>
            <a:r>
              <a:rPr lang="en-US"/>
              <a:t>Click to edit Master title style</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 Dark">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F88F610-7B7C-44F0-8FE6-F62371B7351D}"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ure">
    <p:bg>
      <p:bgPr>
        <a:solidFill>
          <a:srgbClr val="323951"/>
        </a:solidFill>
        <a:effectLst/>
      </p:bgPr>
    </p:bg>
    <p:spTree>
      <p:nvGrpSpPr>
        <p:cNvPr id="1" name=""/>
        <p:cNvGrpSpPr/>
        <p:nvPr/>
      </p:nvGrpSpPr>
      <p:grpSpPr>
        <a:xfrm>
          <a:off x="0" y="0"/>
          <a:ext cx="0" cy="0"/>
          <a:chOff x="0" y="0"/>
          <a:chExt cx="0" cy="0"/>
        </a:xfrm>
      </p:grpSpPr>
      <p:sp>
        <p:nvSpPr>
          <p:cNvPr id="31" name="Picture Placeholder 30"/>
          <p:cNvSpPr>
            <a:spLocks noGrp="1"/>
          </p:cNvSpPr>
          <p:nvPr>
            <p:ph type="pic" sz="quarter" idx="13"/>
          </p:nvPr>
        </p:nvSpPr>
        <p:spPr>
          <a:xfrm>
            <a:off x="1080145" y="1218530"/>
            <a:ext cx="7073256" cy="4226695"/>
          </a:xfrm>
          <a:custGeom>
            <a:avLst/>
            <a:gdLst>
              <a:gd name="connsiteX0" fmla="*/ 0 w 10031715"/>
              <a:gd name="connsiteY0" fmla="*/ 0 h 4226695"/>
              <a:gd name="connsiteX1" fmla="*/ 10031715 w 10031715"/>
              <a:gd name="connsiteY1" fmla="*/ 0 h 4226695"/>
              <a:gd name="connsiteX2" fmla="*/ 10031715 w 10031715"/>
              <a:gd name="connsiteY2" fmla="*/ 4226695 h 4226695"/>
              <a:gd name="connsiteX3" fmla="*/ 0 w 10031715"/>
              <a:gd name="connsiteY3" fmla="*/ 4226695 h 4226695"/>
            </a:gdLst>
            <a:ahLst/>
            <a:cxnLst>
              <a:cxn ang="0">
                <a:pos x="connsiteX0" y="connsiteY0"/>
              </a:cxn>
              <a:cxn ang="0">
                <a:pos x="connsiteX1" y="connsiteY1"/>
              </a:cxn>
              <a:cxn ang="0">
                <a:pos x="connsiteX2" y="connsiteY2"/>
              </a:cxn>
              <a:cxn ang="0">
                <a:pos x="connsiteX3" y="connsiteY3"/>
              </a:cxn>
            </a:cxnLst>
            <a:rect l="l" t="t" r="r" b="b"/>
            <a:pathLst>
              <a:path w="10031715" h="4226695">
                <a:moveTo>
                  <a:pt x="0" y="0"/>
                </a:moveTo>
                <a:lnTo>
                  <a:pt x="10031715" y="0"/>
                </a:lnTo>
                <a:lnTo>
                  <a:pt x="10031715" y="4226695"/>
                </a:lnTo>
                <a:lnTo>
                  <a:pt x="0" y="4226695"/>
                </a:lnTo>
                <a:close/>
              </a:path>
            </a:pathLst>
          </a:custGeom>
        </p:spPr>
        <p:txBody>
          <a:bodyPr wrap="square">
            <a:noAutofit/>
          </a:bodyPr>
          <a:lstStyle>
            <a:lvl1pPr>
              <a:defRPr>
                <a:solidFill>
                  <a:schemeClr val="accent1"/>
                </a:solidFill>
              </a:defRPr>
            </a:lvl1pPr>
          </a:lstStyle>
          <a:p>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sp>
        <p:nvSpPr>
          <p:cNvPr id="2" name="Title 1"/>
          <p:cNvSpPr>
            <a:spLocks noGrp="1"/>
          </p:cNvSpPr>
          <p:nvPr userDrawn="1">
            <p:ph type="title"/>
          </p:nvPr>
        </p:nvSpPr>
        <p:spPr>
          <a:xfrm>
            <a:off x="0" y="623555"/>
            <a:ext cx="7050284" cy="1077253"/>
          </a:xfrm>
        </p:spPr>
        <p:txBody>
          <a:bodyPr lIns="365760" anchor="ctr">
            <a:normAutofit/>
          </a:bodyPr>
          <a:lstStyle>
            <a:lvl1pPr>
              <a:defRPr sz="4400" b="1" cap="all" baseline="0">
                <a:solidFill>
                  <a:schemeClr val="bg1"/>
                </a:solidFill>
              </a:defRPr>
            </a:lvl1pPr>
          </a:lstStyle>
          <a:p>
            <a:r>
              <a:rPr lang="en-US"/>
              <a:t>Click to edit Master title style</a:t>
            </a:r>
            <a:endParaRPr lang="en-US"/>
          </a:p>
        </p:txBody>
      </p:sp>
      <p:sp>
        <p:nvSpPr>
          <p:cNvPr id="3" name="Text Placeholder 2"/>
          <p:cNvSpPr>
            <a:spLocks noGrp="1"/>
          </p:cNvSpPr>
          <p:nvPr userDrawn="1">
            <p:ph type="body" idx="1"/>
          </p:nvPr>
        </p:nvSpPr>
        <p:spPr>
          <a:xfrm>
            <a:off x="1080142" y="5462316"/>
            <a:ext cx="7069212" cy="627334"/>
          </a:xfrm>
        </p:spPr>
        <p:txBody>
          <a:bodyPr anchor="ctr">
            <a:normAutofit/>
          </a:bodyPr>
          <a:lstStyle>
            <a:lvl1pPr marL="0" indent="0">
              <a:buNone/>
              <a:defRPr sz="3200">
                <a:solidFill>
                  <a:schemeClr val="bg2">
                    <a:lumMod val="9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r>
              <a:rPr lang="en-US"/>
              <a:t>Your Date Here</a:t>
            </a:r>
            <a:endParaRPr lang="en-US"/>
          </a:p>
        </p:txBody>
      </p:sp>
      <p:sp>
        <p:nvSpPr>
          <p:cNvPr id="6" name="Footer Placeholder 5"/>
          <p:cNvSpPr>
            <a:spLocks noGrp="1"/>
          </p:cNvSpPr>
          <p:nvPr>
            <p:ph type="ftr" sz="quarter" idx="11"/>
          </p:nvPr>
        </p:nvSpPr>
        <p:spPr/>
        <p:txBody>
          <a:bodyPr/>
          <a:lstStyle/>
          <a:p>
            <a:r>
              <a:rPr lang="en-US"/>
              <a:t>Your Footer Here</a:t>
            </a:r>
            <a:endParaRPr lang="en-US"/>
          </a:p>
        </p:txBody>
      </p:sp>
      <p:sp>
        <p:nvSpPr>
          <p:cNvPr id="7" name="Slide Number Placeholder 6"/>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r>
              <a:rPr lang="en-US"/>
              <a:t>Your Date Here</a:t>
            </a:r>
            <a:endParaRPr lang="en-US"/>
          </a:p>
        </p:txBody>
      </p:sp>
      <p:sp>
        <p:nvSpPr>
          <p:cNvPr id="8" name="Footer Placeholder 7"/>
          <p:cNvSpPr>
            <a:spLocks noGrp="1"/>
          </p:cNvSpPr>
          <p:nvPr>
            <p:ph type="ftr" sz="quarter" idx="11"/>
          </p:nvPr>
        </p:nvSpPr>
        <p:spPr/>
        <p:txBody>
          <a:bodyPr/>
          <a:lstStyle/>
          <a:p>
            <a:r>
              <a:rPr lang="en-US"/>
              <a:t>Your Footer Here</a:t>
            </a:r>
            <a:endParaRPr lang="en-US"/>
          </a:p>
        </p:txBody>
      </p:sp>
      <p:sp>
        <p:nvSpPr>
          <p:cNvPr id="9" name="Slide Number Placeholder 8"/>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2">
    <p:bg>
      <p:bgPr>
        <a:solidFill>
          <a:srgbClr val="32395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31604" y="1988840"/>
            <a:ext cx="7128792" cy="2387600"/>
          </a:xfrm>
        </p:spPr>
        <p:txBody>
          <a:bodyPr anchor="b">
            <a:normAutofit/>
          </a:bodyPr>
          <a:lstStyle>
            <a:lvl1pPr algn="ctr">
              <a:defRPr sz="6600" b="1">
                <a:solidFill>
                  <a:schemeClr val="bg1"/>
                </a:solidFill>
              </a:defRPr>
            </a:lvl1pPr>
          </a:lstStyle>
          <a:p>
            <a:r>
              <a:rPr lang="en-US"/>
              <a:t>Click to edit Master title style</a:t>
            </a:r>
            <a:endParaRPr lang="en-US"/>
          </a:p>
        </p:txBody>
      </p:sp>
      <p:sp>
        <p:nvSpPr>
          <p:cNvPr id="3" name="Subtitle 2"/>
          <p:cNvSpPr>
            <a:spLocks noGrp="1"/>
          </p:cNvSpPr>
          <p:nvPr>
            <p:ph type="subTitle" idx="1"/>
          </p:nvPr>
        </p:nvSpPr>
        <p:spPr>
          <a:xfrm>
            <a:off x="2531604" y="4468515"/>
            <a:ext cx="7128792" cy="1655762"/>
          </a:xfrm>
        </p:spPr>
        <p:txBody>
          <a:bodyPr/>
          <a:lstStyle>
            <a:lvl1pPr marL="0" indent="0" algn="ctr">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lvl1pPr>
              <a:defRPr>
                <a:solidFill>
                  <a:schemeClr val="bg1">
                    <a:lumMod val="85000"/>
                  </a:schemeClr>
                </a:solidFill>
              </a:defRPr>
            </a:lvl1pPr>
          </a:lstStyle>
          <a:p>
            <a:r>
              <a:rPr lang="en-US"/>
              <a:t>Your Date Here</a:t>
            </a:r>
            <a:endParaRPr lang="en-US"/>
          </a:p>
        </p:txBody>
      </p:sp>
      <p:sp>
        <p:nvSpPr>
          <p:cNvPr id="5" name="Footer Placeholder 4"/>
          <p:cNvSpPr>
            <a:spLocks noGrp="1"/>
          </p:cNvSpPr>
          <p:nvPr>
            <p:ph type="ftr" sz="quarter" idx="11"/>
          </p:nvPr>
        </p:nvSpPr>
        <p:spPr>
          <a:xfrm>
            <a:off x="4038600" y="6356350"/>
            <a:ext cx="4114800" cy="365125"/>
          </a:xfrm>
        </p:spPr>
        <p:txBody>
          <a:bodyPr/>
          <a:lstStyle>
            <a:lvl1pPr>
              <a:defRPr>
                <a:solidFill>
                  <a:schemeClr val="bg1">
                    <a:lumMod val="85000"/>
                  </a:schemeClr>
                </a:solidFill>
              </a:defRPr>
            </a:lvl1pPr>
          </a:lstStyle>
          <a:p>
            <a:r>
              <a:rPr lang="en-US"/>
              <a:t>Your Footer Here</a:t>
            </a:r>
            <a:endParaRPr lang="en-US"/>
          </a:p>
        </p:txBody>
      </p:sp>
      <p:grpSp>
        <p:nvGrpSpPr>
          <p:cNvPr id="29" name="Group 28"/>
          <p:cNvGrpSpPr/>
          <p:nvPr userDrawn="1"/>
        </p:nvGrpSpPr>
        <p:grpSpPr>
          <a:xfrm>
            <a:off x="269276" y="101170"/>
            <a:ext cx="3729078" cy="4215085"/>
            <a:chOff x="269276" y="101170"/>
            <a:chExt cx="3729078" cy="4215085"/>
          </a:xfrm>
          <a:effectLst>
            <a:outerShdw blurRad="254000" dist="165100" dir="10200000" algn="tr" rotWithShape="0">
              <a:prstClr val="black">
                <a:alpha val="40000"/>
              </a:prstClr>
            </a:outerShdw>
          </a:effectLst>
        </p:grpSpPr>
        <p:sp>
          <p:nvSpPr>
            <p:cNvPr id="30" name="Freeform 99"/>
            <p:cNvSpPr/>
            <p:nvPr userDrawn="1"/>
          </p:nvSpPr>
          <p:spPr bwMode="auto">
            <a:xfrm rot="900000">
              <a:off x="2527762" y="982518"/>
              <a:ext cx="831594" cy="898279"/>
            </a:xfrm>
            <a:custGeom>
              <a:avLst/>
              <a:gdLst>
                <a:gd name="T0" fmla="*/ 188 w 849"/>
                <a:gd name="T1" fmla="*/ 0 h 917"/>
                <a:gd name="T2" fmla="*/ 0 w 849"/>
                <a:gd name="T3" fmla="*/ 327 h 917"/>
                <a:gd name="T4" fmla="*/ 849 w 849"/>
                <a:gd name="T5" fmla="*/ 917 h 917"/>
                <a:gd name="T6" fmla="*/ 188 w 849"/>
                <a:gd name="T7" fmla="*/ 0 h 917"/>
              </a:gdLst>
              <a:ahLst/>
              <a:cxnLst>
                <a:cxn ang="0">
                  <a:pos x="T0" y="T1"/>
                </a:cxn>
                <a:cxn ang="0">
                  <a:pos x="T2" y="T3"/>
                </a:cxn>
                <a:cxn ang="0">
                  <a:pos x="T4" y="T5"/>
                </a:cxn>
                <a:cxn ang="0">
                  <a:pos x="T6" y="T7"/>
                </a:cxn>
              </a:cxnLst>
              <a:rect l="0" t="0" r="r" b="b"/>
              <a:pathLst>
                <a:path w="849" h="917">
                  <a:moveTo>
                    <a:pt x="188" y="0"/>
                  </a:moveTo>
                  <a:lnTo>
                    <a:pt x="0" y="327"/>
                  </a:lnTo>
                  <a:lnTo>
                    <a:pt x="849" y="917"/>
                  </a:lnTo>
                  <a:lnTo>
                    <a:pt x="188" y="0"/>
                  </a:lnTo>
                  <a:close/>
                </a:path>
              </a:pathLst>
            </a:custGeom>
            <a:solidFill>
              <a:srgbClr val="F164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101"/>
            <p:cNvSpPr/>
            <p:nvPr userDrawn="1"/>
          </p:nvSpPr>
          <p:spPr bwMode="auto">
            <a:xfrm rot="900000">
              <a:off x="3645319" y="921682"/>
              <a:ext cx="353035" cy="223590"/>
            </a:xfrm>
            <a:custGeom>
              <a:avLst/>
              <a:gdLst>
                <a:gd name="T0" fmla="*/ 358 w 358"/>
                <a:gd name="T1" fmla="*/ 228 h 228"/>
                <a:gd name="T2" fmla="*/ 36 w 358"/>
                <a:gd name="T3" fmla="*/ 0 h 228"/>
                <a:gd name="T4" fmla="*/ 0 w 358"/>
                <a:gd name="T5" fmla="*/ 228 h 228"/>
                <a:gd name="T6" fmla="*/ 358 w 358"/>
                <a:gd name="T7" fmla="*/ 228 h 228"/>
              </a:gdLst>
              <a:ahLst/>
              <a:cxnLst>
                <a:cxn ang="0">
                  <a:pos x="T0" y="T1"/>
                </a:cxn>
                <a:cxn ang="0">
                  <a:pos x="T2" y="T3"/>
                </a:cxn>
                <a:cxn ang="0">
                  <a:pos x="T4" y="T5"/>
                </a:cxn>
                <a:cxn ang="0">
                  <a:pos x="T6" y="T7"/>
                </a:cxn>
              </a:cxnLst>
              <a:rect l="0" t="0" r="r" b="b"/>
              <a:pathLst>
                <a:path w="358" h="228">
                  <a:moveTo>
                    <a:pt x="358" y="228"/>
                  </a:moveTo>
                  <a:lnTo>
                    <a:pt x="36" y="0"/>
                  </a:lnTo>
                  <a:lnTo>
                    <a:pt x="0" y="228"/>
                  </a:lnTo>
                  <a:lnTo>
                    <a:pt x="358" y="22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 name="Freeform 104"/>
            <p:cNvSpPr/>
            <p:nvPr userDrawn="1"/>
          </p:nvSpPr>
          <p:spPr bwMode="auto">
            <a:xfrm rot="900000">
              <a:off x="1185061" y="2009013"/>
              <a:ext cx="1165017" cy="1212088"/>
            </a:xfrm>
            <a:custGeom>
              <a:avLst/>
              <a:gdLst>
                <a:gd name="T0" fmla="*/ 0 w 1187"/>
                <a:gd name="T1" fmla="*/ 1234 h 1234"/>
                <a:gd name="T2" fmla="*/ 1187 w 1187"/>
                <a:gd name="T3" fmla="*/ 222 h 1234"/>
                <a:gd name="T4" fmla="*/ 585 w 1187"/>
                <a:gd name="T5" fmla="*/ 0 h 1234"/>
                <a:gd name="T6" fmla="*/ 0 w 1187"/>
                <a:gd name="T7" fmla="*/ 1234 h 1234"/>
              </a:gdLst>
              <a:ahLst/>
              <a:cxnLst>
                <a:cxn ang="0">
                  <a:pos x="T0" y="T1"/>
                </a:cxn>
                <a:cxn ang="0">
                  <a:pos x="T2" y="T3"/>
                </a:cxn>
                <a:cxn ang="0">
                  <a:pos x="T4" y="T5"/>
                </a:cxn>
                <a:cxn ang="0">
                  <a:pos x="T6" y="T7"/>
                </a:cxn>
              </a:cxnLst>
              <a:rect l="0" t="0" r="r" b="b"/>
              <a:pathLst>
                <a:path w="1187" h="1234">
                  <a:moveTo>
                    <a:pt x="0" y="1234"/>
                  </a:moveTo>
                  <a:lnTo>
                    <a:pt x="1187" y="222"/>
                  </a:lnTo>
                  <a:lnTo>
                    <a:pt x="585" y="0"/>
                  </a:lnTo>
                  <a:lnTo>
                    <a:pt x="0" y="1234"/>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Freeform 103"/>
            <p:cNvSpPr/>
            <p:nvPr userDrawn="1"/>
          </p:nvSpPr>
          <p:spPr bwMode="auto">
            <a:xfrm rot="900000">
              <a:off x="407618" y="101170"/>
              <a:ext cx="1694568" cy="988498"/>
            </a:xfrm>
            <a:custGeom>
              <a:avLst/>
              <a:gdLst>
                <a:gd name="T0" fmla="*/ 0 w 1727"/>
                <a:gd name="T1" fmla="*/ 845 h 1008"/>
                <a:gd name="T2" fmla="*/ 1650 w 1727"/>
                <a:gd name="T3" fmla="*/ 0 h 1008"/>
                <a:gd name="T4" fmla="*/ 1727 w 1727"/>
                <a:gd name="T5" fmla="*/ 338 h 1008"/>
                <a:gd name="T6" fmla="*/ 303 w 1727"/>
                <a:gd name="T7" fmla="*/ 1008 h 1008"/>
                <a:gd name="T8" fmla="*/ 0 w 1727"/>
                <a:gd name="T9" fmla="*/ 845 h 1008"/>
              </a:gdLst>
              <a:ahLst/>
              <a:cxnLst>
                <a:cxn ang="0">
                  <a:pos x="T0" y="T1"/>
                </a:cxn>
                <a:cxn ang="0">
                  <a:pos x="T2" y="T3"/>
                </a:cxn>
                <a:cxn ang="0">
                  <a:pos x="T4" y="T5"/>
                </a:cxn>
                <a:cxn ang="0">
                  <a:pos x="T6" y="T7"/>
                </a:cxn>
                <a:cxn ang="0">
                  <a:pos x="T8" y="T9"/>
                </a:cxn>
              </a:cxnLst>
              <a:rect l="0" t="0" r="r" b="b"/>
              <a:pathLst>
                <a:path w="1727" h="1008">
                  <a:moveTo>
                    <a:pt x="0" y="845"/>
                  </a:moveTo>
                  <a:lnTo>
                    <a:pt x="1650" y="0"/>
                  </a:lnTo>
                  <a:lnTo>
                    <a:pt x="1727" y="338"/>
                  </a:lnTo>
                  <a:lnTo>
                    <a:pt x="303" y="1008"/>
                  </a:lnTo>
                  <a:lnTo>
                    <a:pt x="0" y="84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 name="Freeform 105"/>
            <p:cNvSpPr/>
            <p:nvPr userDrawn="1"/>
          </p:nvSpPr>
          <p:spPr bwMode="auto">
            <a:xfrm rot="900000">
              <a:off x="1011962" y="2205890"/>
              <a:ext cx="1165017" cy="2110365"/>
            </a:xfrm>
            <a:custGeom>
              <a:avLst/>
              <a:gdLst>
                <a:gd name="T0" fmla="*/ 1083 w 1187"/>
                <a:gd name="T1" fmla="*/ 2151 h 2151"/>
                <a:gd name="T2" fmla="*/ 1187 w 1187"/>
                <a:gd name="T3" fmla="*/ 0 h 2151"/>
                <a:gd name="T4" fmla="*/ 0 w 1187"/>
                <a:gd name="T5" fmla="*/ 1012 h 2151"/>
                <a:gd name="T6" fmla="*/ 1083 w 1187"/>
                <a:gd name="T7" fmla="*/ 2151 h 2151"/>
              </a:gdLst>
              <a:ahLst/>
              <a:cxnLst>
                <a:cxn ang="0">
                  <a:pos x="T0" y="T1"/>
                </a:cxn>
                <a:cxn ang="0">
                  <a:pos x="T2" y="T3"/>
                </a:cxn>
                <a:cxn ang="0">
                  <a:pos x="T4" y="T5"/>
                </a:cxn>
                <a:cxn ang="0">
                  <a:pos x="T6" y="T7"/>
                </a:cxn>
              </a:cxnLst>
              <a:rect l="0" t="0" r="r" b="b"/>
              <a:pathLst>
                <a:path w="1187" h="2151">
                  <a:moveTo>
                    <a:pt x="1083" y="2151"/>
                  </a:moveTo>
                  <a:lnTo>
                    <a:pt x="1187" y="0"/>
                  </a:lnTo>
                  <a:lnTo>
                    <a:pt x="0" y="1012"/>
                  </a:lnTo>
                  <a:lnTo>
                    <a:pt x="1083" y="215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Freeform 98"/>
            <p:cNvSpPr/>
            <p:nvPr userDrawn="1"/>
          </p:nvSpPr>
          <p:spPr bwMode="auto">
            <a:xfrm rot="900000">
              <a:off x="269276" y="434146"/>
              <a:ext cx="1859318" cy="1376838"/>
            </a:xfrm>
            <a:custGeom>
              <a:avLst/>
              <a:gdLst>
                <a:gd name="T0" fmla="*/ 0 w 1893"/>
                <a:gd name="T1" fmla="*/ 813 h 1404"/>
                <a:gd name="T2" fmla="*/ 1727 w 1893"/>
                <a:gd name="T3" fmla="*/ 0 h 1404"/>
                <a:gd name="T4" fmla="*/ 1893 w 1893"/>
                <a:gd name="T5" fmla="*/ 1404 h 1404"/>
                <a:gd name="T6" fmla="*/ 0 w 1893"/>
                <a:gd name="T7" fmla="*/ 813 h 1404"/>
              </a:gdLst>
              <a:ahLst/>
              <a:cxnLst>
                <a:cxn ang="0">
                  <a:pos x="T0" y="T1"/>
                </a:cxn>
                <a:cxn ang="0">
                  <a:pos x="T2" y="T3"/>
                </a:cxn>
                <a:cxn ang="0">
                  <a:pos x="T4" y="T5"/>
                </a:cxn>
                <a:cxn ang="0">
                  <a:pos x="T6" y="T7"/>
                </a:cxn>
              </a:cxnLst>
              <a:rect l="0" t="0" r="r" b="b"/>
              <a:pathLst>
                <a:path w="1893" h="1404">
                  <a:moveTo>
                    <a:pt x="0" y="813"/>
                  </a:moveTo>
                  <a:lnTo>
                    <a:pt x="1727" y="0"/>
                  </a:lnTo>
                  <a:lnTo>
                    <a:pt x="1893" y="1404"/>
                  </a:lnTo>
                  <a:lnTo>
                    <a:pt x="0" y="813"/>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Shape 35"/>
            <p:cNvSpPr/>
            <p:nvPr userDrawn="1"/>
          </p:nvSpPr>
          <p:spPr bwMode="auto">
            <a:xfrm rot="900000">
              <a:off x="2717095" y="1021821"/>
              <a:ext cx="637086" cy="883902"/>
            </a:xfrm>
            <a:custGeom>
              <a:avLst/>
              <a:gdLst>
                <a:gd name="connsiteX0" fmla="*/ 0 w 637086"/>
                <a:gd name="connsiteY0" fmla="*/ 0 h 883902"/>
                <a:gd name="connsiteX1" fmla="*/ 637086 w 637086"/>
                <a:gd name="connsiteY1" fmla="*/ 883902 h 883902"/>
                <a:gd name="connsiteX2" fmla="*/ 239705 w 637086"/>
                <a:gd name="connsiteY2" fmla="*/ 607724 h 883902"/>
              </a:gdLst>
              <a:ahLst/>
              <a:cxnLst>
                <a:cxn ang="0">
                  <a:pos x="connsiteX0" y="connsiteY0"/>
                </a:cxn>
                <a:cxn ang="0">
                  <a:pos x="connsiteX1" y="connsiteY1"/>
                </a:cxn>
                <a:cxn ang="0">
                  <a:pos x="connsiteX2" y="connsiteY2"/>
                </a:cxn>
              </a:cxnLst>
              <a:rect l="l" t="t" r="r" b="b"/>
              <a:pathLst>
                <a:path w="637086" h="883902">
                  <a:moveTo>
                    <a:pt x="0" y="0"/>
                  </a:moveTo>
                  <a:lnTo>
                    <a:pt x="637086" y="883902"/>
                  </a:lnTo>
                  <a:lnTo>
                    <a:pt x="239705" y="607724"/>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37" name="Freeform 100"/>
            <p:cNvSpPr/>
            <p:nvPr userDrawn="1"/>
          </p:nvSpPr>
          <p:spPr bwMode="auto">
            <a:xfrm rot="900000">
              <a:off x="2741308" y="760837"/>
              <a:ext cx="835518" cy="1172862"/>
            </a:xfrm>
            <a:custGeom>
              <a:avLst/>
              <a:gdLst>
                <a:gd name="T0" fmla="*/ 854 w 854"/>
                <a:gd name="T1" fmla="*/ 0 h 1197"/>
                <a:gd name="T2" fmla="*/ 661 w 854"/>
                <a:gd name="T3" fmla="*/ 1197 h 1197"/>
                <a:gd name="T4" fmla="*/ 0 w 854"/>
                <a:gd name="T5" fmla="*/ 280 h 1197"/>
                <a:gd name="T6" fmla="*/ 854 w 854"/>
                <a:gd name="T7" fmla="*/ 0 h 1197"/>
              </a:gdLst>
              <a:ahLst/>
              <a:cxnLst>
                <a:cxn ang="0">
                  <a:pos x="T0" y="T1"/>
                </a:cxn>
                <a:cxn ang="0">
                  <a:pos x="T2" y="T3"/>
                </a:cxn>
                <a:cxn ang="0">
                  <a:pos x="T4" y="T5"/>
                </a:cxn>
                <a:cxn ang="0">
                  <a:pos x="T6" y="T7"/>
                </a:cxn>
              </a:cxnLst>
              <a:rect l="0" t="0" r="r" b="b"/>
              <a:pathLst>
                <a:path w="854" h="1197">
                  <a:moveTo>
                    <a:pt x="854" y="0"/>
                  </a:moveTo>
                  <a:lnTo>
                    <a:pt x="661" y="1197"/>
                  </a:lnTo>
                  <a:lnTo>
                    <a:pt x="0" y="280"/>
                  </a:lnTo>
                  <a:lnTo>
                    <a:pt x="854"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 name="Freeform: Shape 37"/>
            <p:cNvSpPr/>
            <p:nvPr userDrawn="1"/>
          </p:nvSpPr>
          <p:spPr bwMode="auto">
            <a:xfrm rot="900000">
              <a:off x="3649652" y="888768"/>
              <a:ext cx="95216" cy="223133"/>
            </a:xfrm>
            <a:custGeom>
              <a:avLst/>
              <a:gdLst>
                <a:gd name="connsiteX0" fmla="*/ 35428 w 95216"/>
                <a:gd name="connsiteY0" fmla="*/ 0 h 223133"/>
                <a:gd name="connsiteX1" fmla="*/ 95216 w 95216"/>
                <a:gd name="connsiteY1" fmla="*/ 223133 h 223133"/>
                <a:gd name="connsiteX2" fmla="*/ 0 w 95216"/>
                <a:gd name="connsiteY2" fmla="*/ 223133 h 223133"/>
              </a:gdLst>
              <a:ahLst/>
              <a:cxnLst>
                <a:cxn ang="0">
                  <a:pos x="connsiteX0" y="connsiteY0"/>
                </a:cxn>
                <a:cxn ang="0">
                  <a:pos x="connsiteX1" y="connsiteY1"/>
                </a:cxn>
                <a:cxn ang="0">
                  <a:pos x="connsiteX2" y="connsiteY2"/>
                </a:cxn>
              </a:cxnLst>
              <a:rect l="l" t="t" r="r" b="b"/>
              <a:pathLst>
                <a:path w="95216" h="223133">
                  <a:moveTo>
                    <a:pt x="35428" y="0"/>
                  </a:moveTo>
                  <a:lnTo>
                    <a:pt x="95216" y="223133"/>
                  </a:lnTo>
                  <a:lnTo>
                    <a:pt x="0" y="223133"/>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39" name="Freeform 102"/>
            <p:cNvSpPr/>
            <p:nvPr userDrawn="1"/>
          </p:nvSpPr>
          <p:spPr bwMode="auto">
            <a:xfrm rot="900000">
              <a:off x="2019446" y="414591"/>
              <a:ext cx="843363" cy="737451"/>
            </a:xfrm>
            <a:custGeom>
              <a:avLst/>
              <a:gdLst>
                <a:gd name="T0" fmla="*/ 0 w 860"/>
                <a:gd name="T1" fmla="*/ 0 h 752"/>
                <a:gd name="T2" fmla="*/ 860 w 860"/>
                <a:gd name="T3" fmla="*/ 425 h 752"/>
                <a:gd name="T4" fmla="*/ 672 w 860"/>
                <a:gd name="T5" fmla="*/ 752 h 752"/>
                <a:gd name="T6" fmla="*/ 77 w 860"/>
                <a:gd name="T7" fmla="*/ 338 h 752"/>
                <a:gd name="T8" fmla="*/ 0 w 860"/>
                <a:gd name="T9" fmla="*/ 0 h 752"/>
              </a:gdLst>
              <a:ahLst/>
              <a:cxnLst>
                <a:cxn ang="0">
                  <a:pos x="T0" y="T1"/>
                </a:cxn>
                <a:cxn ang="0">
                  <a:pos x="T2" y="T3"/>
                </a:cxn>
                <a:cxn ang="0">
                  <a:pos x="T4" y="T5"/>
                </a:cxn>
                <a:cxn ang="0">
                  <a:pos x="T6" y="T7"/>
                </a:cxn>
                <a:cxn ang="0">
                  <a:pos x="T8" y="T9"/>
                </a:cxn>
              </a:cxnLst>
              <a:rect l="0" t="0" r="r" b="b"/>
              <a:pathLst>
                <a:path w="860" h="752">
                  <a:moveTo>
                    <a:pt x="0" y="0"/>
                  </a:moveTo>
                  <a:lnTo>
                    <a:pt x="860" y="425"/>
                  </a:lnTo>
                  <a:lnTo>
                    <a:pt x="672" y="752"/>
                  </a:lnTo>
                  <a:lnTo>
                    <a:pt x="77" y="338"/>
                  </a:lnTo>
                  <a:lnTo>
                    <a:pt x="0" y="0"/>
                  </a:lnTo>
                  <a:close/>
                </a:path>
              </a:pathLst>
            </a:custGeom>
            <a:solidFill>
              <a:srgbClr val="CFDE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Shape 39"/>
            <p:cNvSpPr/>
            <p:nvPr userDrawn="1"/>
          </p:nvSpPr>
          <p:spPr bwMode="auto">
            <a:xfrm rot="900000">
              <a:off x="2079967" y="325841"/>
              <a:ext cx="74528" cy="362005"/>
            </a:xfrm>
            <a:custGeom>
              <a:avLst/>
              <a:gdLst>
                <a:gd name="connsiteX0" fmla="*/ 0 w 74528"/>
                <a:gd name="connsiteY0" fmla="*/ 0 h 362005"/>
                <a:gd name="connsiteX1" fmla="*/ 74528 w 74528"/>
                <a:gd name="connsiteY1" fmla="*/ 326960 h 362005"/>
                <a:gd name="connsiteX2" fmla="*/ 0 w 74528"/>
                <a:gd name="connsiteY2" fmla="*/ 362005 h 362005"/>
              </a:gdLst>
              <a:ahLst/>
              <a:cxnLst>
                <a:cxn ang="0">
                  <a:pos x="connsiteX0" y="connsiteY0"/>
                </a:cxn>
                <a:cxn ang="0">
                  <a:pos x="connsiteX1" y="connsiteY1"/>
                </a:cxn>
                <a:cxn ang="0">
                  <a:pos x="connsiteX2" y="connsiteY2"/>
                </a:cxn>
              </a:cxnLst>
              <a:rect l="l" t="t" r="r" b="b"/>
              <a:pathLst>
                <a:path w="74528" h="362005">
                  <a:moveTo>
                    <a:pt x="0" y="0"/>
                  </a:moveTo>
                  <a:lnTo>
                    <a:pt x="74528" y="326960"/>
                  </a:lnTo>
                  <a:lnTo>
                    <a:pt x="0" y="362005"/>
                  </a:lnTo>
                  <a:close/>
                </a:path>
              </a:pathLst>
            </a:custGeom>
            <a:solidFill>
              <a:schemeClr val="tx1">
                <a:alpha val="40000"/>
              </a:schemeClr>
            </a:solidFill>
            <a:ln>
              <a:noFill/>
            </a:ln>
          </p:spPr>
          <p:txBody>
            <a:bodyPr vert="horz" wrap="square" lIns="91440" tIns="45720" rIns="91440" bIns="45720" numCol="1" anchor="t" anchorCtr="0" compatLnSpc="1">
              <a:noAutofit/>
            </a:bodyPr>
            <a:lstStyle/>
            <a:p>
              <a:endParaRPr lang="en-US"/>
            </a:p>
          </p:txBody>
        </p:sp>
        <p:sp>
          <p:nvSpPr>
            <p:cNvPr id="41" name="Freeform: Shape 40"/>
            <p:cNvSpPr/>
            <p:nvPr userDrawn="1"/>
          </p:nvSpPr>
          <p:spPr bwMode="auto">
            <a:xfrm rot="900000">
              <a:off x="1775590" y="2086757"/>
              <a:ext cx="694907" cy="219666"/>
            </a:xfrm>
            <a:custGeom>
              <a:avLst/>
              <a:gdLst>
                <a:gd name="connsiteX0" fmla="*/ 104056 w 694907"/>
                <a:gd name="connsiteY0" fmla="*/ 0 h 219666"/>
                <a:gd name="connsiteX1" fmla="*/ 694907 w 694907"/>
                <a:gd name="connsiteY1" fmla="*/ 218058 h 219666"/>
                <a:gd name="connsiteX2" fmla="*/ 693022 w 694907"/>
                <a:gd name="connsiteY2" fmla="*/ 219666 h 219666"/>
                <a:gd name="connsiteX3" fmla="*/ 0 w 694907"/>
                <a:gd name="connsiteY3" fmla="*/ 219666 h 219666"/>
              </a:gdLst>
              <a:ahLst/>
              <a:cxnLst>
                <a:cxn ang="0">
                  <a:pos x="connsiteX0" y="connsiteY0"/>
                </a:cxn>
                <a:cxn ang="0">
                  <a:pos x="connsiteX1" y="connsiteY1"/>
                </a:cxn>
                <a:cxn ang="0">
                  <a:pos x="connsiteX2" y="connsiteY2"/>
                </a:cxn>
                <a:cxn ang="0">
                  <a:pos x="connsiteX3" y="connsiteY3"/>
                </a:cxn>
              </a:cxnLst>
              <a:rect l="l" t="t" r="r" b="b"/>
              <a:pathLst>
                <a:path w="694907" h="219666">
                  <a:moveTo>
                    <a:pt x="104056" y="0"/>
                  </a:moveTo>
                  <a:lnTo>
                    <a:pt x="694907" y="218058"/>
                  </a:lnTo>
                  <a:lnTo>
                    <a:pt x="693022" y="219666"/>
                  </a:lnTo>
                  <a:lnTo>
                    <a:pt x="0" y="219666"/>
                  </a:lnTo>
                  <a:close/>
                </a:path>
              </a:pathLst>
            </a:custGeom>
            <a:solidFill>
              <a:schemeClr val="tx1">
                <a:alpha val="40000"/>
              </a:schemeClr>
            </a:solidFill>
            <a:ln>
              <a:noFill/>
            </a:ln>
          </p:spPr>
          <p:txBody>
            <a:bodyPr vert="horz" wrap="square" lIns="91440" tIns="45720" rIns="91440" bIns="45720" numCol="1" anchor="t" anchorCtr="0" compatLnSpc="1">
              <a:noAutofit/>
            </a:bodyPr>
            <a:lstStyle/>
            <a:p>
              <a:endParaRPr lang="en-US"/>
            </a:p>
          </p:txBody>
        </p:sp>
        <p:sp>
          <p:nvSpPr>
            <p:cNvPr id="42" name="Freeform: Shape 41"/>
            <p:cNvSpPr/>
            <p:nvPr userDrawn="1"/>
          </p:nvSpPr>
          <p:spPr bwMode="auto">
            <a:xfrm rot="900000">
              <a:off x="1156551" y="2224925"/>
              <a:ext cx="1165017" cy="993066"/>
            </a:xfrm>
            <a:custGeom>
              <a:avLst/>
              <a:gdLst>
                <a:gd name="connsiteX0" fmla="*/ 1165017 w 1165017"/>
                <a:gd name="connsiteY0" fmla="*/ 0 h 993066"/>
                <a:gd name="connsiteX1" fmla="*/ 1154626 w 1165017"/>
                <a:gd name="connsiteY1" fmla="*/ 214828 h 993066"/>
                <a:gd name="connsiteX2" fmla="*/ 175 w 1165017"/>
                <a:gd name="connsiteY2" fmla="*/ 993066 h 993066"/>
                <a:gd name="connsiteX3" fmla="*/ 0 w 1165017"/>
                <a:gd name="connsiteY3" fmla="*/ 992882 h 993066"/>
              </a:gdLst>
              <a:ahLst/>
              <a:cxnLst>
                <a:cxn ang="0">
                  <a:pos x="connsiteX0" y="connsiteY0"/>
                </a:cxn>
                <a:cxn ang="0">
                  <a:pos x="connsiteX1" y="connsiteY1"/>
                </a:cxn>
                <a:cxn ang="0">
                  <a:pos x="connsiteX2" y="connsiteY2"/>
                </a:cxn>
                <a:cxn ang="0">
                  <a:pos x="connsiteX3" y="connsiteY3"/>
                </a:cxn>
              </a:cxnLst>
              <a:rect l="l" t="t" r="r" b="b"/>
              <a:pathLst>
                <a:path w="1165017" h="993066">
                  <a:moveTo>
                    <a:pt x="1165017" y="0"/>
                  </a:moveTo>
                  <a:lnTo>
                    <a:pt x="1154626" y="214828"/>
                  </a:lnTo>
                  <a:lnTo>
                    <a:pt x="175" y="993066"/>
                  </a:lnTo>
                  <a:lnTo>
                    <a:pt x="0" y="992882"/>
                  </a:lnTo>
                  <a:close/>
                </a:path>
              </a:pathLst>
            </a:custGeom>
            <a:solidFill>
              <a:srgbClr val="8F1547"/>
            </a:solidFill>
            <a:ln>
              <a:noFill/>
            </a:ln>
          </p:spPr>
          <p:txBody>
            <a:bodyPr vert="horz" wrap="square" lIns="91440" tIns="45720" rIns="91440" bIns="45720" numCol="1" anchor="t" anchorCtr="0" compatLnSpc="1">
              <a:noAutofit/>
            </a:bodyPr>
            <a:lstStyle/>
            <a:p>
              <a:endParaRPr lang="en-US"/>
            </a:p>
          </p:txBody>
        </p:sp>
        <p:sp>
          <p:nvSpPr>
            <p:cNvPr id="43" name="Freeform 97"/>
            <p:cNvSpPr/>
            <p:nvPr userDrawn="1"/>
          </p:nvSpPr>
          <p:spPr bwMode="auto">
            <a:xfrm rot="900000">
              <a:off x="1885228" y="811629"/>
              <a:ext cx="1416064" cy="1596504"/>
            </a:xfrm>
            <a:custGeom>
              <a:avLst/>
              <a:gdLst>
                <a:gd name="T0" fmla="*/ 1444 w 1444"/>
                <a:gd name="T1" fmla="*/ 1004 h 1626"/>
                <a:gd name="T2" fmla="*/ 0 w 1444"/>
                <a:gd name="T3" fmla="*/ 0 h 1626"/>
                <a:gd name="T4" fmla="*/ 166 w 1444"/>
                <a:gd name="T5" fmla="*/ 1404 h 1626"/>
                <a:gd name="T6" fmla="*/ 768 w 1444"/>
                <a:gd name="T7" fmla="*/ 1626 h 1626"/>
                <a:gd name="T8" fmla="*/ 1444 w 1444"/>
                <a:gd name="T9" fmla="*/ 1004 h 1626"/>
              </a:gdLst>
              <a:ahLst/>
              <a:cxnLst>
                <a:cxn ang="0">
                  <a:pos x="T0" y="T1"/>
                </a:cxn>
                <a:cxn ang="0">
                  <a:pos x="T2" y="T3"/>
                </a:cxn>
                <a:cxn ang="0">
                  <a:pos x="T4" y="T5"/>
                </a:cxn>
                <a:cxn ang="0">
                  <a:pos x="T6" y="T7"/>
                </a:cxn>
                <a:cxn ang="0">
                  <a:pos x="T8" y="T9"/>
                </a:cxn>
              </a:cxnLst>
              <a:rect l="0" t="0" r="r" b="b"/>
              <a:pathLst>
                <a:path w="1444" h="1626">
                  <a:moveTo>
                    <a:pt x="1444" y="1004"/>
                  </a:moveTo>
                  <a:lnTo>
                    <a:pt x="0" y="0"/>
                  </a:lnTo>
                  <a:lnTo>
                    <a:pt x="166" y="1404"/>
                  </a:lnTo>
                  <a:lnTo>
                    <a:pt x="768" y="1626"/>
                  </a:lnTo>
                  <a:lnTo>
                    <a:pt x="1444" y="1004"/>
                  </a:lnTo>
                  <a:close/>
                </a:path>
              </a:pathLst>
            </a:custGeom>
            <a:solidFill>
              <a:srgbClr val="0F81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 name="Freeform: Shape 43"/>
            <p:cNvSpPr/>
            <p:nvPr userDrawn="1"/>
          </p:nvSpPr>
          <p:spPr bwMode="auto">
            <a:xfrm rot="900000">
              <a:off x="1926972" y="668003"/>
              <a:ext cx="283372" cy="1423054"/>
            </a:xfrm>
            <a:custGeom>
              <a:avLst/>
              <a:gdLst>
                <a:gd name="connsiteX0" fmla="*/ 0 w 283372"/>
                <a:gd name="connsiteY0" fmla="*/ 0 h 1423054"/>
                <a:gd name="connsiteX1" fmla="*/ 1806 w 283372"/>
                <a:gd name="connsiteY1" fmla="*/ 1257 h 1423054"/>
                <a:gd name="connsiteX2" fmla="*/ 283372 w 283372"/>
                <a:gd name="connsiteY2" fmla="*/ 1423054 h 1423054"/>
                <a:gd name="connsiteX3" fmla="*/ 162789 w 283372"/>
                <a:gd name="connsiteY3" fmla="*/ 1378531 h 1423054"/>
              </a:gdLst>
              <a:ahLst/>
              <a:cxnLst>
                <a:cxn ang="0">
                  <a:pos x="connsiteX0" y="connsiteY0"/>
                </a:cxn>
                <a:cxn ang="0">
                  <a:pos x="connsiteX1" y="connsiteY1"/>
                </a:cxn>
                <a:cxn ang="0">
                  <a:pos x="connsiteX2" y="connsiteY2"/>
                </a:cxn>
                <a:cxn ang="0">
                  <a:pos x="connsiteX3" y="connsiteY3"/>
                </a:cxn>
              </a:cxnLst>
              <a:rect l="l" t="t" r="r" b="b"/>
              <a:pathLst>
                <a:path w="283372" h="1423054">
                  <a:moveTo>
                    <a:pt x="0" y="0"/>
                  </a:moveTo>
                  <a:lnTo>
                    <a:pt x="1806" y="1257"/>
                  </a:lnTo>
                  <a:lnTo>
                    <a:pt x="283372" y="1423054"/>
                  </a:lnTo>
                  <a:lnTo>
                    <a:pt x="162789" y="1378531"/>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Your Date Here</a:t>
            </a:r>
            <a:endParaRPr lang="en-US"/>
          </a:p>
        </p:txBody>
      </p:sp>
      <p:sp>
        <p:nvSpPr>
          <p:cNvPr id="3" name="Footer Placeholder 2"/>
          <p:cNvSpPr>
            <a:spLocks noGrp="1"/>
          </p:cNvSpPr>
          <p:nvPr>
            <p:ph type="ftr" sz="quarter" idx="11"/>
          </p:nvPr>
        </p:nvSpPr>
        <p:spPr/>
        <p:txBody>
          <a:bodyPr/>
          <a:lstStyle/>
          <a:p>
            <a:r>
              <a:rPr lang="en-US"/>
              <a:t>Your Footer Here</a:t>
            </a:r>
            <a:endParaRPr lang="en-US"/>
          </a:p>
        </p:txBody>
      </p:sp>
      <p:sp>
        <p:nvSpPr>
          <p:cNvPr id="4" name="Slide Number Placeholder 3"/>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r>
              <a:rPr lang="en-US"/>
              <a:t>Your Date Here</a:t>
            </a:r>
            <a:endParaRPr lang="en-US"/>
          </a:p>
        </p:txBody>
      </p:sp>
      <p:sp>
        <p:nvSpPr>
          <p:cNvPr id="6" name="Footer Placeholder 5"/>
          <p:cNvSpPr>
            <a:spLocks noGrp="1"/>
          </p:cNvSpPr>
          <p:nvPr>
            <p:ph type="ftr" sz="quarter" idx="11"/>
          </p:nvPr>
        </p:nvSpPr>
        <p:spPr/>
        <p:txBody>
          <a:bodyPr/>
          <a:lstStyle/>
          <a:p>
            <a:r>
              <a:rPr lang="en-US"/>
              <a:t>Your Footer Here</a:t>
            </a:r>
            <a:endParaRPr lang="en-US"/>
          </a:p>
        </p:txBody>
      </p:sp>
      <p:sp>
        <p:nvSpPr>
          <p:cNvPr id="7" name="Slide Number Placeholder 6"/>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r>
              <a:rPr lang="en-US"/>
              <a:t>Your Date Here</a:t>
            </a:r>
            <a:endParaRPr lang="en-US"/>
          </a:p>
        </p:txBody>
      </p:sp>
      <p:sp>
        <p:nvSpPr>
          <p:cNvPr id="6" name="Footer Placeholder 5"/>
          <p:cNvSpPr>
            <a:spLocks noGrp="1"/>
          </p:cNvSpPr>
          <p:nvPr>
            <p:ph type="ftr" sz="quarter" idx="11"/>
          </p:nvPr>
        </p:nvSpPr>
        <p:spPr/>
        <p:txBody>
          <a:bodyPr/>
          <a:lstStyle/>
          <a:p>
            <a:r>
              <a:rPr lang="en-US"/>
              <a:t>Your Footer Here</a:t>
            </a:r>
            <a:endParaRPr lang="en-US"/>
          </a:p>
        </p:txBody>
      </p:sp>
      <p:sp>
        <p:nvSpPr>
          <p:cNvPr id="7" name="Slide Number Placeholder 6"/>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howee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a:fillRect/>
          </a:stretch>
        </p:blipFill>
        <p:spPr>
          <a:xfrm>
            <a:off x="11096512" y="5774480"/>
            <a:ext cx="1095488" cy="108352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r>
              <a:rPr lang="en-US"/>
              <a:t>Your Date Here</a:t>
            </a:r>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r>
              <a:rPr lang="en-US"/>
              <a:t>Your Footer Here</a:t>
            </a:r>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7F88F610-7B7C-44F0-8FE6-F62371B7351D}" type="slidenum">
              <a:rPr lang="en-US" smtClean="0"/>
            </a:fld>
            <a:endParaRPr lang="en-US"/>
          </a:p>
        </p:txBody>
      </p:sp>
      <p:grpSp>
        <p:nvGrpSpPr>
          <p:cNvPr id="14" name="Group 13"/>
          <p:cNvGrpSpPr/>
          <p:nvPr userDrawn="1"/>
        </p:nvGrpSpPr>
        <p:grpSpPr>
          <a:xfrm>
            <a:off x="10137828" y="3429000"/>
            <a:ext cx="1592036" cy="907173"/>
            <a:chOff x="10137828" y="3429000"/>
            <a:chExt cx="1592036" cy="907173"/>
          </a:xfrm>
          <a:effectLst>
            <a:outerShdw blurRad="254000" dist="165100" dir="10200000" algn="tr" rotWithShape="0">
              <a:prstClr val="black">
                <a:alpha val="40000"/>
              </a:prstClr>
            </a:outerShdw>
          </a:effectLst>
        </p:grpSpPr>
        <p:sp>
          <p:nvSpPr>
            <p:cNvPr id="15" name="Freeform: Shape 14"/>
            <p:cNvSpPr/>
            <p:nvPr userDrawn="1"/>
          </p:nvSpPr>
          <p:spPr bwMode="auto">
            <a:xfrm>
              <a:off x="10299754" y="3429000"/>
              <a:ext cx="1430110" cy="907173"/>
            </a:xfrm>
            <a:custGeom>
              <a:avLst/>
              <a:gdLst>
                <a:gd name="connsiteX0" fmla="*/ 1592035 w 1592035"/>
                <a:gd name="connsiteY0" fmla="*/ 0 h 907173"/>
                <a:gd name="connsiteX1" fmla="*/ 1009194 w 1592035"/>
                <a:gd name="connsiteY1" fmla="*/ 822910 h 907173"/>
                <a:gd name="connsiteX2" fmla="*/ 748687 w 1592035"/>
                <a:gd name="connsiteY2" fmla="*/ 707391 h 907173"/>
                <a:gd name="connsiteX3" fmla="*/ 638110 w 1592035"/>
                <a:gd name="connsiteY3" fmla="*/ 800142 h 907173"/>
                <a:gd name="connsiteX4" fmla="*/ 510957 w 1592035"/>
                <a:gd name="connsiteY4" fmla="*/ 907173 h 907173"/>
                <a:gd name="connsiteX5" fmla="*/ 511392 w 1592035"/>
                <a:gd name="connsiteY5" fmla="*/ 906432 h 907173"/>
                <a:gd name="connsiteX6" fmla="*/ 510508 w 1592035"/>
                <a:gd name="connsiteY6" fmla="*/ 907173 h 907173"/>
                <a:gd name="connsiteX7" fmla="*/ 335259 w 1592035"/>
                <a:gd name="connsiteY7" fmla="*/ 551569 h 907173"/>
                <a:gd name="connsiteX8" fmla="*/ 412639 w 1592035"/>
                <a:gd name="connsiteY8" fmla="*/ 517609 h 907173"/>
                <a:gd name="connsiteX9" fmla="*/ 411802 w 1592035"/>
                <a:gd name="connsiteY9" fmla="*/ 516588 h 907173"/>
                <a:gd name="connsiteX10" fmla="*/ 334552 w 1592035"/>
                <a:gd name="connsiteY10" fmla="*/ 550400 h 907173"/>
                <a:gd name="connsiteX11" fmla="*/ 0 w 1592035"/>
                <a:gd name="connsiteY11" fmla="*/ 444347 h 907173"/>
                <a:gd name="connsiteX12" fmla="*/ 1592035 w 1592035"/>
                <a:gd name="connsiteY12" fmla="*/ 0 h 907173"/>
                <a:gd name="connsiteX13" fmla="*/ 929011 w 1592035"/>
                <a:gd name="connsiteY13" fmla="*/ 290206 h 907173"/>
                <a:gd name="connsiteX14" fmla="*/ 930279 w 1592035"/>
                <a:gd name="connsiteY14" fmla="*/ 290429 h 907173"/>
                <a:gd name="connsiteX0-1" fmla="*/ 1592035 w 1592035"/>
                <a:gd name="connsiteY0-2" fmla="*/ 0 h 907173"/>
                <a:gd name="connsiteX1-3" fmla="*/ 1009194 w 1592035"/>
                <a:gd name="connsiteY1-4" fmla="*/ 822910 h 907173"/>
                <a:gd name="connsiteX2-5" fmla="*/ 748687 w 1592035"/>
                <a:gd name="connsiteY2-6" fmla="*/ 707391 h 907173"/>
                <a:gd name="connsiteX3-7" fmla="*/ 638110 w 1592035"/>
                <a:gd name="connsiteY3-8" fmla="*/ 800142 h 907173"/>
                <a:gd name="connsiteX4-9" fmla="*/ 510957 w 1592035"/>
                <a:gd name="connsiteY4-10" fmla="*/ 907173 h 907173"/>
                <a:gd name="connsiteX5-11" fmla="*/ 511392 w 1592035"/>
                <a:gd name="connsiteY5-12" fmla="*/ 906432 h 907173"/>
                <a:gd name="connsiteX6-13" fmla="*/ 510508 w 1592035"/>
                <a:gd name="connsiteY6-14" fmla="*/ 907173 h 907173"/>
                <a:gd name="connsiteX7-15" fmla="*/ 335259 w 1592035"/>
                <a:gd name="connsiteY7-16" fmla="*/ 551569 h 907173"/>
                <a:gd name="connsiteX8-17" fmla="*/ 412639 w 1592035"/>
                <a:gd name="connsiteY8-18" fmla="*/ 517609 h 907173"/>
                <a:gd name="connsiteX9-19" fmla="*/ 411802 w 1592035"/>
                <a:gd name="connsiteY9-20" fmla="*/ 516588 h 907173"/>
                <a:gd name="connsiteX10-21" fmla="*/ 334552 w 1592035"/>
                <a:gd name="connsiteY10-22" fmla="*/ 550400 h 907173"/>
                <a:gd name="connsiteX11-23" fmla="*/ 0 w 1592035"/>
                <a:gd name="connsiteY11-24" fmla="*/ 444347 h 907173"/>
                <a:gd name="connsiteX12-25" fmla="*/ 1592035 w 1592035"/>
                <a:gd name="connsiteY12-26" fmla="*/ 0 h 907173"/>
                <a:gd name="connsiteX13-27" fmla="*/ 929011 w 1592035"/>
                <a:gd name="connsiteY13-28" fmla="*/ 290206 h 907173"/>
                <a:gd name="connsiteX14-29" fmla="*/ 1592035 w 1592035"/>
                <a:gd name="connsiteY14-30" fmla="*/ 0 h 907173"/>
                <a:gd name="connsiteX0-31" fmla="*/ 1592035 w 1592035"/>
                <a:gd name="connsiteY0-32" fmla="*/ 0 h 907173"/>
                <a:gd name="connsiteX1-33" fmla="*/ 1009194 w 1592035"/>
                <a:gd name="connsiteY1-34" fmla="*/ 822910 h 907173"/>
                <a:gd name="connsiteX2-35" fmla="*/ 748687 w 1592035"/>
                <a:gd name="connsiteY2-36" fmla="*/ 707391 h 907173"/>
                <a:gd name="connsiteX3-37" fmla="*/ 638110 w 1592035"/>
                <a:gd name="connsiteY3-38" fmla="*/ 800142 h 907173"/>
                <a:gd name="connsiteX4-39" fmla="*/ 510957 w 1592035"/>
                <a:gd name="connsiteY4-40" fmla="*/ 907173 h 907173"/>
                <a:gd name="connsiteX5-41" fmla="*/ 511392 w 1592035"/>
                <a:gd name="connsiteY5-42" fmla="*/ 906432 h 907173"/>
                <a:gd name="connsiteX6-43" fmla="*/ 510508 w 1592035"/>
                <a:gd name="connsiteY6-44" fmla="*/ 907173 h 907173"/>
                <a:gd name="connsiteX7-45" fmla="*/ 335259 w 1592035"/>
                <a:gd name="connsiteY7-46" fmla="*/ 551569 h 907173"/>
                <a:gd name="connsiteX8-47" fmla="*/ 412639 w 1592035"/>
                <a:gd name="connsiteY8-48" fmla="*/ 517609 h 907173"/>
                <a:gd name="connsiteX9-49" fmla="*/ 411802 w 1592035"/>
                <a:gd name="connsiteY9-50" fmla="*/ 516588 h 907173"/>
                <a:gd name="connsiteX10-51" fmla="*/ 334552 w 1592035"/>
                <a:gd name="connsiteY10-52" fmla="*/ 550400 h 907173"/>
                <a:gd name="connsiteX11-53" fmla="*/ 0 w 1592035"/>
                <a:gd name="connsiteY11-54" fmla="*/ 444347 h 907173"/>
                <a:gd name="connsiteX12-55" fmla="*/ 1592035 w 1592035"/>
                <a:gd name="connsiteY12-56" fmla="*/ 0 h 907173"/>
                <a:gd name="connsiteX13-57" fmla="*/ 1592035 w 1592035"/>
                <a:gd name="connsiteY13-58" fmla="*/ 0 h 907173"/>
                <a:gd name="connsiteX0-59" fmla="*/ 1592035 w 1592035"/>
                <a:gd name="connsiteY0-60" fmla="*/ 0 h 907173"/>
                <a:gd name="connsiteX1-61" fmla="*/ 1009194 w 1592035"/>
                <a:gd name="connsiteY1-62" fmla="*/ 822910 h 907173"/>
                <a:gd name="connsiteX2-63" fmla="*/ 748687 w 1592035"/>
                <a:gd name="connsiteY2-64" fmla="*/ 707391 h 907173"/>
                <a:gd name="connsiteX3-65" fmla="*/ 638110 w 1592035"/>
                <a:gd name="connsiteY3-66" fmla="*/ 800142 h 907173"/>
                <a:gd name="connsiteX4-67" fmla="*/ 510957 w 1592035"/>
                <a:gd name="connsiteY4-68" fmla="*/ 907173 h 907173"/>
                <a:gd name="connsiteX5-69" fmla="*/ 511392 w 1592035"/>
                <a:gd name="connsiteY5-70" fmla="*/ 906432 h 907173"/>
                <a:gd name="connsiteX6-71" fmla="*/ 510508 w 1592035"/>
                <a:gd name="connsiteY6-72" fmla="*/ 907173 h 907173"/>
                <a:gd name="connsiteX7-73" fmla="*/ 335259 w 1592035"/>
                <a:gd name="connsiteY7-74" fmla="*/ 551569 h 907173"/>
                <a:gd name="connsiteX8-75" fmla="*/ 412639 w 1592035"/>
                <a:gd name="connsiteY8-76" fmla="*/ 517609 h 907173"/>
                <a:gd name="connsiteX9-77" fmla="*/ 334552 w 1592035"/>
                <a:gd name="connsiteY9-78" fmla="*/ 550400 h 907173"/>
                <a:gd name="connsiteX10-79" fmla="*/ 0 w 1592035"/>
                <a:gd name="connsiteY10-80" fmla="*/ 444347 h 907173"/>
                <a:gd name="connsiteX11-81" fmla="*/ 1592035 w 1592035"/>
                <a:gd name="connsiteY11-82" fmla="*/ 0 h 907173"/>
                <a:gd name="connsiteX12-83" fmla="*/ 1592035 w 1592035"/>
                <a:gd name="connsiteY12-84" fmla="*/ 0 h 907173"/>
                <a:gd name="connsiteX0-85" fmla="*/ 1592035 w 1592035"/>
                <a:gd name="connsiteY0-86" fmla="*/ 0 h 907173"/>
                <a:gd name="connsiteX1-87" fmla="*/ 1009194 w 1592035"/>
                <a:gd name="connsiteY1-88" fmla="*/ 822910 h 907173"/>
                <a:gd name="connsiteX2-89" fmla="*/ 748687 w 1592035"/>
                <a:gd name="connsiteY2-90" fmla="*/ 707391 h 907173"/>
                <a:gd name="connsiteX3-91" fmla="*/ 638110 w 1592035"/>
                <a:gd name="connsiteY3-92" fmla="*/ 800142 h 907173"/>
                <a:gd name="connsiteX4-93" fmla="*/ 510957 w 1592035"/>
                <a:gd name="connsiteY4-94" fmla="*/ 907173 h 907173"/>
                <a:gd name="connsiteX5-95" fmla="*/ 511392 w 1592035"/>
                <a:gd name="connsiteY5-96" fmla="*/ 906432 h 907173"/>
                <a:gd name="connsiteX6-97" fmla="*/ 510508 w 1592035"/>
                <a:gd name="connsiteY6-98" fmla="*/ 907173 h 907173"/>
                <a:gd name="connsiteX7-99" fmla="*/ 335259 w 1592035"/>
                <a:gd name="connsiteY7-100" fmla="*/ 551569 h 907173"/>
                <a:gd name="connsiteX8-101" fmla="*/ 334552 w 1592035"/>
                <a:gd name="connsiteY8-102" fmla="*/ 550400 h 907173"/>
                <a:gd name="connsiteX9-103" fmla="*/ 0 w 1592035"/>
                <a:gd name="connsiteY9-104" fmla="*/ 444347 h 907173"/>
                <a:gd name="connsiteX10-105" fmla="*/ 1592035 w 1592035"/>
                <a:gd name="connsiteY10-106" fmla="*/ 0 h 907173"/>
                <a:gd name="connsiteX11-107" fmla="*/ 1592035 w 1592035"/>
                <a:gd name="connsiteY11-108" fmla="*/ 0 h 907173"/>
                <a:gd name="connsiteX0-109" fmla="*/ 1430110 w 1430110"/>
                <a:gd name="connsiteY0-110" fmla="*/ 0 h 907173"/>
                <a:gd name="connsiteX1-111" fmla="*/ 847269 w 1430110"/>
                <a:gd name="connsiteY1-112" fmla="*/ 822910 h 907173"/>
                <a:gd name="connsiteX2-113" fmla="*/ 586762 w 1430110"/>
                <a:gd name="connsiteY2-114" fmla="*/ 707391 h 907173"/>
                <a:gd name="connsiteX3-115" fmla="*/ 476185 w 1430110"/>
                <a:gd name="connsiteY3-116" fmla="*/ 800142 h 907173"/>
                <a:gd name="connsiteX4-117" fmla="*/ 349032 w 1430110"/>
                <a:gd name="connsiteY4-118" fmla="*/ 907173 h 907173"/>
                <a:gd name="connsiteX5-119" fmla="*/ 349467 w 1430110"/>
                <a:gd name="connsiteY5-120" fmla="*/ 906432 h 907173"/>
                <a:gd name="connsiteX6-121" fmla="*/ 348583 w 1430110"/>
                <a:gd name="connsiteY6-122" fmla="*/ 907173 h 907173"/>
                <a:gd name="connsiteX7-123" fmla="*/ 173334 w 1430110"/>
                <a:gd name="connsiteY7-124" fmla="*/ 551569 h 907173"/>
                <a:gd name="connsiteX8-125" fmla="*/ 172627 w 1430110"/>
                <a:gd name="connsiteY8-126" fmla="*/ 550400 h 907173"/>
                <a:gd name="connsiteX9-127" fmla="*/ 0 w 1430110"/>
                <a:gd name="connsiteY9-128" fmla="*/ 457047 h 907173"/>
                <a:gd name="connsiteX10-129" fmla="*/ 1430110 w 1430110"/>
                <a:gd name="connsiteY10-130" fmla="*/ 0 h 907173"/>
                <a:gd name="connsiteX11-131" fmla="*/ 1430110 w 1430110"/>
                <a:gd name="connsiteY11-132" fmla="*/ 0 h 9071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1430110" h="907173">
                  <a:moveTo>
                    <a:pt x="1430110" y="0"/>
                  </a:moveTo>
                  <a:lnTo>
                    <a:pt x="847269" y="822910"/>
                  </a:lnTo>
                  <a:lnTo>
                    <a:pt x="586762" y="707391"/>
                  </a:lnTo>
                  <a:lnTo>
                    <a:pt x="476185" y="800142"/>
                  </a:lnTo>
                  <a:lnTo>
                    <a:pt x="349032" y="907173"/>
                  </a:lnTo>
                  <a:lnTo>
                    <a:pt x="349467" y="906432"/>
                  </a:lnTo>
                  <a:lnTo>
                    <a:pt x="348583" y="907173"/>
                  </a:lnTo>
                  <a:lnTo>
                    <a:pt x="173334" y="551569"/>
                  </a:lnTo>
                  <a:lnTo>
                    <a:pt x="172627" y="550400"/>
                  </a:lnTo>
                  <a:lnTo>
                    <a:pt x="0" y="457047"/>
                  </a:lnTo>
                  <a:lnTo>
                    <a:pt x="1430110" y="0"/>
                  </a:lnTo>
                  <a:lnTo>
                    <a:pt x="1430110" y="0"/>
                  </a:lnTo>
                  <a:close/>
                </a:path>
              </a:pathLst>
            </a:custGeom>
            <a:solidFill>
              <a:srgbClr val="1A98DD"/>
            </a:solidFill>
            <a:ln w="9525">
              <a:noFill/>
              <a:round/>
            </a:ln>
          </p:spPr>
          <p:txBody>
            <a:bodyPr vert="horz" wrap="square" lIns="91440" tIns="45720" rIns="91440" bIns="45720" numCol="1" anchor="t" anchorCtr="0" compatLnSpc="1">
              <a:noAutofit/>
            </a:bodyPr>
            <a:p>
              <a:endParaRPr lang="en-US"/>
            </a:p>
          </p:txBody>
        </p:sp>
        <p:sp>
          <p:nvSpPr>
            <p:cNvPr id="20" name="Freeform: Shape 19"/>
            <p:cNvSpPr/>
            <p:nvPr userDrawn="1"/>
          </p:nvSpPr>
          <p:spPr bwMode="auto">
            <a:xfrm>
              <a:off x="10648785" y="3439757"/>
              <a:ext cx="1064942" cy="896416"/>
            </a:xfrm>
            <a:custGeom>
              <a:avLst/>
              <a:gdLst>
                <a:gd name="connsiteX0" fmla="*/ 142373 w 1064942"/>
                <a:gd name="connsiteY0" fmla="*/ 654350 h 896416"/>
                <a:gd name="connsiteX1" fmla="*/ 237475 w 1064942"/>
                <a:gd name="connsiteY1" fmla="*/ 696521 h 896416"/>
                <a:gd name="connsiteX2" fmla="*/ 0 w 1064942"/>
                <a:gd name="connsiteY2" fmla="*/ 896416 h 896416"/>
                <a:gd name="connsiteX3" fmla="*/ 141693 w 1064942"/>
                <a:gd name="connsiteY3" fmla="*/ 654832 h 896416"/>
                <a:gd name="connsiteX4" fmla="*/ 1064942 w 1064942"/>
                <a:gd name="connsiteY4" fmla="*/ 0 h 896416"/>
                <a:gd name="connsiteX5" fmla="*/ 1060011 w 1064942"/>
                <a:gd name="connsiteY5" fmla="*/ 4151 h 896416"/>
                <a:gd name="connsiteX6" fmla="*/ 661487 w 1064942"/>
                <a:gd name="connsiteY6" fmla="*/ 286158 h 89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942" h="896416">
                  <a:moveTo>
                    <a:pt x="142373" y="654350"/>
                  </a:moveTo>
                  <a:lnTo>
                    <a:pt x="237475" y="696521"/>
                  </a:lnTo>
                  <a:lnTo>
                    <a:pt x="0" y="896416"/>
                  </a:lnTo>
                  <a:lnTo>
                    <a:pt x="141693" y="654832"/>
                  </a:lnTo>
                  <a:close/>
                  <a:moveTo>
                    <a:pt x="1064942" y="0"/>
                  </a:moveTo>
                  <a:lnTo>
                    <a:pt x="1060011" y="4151"/>
                  </a:lnTo>
                  <a:lnTo>
                    <a:pt x="661487" y="286158"/>
                  </a:lnTo>
                  <a:close/>
                </a:path>
              </a:pathLst>
            </a:custGeom>
            <a:solidFill>
              <a:srgbClr val="EE2377"/>
            </a:solidFill>
            <a:ln w="9525">
              <a:noFill/>
              <a:round/>
            </a:ln>
          </p:spPr>
          <p:txBody>
            <a:bodyPr vert="horz" wrap="square" lIns="91440" tIns="45720" rIns="91440" bIns="45720" numCol="1" anchor="t" anchorCtr="0" compatLnSpc="1">
              <a:noAutofit/>
            </a:bodyPr>
            <a:p>
              <a:endParaRPr lang="en-US"/>
            </a:p>
          </p:txBody>
        </p:sp>
        <p:sp>
          <p:nvSpPr>
            <p:cNvPr id="19" name="Freeform 54"/>
            <p:cNvSpPr/>
            <p:nvPr userDrawn="1"/>
          </p:nvSpPr>
          <p:spPr bwMode="auto">
            <a:xfrm>
              <a:off x="10137828" y="3429000"/>
              <a:ext cx="1592035" cy="550400"/>
            </a:xfrm>
            <a:custGeom>
              <a:avLst/>
              <a:gdLst>
                <a:gd name="T0" fmla="*/ 746 w 3550"/>
                <a:gd name="T1" fmla="*/ 1230 h 1230"/>
                <a:gd name="T2" fmla="*/ 0 w 3550"/>
                <a:gd name="T3" fmla="*/ 993 h 1230"/>
                <a:gd name="T4" fmla="*/ 3550 w 3550"/>
                <a:gd name="T5" fmla="*/ 0 h 1230"/>
                <a:gd name="T6" fmla="*/ 746 w 3550"/>
                <a:gd name="T7" fmla="*/ 1230 h 1230"/>
              </a:gdLst>
              <a:ahLst/>
              <a:cxnLst>
                <a:cxn ang="0">
                  <a:pos x="T0" y="T1"/>
                </a:cxn>
                <a:cxn ang="0">
                  <a:pos x="T2" y="T3"/>
                </a:cxn>
                <a:cxn ang="0">
                  <a:pos x="T4" y="T5"/>
                </a:cxn>
                <a:cxn ang="0">
                  <a:pos x="T6" y="T7"/>
                </a:cxn>
              </a:cxnLst>
              <a:rect l="0" t="0" r="r" b="b"/>
              <a:pathLst>
                <a:path w="3550" h="1230">
                  <a:moveTo>
                    <a:pt x="746" y="1230"/>
                  </a:moveTo>
                  <a:lnTo>
                    <a:pt x="0" y="993"/>
                  </a:lnTo>
                  <a:lnTo>
                    <a:pt x="3550" y="0"/>
                  </a:lnTo>
                  <a:lnTo>
                    <a:pt x="746" y="1230"/>
                  </a:lnTo>
                  <a:close/>
                </a:path>
              </a:pathLst>
            </a:custGeom>
            <a:solidFill>
              <a:srgbClr val="F16415"/>
            </a:solidFill>
            <a:ln w="9525">
              <a:noFill/>
              <a:round/>
            </a:ln>
          </p:spPr>
          <p:txBody>
            <a:bodyPr vert="horz" wrap="square" lIns="91440" tIns="45720" rIns="91440" bIns="45720" numCol="1" anchor="t" anchorCtr="0" compatLnSpc="1"/>
            <a:p>
              <a:endParaRPr lang="en-US"/>
            </a:p>
          </p:txBody>
        </p:sp>
        <p:sp>
          <p:nvSpPr>
            <p:cNvPr id="21" name="Freeform 53"/>
            <p:cNvSpPr/>
            <p:nvPr userDrawn="1"/>
          </p:nvSpPr>
          <p:spPr bwMode="auto">
            <a:xfrm>
              <a:off x="10790419" y="3429000"/>
              <a:ext cx="939444" cy="822910"/>
            </a:xfrm>
            <a:custGeom>
              <a:avLst/>
              <a:gdLst>
                <a:gd name="T0" fmla="*/ 2097 w 2097"/>
                <a:gd name="T1" fmla="*/ 0 h 1837"/>
                <a:gd name="T2" fmla="*/ 0 w 2097"/>
                <a:gd name="T3" fmla="*/ 1484 h 1837"/>
                <a:gd name="T4" fmla="*/ 796 w 2097"/>
                <a:gd name="T5" fmla="*/ 1837 h 1837"/>
                <a:gd name="T6" fmla="*/ 2097 w 2097"/>
                <a:gd name="T7" fmla="*/ 0 h 1837"/>
              </a:gdLst>
              <a:ahLst/>
              <a:cxnLst>
                <a:cxn ang="0">
                  <a:pos x="T0" y="T1"/>
                </a:cxn>
                <a:cxn ang="0">
                  <a:pos x="T2" y="T3"/>
                </a:cxn>
                <a:cxn ang="0">
                  <a:pos x="T4" y="T5"/>
                </a:cxn>
                <a:cxn ang="0">
                  <a:pos x="T6" y="T7"/>
                </a:cxn>
              </a:cxnLst>
              <a:rect l="0" t="0" r="r" b="b"/>
              <a:pathLst>
                <a:path w="2097" h="1837">
                  <a:moveTo>
                    <a:pt x="2097" y="0"/>
                  </a:moveTo>
                  <a:lnTo>
                    <a:pt x="0" y="1484"/>
                  </a:lnTo>
                  <a:lnTo>
                    <a:pt x="796" y="1837"/>
                  </a:lnTo>
                  <a:lnTo>
                    <a:pt x="2097" y="0"/>
                  </a:lnTo>
                  <a:close/>
                </a:path>
              </a:pathLst>
            </a:custGeom>
            <a:solidFill>
              <a:srgbClr val="FCF664"/>
            </a:solidFill>
            <a:ln w="9525">
              <a:noFill/>
              <a:round/>
            </a:ln>
          </p:spPr>
          <p:txBody>
            <a:bodyPr vert="horz" wrap="square" lIns="91440" tIns="45720" rIns="91440" bIns="45720" numCol="1" anchor="t" anchorCtr="0" compatLnSpc="1"/>
            <a:p>
              <a:endParaRPr lang="en-US"/>
            </a:p>
          </p:txBody>
        </p:sp>
      </p:grpSp>
      <p:sp>
        <p:nvSpPr>
          <p:cNvPr id="31" name="Freeform 55"/>
          <p:cNvSpPr/>
          <p:nvPr userDrawn="1"/>
        </p:nvSpPr>
        <p:spPr bwMode="auto">
          <a:xfrm>
            <a:off x="3731040" y="4343342"/>
            <a:ext cx="6910579" cy="4757056"/>
          </a:xfrm>
          <a:custGeom>
            <a:avLst/>
            <a:gdLst>
              <a:gd name="T0" fmla="*/ 582 w 11725"/>
              <a:gd name="T1" fmla="*/ 7777 h 7845"/>
              <a:gd name="T2" fmla="*/ 1407 w 11725"/>
              <a:gd name="T3" fmla="*/ 7445 h 7845"/>
              <a:gd name="T4" fmla="*/ 2029 w 11725"/>
              <a:gd name="T5" fmla="*/ 6847 h 7845"/>
              <a:gd name="T6" fmla="*/ 2228 w 11725"/>
              <a:gd name="T7" fmla="*/ 6241 h 7845"/>
              <a:gd name="T8" fmla="*/ 2056 w 11725"/>
              <a:gd name="T9" fmla="*/ 5579 h 7845"/>
              <a:gd name="T10" fmla="*/ 1738 w 11725"/>
              <a:gd name="T11" fmla="*/ 5301 h 7845"/>
              <a:gd name="T12" fmla="*/ 1423 w 11725"/>
              <a:gd name="T13" fmla="*/ 5315 h 7845"/>
              <a:gd name="T14" fmla="*/ 1237 w 11725"/>
              <a:gd name="T15" fmla="*/ 5579 h 7845"/>
              <a:gd name="T16" fmla="*/ 1252 w 11725"/>
              <a:gd name="T17" fmla="*/ 5935 h 7845"/>
              <a:gd name="T18" fmla="*/ 1644 w 11725"/>
              <a:gd name="T19" fmla="*/ 6580 h 7845"/>
              <a:gd name="T20" fmla="*/ 2292 w 11725"/>
              <a:gd name="T21" fmla="*/ 7034 h 7845"/>
              <a:gd name="T22" fmla="*/ 3011 w 11725"/>
              <a:gd name="T23" fmla="*/ 7229 h 7845"/>
              <a:gd name="T24" fmla="*/ 3597 w 11725"/>
              <a:gd name="T25" fmla="*/ 7118 h 7845"/>
              <a:gd name="T26" fmla="*/ 3994 w 11725"/>
              <a:gd name="T27" fmla="*/ 6733 h 7845"/>
              <a:gd name="T28" fmla="*/ 4110 w 11725"/>
              <a:gd name="T29" fmla="*/ 6332 h 7845"/>
              <a:gd name="T30" fmla="*/ 4021 w 11725"/>
              <a:gd name="T31" fmla="*/ 5821 h 7845"/>
              <a:gd name="T32" fmla="*/ 3357 w 11725"/>
              <a:gd name="T33" fmla="*/ 4767 h 7845"/>
              <a:gd name="T34" fmla="*/ 2617 w 11725"/>
              <a:gd name="T35" fmla="*/ 3501 h 7845"/>
              <a:gd name="T36" fmla="*/ 2508 w 11725"/>
              <a:gd name="T37" fmla="*/ 2756 h 7845"/>
              <a:gd name="T38" fmla="*/ 2648 w 11725"/>
              <a:gd name="T39" fmla="*/ 2398 h 7845"/>
              <a:gd name="T40" fmla="*/ 3072 w 11725"/>
              <a:gd name="T41" fmla="*/ 2056 h 7845"/>
              <a:gd name="T42" fmla="*/ 3699 w 11725"/>
              <a:gd name="T43" fmla="*/ 1943 h 7845"/>
              <a:gd name="T44" fmla="*/ 4327 w 11725"/>
              <a:gd name="T45" fmla="*/ 2040 h 7845"/>
              <a:gd name="T46" fmla="*/ 4782 w 11725"/>
              <a:gd name="T47" fmla="*/ 2248 h 7845"/>
              <a:gd name="T48" fmla="*/ 5607 w 11725"/>
              <a:gd name="T49" fmla="*/ 2999 h 7845"/>
              <a:gd name="T50" fmla="*/ 6051 w 11725"/>
              <a:gd name="T51" fmla="*/ 3829 h 7845"/>
              <a:gd name="T52" fmla="*/ 6355 w 11725"/>
              <a:gd name="T53" fmla="*/ 5118 h 7845"/>
              <a:gd name="T54" fmla="*/ 6703 w 11725"/>
              <a:gd name="T55" fmla="*/ 5983 h 7845"/>
              <a:gd name="T56" fmla="*/ 7130 w 11725"/>
              <a:gd name="T57" fmla="*/ 6448 h 7845"/>
              <a:gd name="T58" fmla="*/ 7493 w 11725"/>
              <a:gd name="T59" fmla="*/ 6605 h 7845"/>
              <a:gd name="T60" fmla="*/ 7868 w 11725"/>
              <a:gd name="T61" fmla="*/ 6571 h 7845"/>
              <a:gd name="T62" fmla="*/ 8193 w 11725"/>
              <a:gd name="T63" fmla="*/ 6378 h 7845"/>
              <a:gd name="T64" fmla="*/ 8420 w 11725"/>
              <a:gd name="T65" fmla="*/ 6070 h 7845"/>
              <a:gd name="T66" fmla="*/ 8547 w 11725"/>
              <a:gd name="T67" fmla="*/ 5253 h 7845"/>
              <a:gd name="T68" fmla="*/ 8553 w 11725"/>
              <a:gd name="T69" fmla="*/ 3593 h 7845"/>
              <a:gd name="T70" fmla="*/ 8452 w 11725"/>
              <a:gd name="T71" fmla="*/ 3163 h 7845"/>
              <a:gd name="T72" fmla="*/ 8174 w 11725"/>
              <a:gd name="T73" fmla="*/ 2772 h 7845"/>
              <a:gd name="T74" fmla="*/ 7746 w 11725"/>
              <a:gd name="T75" fmla="*/ 2548 h 7845"/>
              <a:gd name="T76" fmla="*/ 7453 w 11725"/>
              <a:gd name="T77" fmla="*/ 2540 h 7845"/>
              <a:gd name="T78" fmla="*/ 7248 w 11725"/>
              <a:gd name="T79" fmla="*/ 2706 h 7845"/>
              <a:gd name="T80" fmla="*/ 7257 w 11725"/>
              <a:gd name="T81" fmla="*/ 2933 h 7845"/>
              <a:gd name="T82" fmla="*/ 7589 w 11725"/>
              <a:gd name="T83" fmla="*/ 3262 h 7845"/>
              <a:gd name="T84" fmla="*/ 8150 w 11725"/>
              <a:gd name="T85" fmla="*/ 3388 h 7845"/>
              <a:gd name="T86" fmla="*/ 8696 w 11725"/>
              <a:gd name="T87" fmla="*/ 3164 h 7845"/>
              <a:gd name="T88" fmla="*/ 9106 w 11725"/>
              <a:gd name="T89" fmla="*/ 2753 h 7845"/>
              <a:gd name="T90" fmla="*/ 9520 w 11725"/>
              <a:gd name="T91" fmla="*/ 1929 h 7845"/>
              <a:gd name="T92" fmla="*/ 9595 w 11725"/>
              <a:gd name="T93" fmla="*/ 1322 h 7845"/>
              <a:gd name="T94" fmla="*/ 9511 w 11725"/>
              <a:gd name="T95" fmla="*/ 795 h 7845"/>
              <a:gd name="T96" fmla="*/ 9580 w 11725"/>
              <a:gd name="T97" fmla="*/ 434 h 7845"/>
              <a:gd name="T98" fmla="*/ 9791 w 11725"/>
              <a:gd name="T99" fmla="*/ 340 h 7845"/>
              <a:gd name="T100" fmla="*/ 10139 w 11725"/>
              <a:gd name="T101" fmla="*/ 508 h 7845"/>
              <a:gd name="T102" fmla="*/ 10536 w 11725"/>
              <a:gd name="T103" fmla="*/ 1042 h 7845"/>
              <a:gd name="T104" fmla="*/ 10851 w 11725"/>
              <a:gd name="T105" fmla="*/ 1222 h 7845"/>
              <a:gd name="T106" fmla="*/ 11204 w 11725"/>
              <a:gd name="T107" fmla="*/ 1030 h 7845"/>
              <a:gd name="T108" fmla="*/ 11455 w 11725"/>
              <a:gd name="T109" fmla="*/ 576 h 7845"/>
              <a:gd name="connsiteX0" fmla="*/ 0 w 10000"/>
              <a:gd name="connsiteY0" fmla="*/ 10000 h 10000"/>
              <a:gd name="connsiteX1" fmla="*/ 208 w 10000"/>
              <a:gd name="connsiteY1" fmla="*/ 9985 h 10000"/>
              <a:gd name="connsiteX2" fmla="*/ 351 w 10000"/>
              <a:gd name="connsiteY2" fmla="*/ 9957 h 10000"/>
              <a:gd name="connsiteX3" fmla="*/ 496 w 10000"/>
              <a:gd name="connsiteY3" fmla="*/ 9913 h 10000"/>
              <a:gd name="connsiteX4" fmla="*/ 642 w 10000"/>
              <a:gd name="connsiteY4" fmla="*/ 9855 h 10000"/>
              <a:gd name="connsiteX5" fmla="*/ 787 w 10000"/>
              <a:gd name="connsiteY5" fmla="*/ 9786 h 10000"/>
              <a:gd name="connsiteX6" fmla="*/ 929 w 10000"/>
              <a:gd name="connsiteY6" fmla="*/ 9702 h 10000"/>
              <a:gd name="connsiteX7" fmla="*/ 1067 w 10000"/>
              <a:gd name="connsiteY7" fmla="*/ 9602 h 10000"/>
              <a:gd name="connsiteX8" fmla="*/ 1200 w 10000"/>
              <a:gd name="connsiteY8" fmla="*/ 9490 h 10000"/>
              <a:gd name="connsiteX9" fmla="*/ 1325 w 10000"/>
              <a:gd name="connsiteY9" fmla="*/ 9366 h 10000"/>
              <a:gd name="connsiteX10" fmla="*/ 1443 w 10000"/>
              <a:gd name="connsiteY10" fmla="*/ 9226 h 10000"/>
              <a:gd name="connsiteX11" fmla="*/ 1550 w 10000"/>
              <a:gd name="connsiteY11" fmla="*/ 9073 h 10000"/>
              <a:gd name="connsiteX12" fmla="*/ 1646 w 10000"/>
              <a:gd name="connsiteY12" fmla="*/ 8909 h 10000"/>
              <a:gd name="connsiteX13" fmla="*/ 1730 w 10000"/>
              <a:gd name="connsiteY13" fmla="*/ 8728 h 10000"/>
              <a:gd name="connsiteX14" fmla="*/ 1799 w 10000"/>
              <a:gd name="connsiteY14" fmla="*/ 8537 h 10000"/>
              <a:gd name="connsiteX15" fmla="*/ 1852 w 10000"/>
              <a:gd name="connsiteY15" fmla="*/ 8330 h 10000"/>
              <a:gd name="connsiteX16" fmla="*/ 1872 w 10000"/>
              <a:gd name="connsiteY16" fmla="*/ 8223 h 10000"/>
              <a:gd name="connsiteX17" fmla="*/ 1885 w 10000"/>
              <a:gd name="connsiteY17" fmla="*/ 8134 h 10000"/>
              <a:gd name="connsiteX18" fmla="*/ 1900 w 10000"/>
              <a:gd name="connsiteY18" fmla="*/ 7955 h 10000"/>
              <a:gd name="connsiteX19" fmla="*/ 1902 w 10000"/>
              <a:gd name="connsiteY19" fmla="*/ 7777 h 10000"/>
              <a:gd name="connsiteX20" fmla="*/ 1887 w 10000"/>
              <a:gd name="connsiteY20" fmla="*/ 7602 h 10000"/>
              <a:gd name="connsiteX21" fmla="*/ 1858 w 10000"/>
              <a:gd name="connsiteY21" fmla="*/ 7430 h 10000"/>
              <a:gd name="connsiteX22" fmla="*/ 1813 w 10000"/>
              <a:gd name="connsiteY22" fmla="*/ 7266 h 10000"/>
              <a:gd name="connsiteX23" fmla="*/ 1754 w 10000"/>
              <a:gd name="connsiteY23" fmla="*/ 7112 h 10000"/>
              <a:gd name="connsiteX24" fmla="*/ 1676 w 10000"/>
              <a:gd name="connsiteY24" fmla="*/ 6969 h 10000"/>
              <a:gd name="connsiteX25" fmla="*/ 1631 w 10000"/>
              <a:gd name="connsiteY25" fmla="*/ 6902 h 10000"/>
              <a:gd name="connsiteX26" fmla="*/ 1601 w 10000"/>
              <a:gd name="connsiteY26" fmla="*/ 6864 h 10000"/>
              <a:gd name="connsiteX27" fmla="*/ 1541 w 10000"/>
              <a:gd name="connsiteY27" fmla="*/ 6802 h 10000"/>
              <a:gd name="connsiteX28" fmla="*/ 1482 w 10000"/>
              <a:gd name="connsiteY28" fmla="*/ 6757 h 10000"/>
              <a:gd name="connsiteX29" fmla="*/ 1424 w 10000"/>
              <a:gd name="connsiteY29" fmla="*/ 6730 h 10000"/>
              <a:gd name="connsiteX30" fmla="*/ 1368 w 10000"/>
              <a:gd name="connsiteY30" fmla="*/ 6719 h 10000"/>
              <a:gd name="connsiteX31" fmla="*/ 1313 w 10000"/>
              <a:gd name="connsiteY31" fmla="*/ 6724 h 10000"/>
              <a:gd name="connsiteX32" fmla="*/ 1261 w 10000"/>
              <a:gd name="connsiteY32" fmla="*/ 6743 h 10000"/>
              <a:gd name="connsiteX33" fmla="*/ 1214 w 10000"/>
              <a:gd name="connsiteY33" fmla="*/ 6775 h 10000"/>
              <a:gd name="connsiteX34" fmla="*/ 1171 w 10000"/>
              <a:gd name="connsiteY34" fmla="*/ 6820 h 10000"/>
              <a:gd name="connsiteX35" fmla="*/ 1132 w 10000"/>
              <a:gd name="connsiteY35" fmla="*/ 6878 h 10000"/>
              <a:gd name="connsiteX36" fmla="*/ 1100 w 10000"/>
              <a:gd name="connsiteY36" fmla="*/ 6946 h 10000"/>
              <a:gd name="connsiteX37" fmla="*/ 1074 w 10000"/>
              <a:gd name="connsiteY37" fmla="*/ 7024 h 10000"/>
              <a:gd name="connsiteX38" fmla="*/ 1055 w 10000"/>
              <a:gd name="connsiteY38" fmla="*/ 7112 h 10000"/>
              <a:gd name="connsiteX39" fmla="*/ 1044 w 10000"/>
              <a:gd name="connsiteY39" fmla="*/ 7205 h 10000"/>
              <a:gd name="connsiteX40" fmla="*/ 1041 w 10000"/>
              <a:gd name="connsiteY40" fmla="*/ 7308 h 10000"/>
              <a:gd name="connsiteX41" fmla="*/ 1047 w 10000"/>
              <a:gd name="connsiteY41" fmla="*/ 7415 h 10000"/>
              <a:gd name="connsiteX42" fmla="*/ 1053 w 10000"/>
              <a:gd name="connsiteY42" fmla="*/ 7471 h 10000"/>
              <a:gd name="connsiteX43" fmla="*/ 1068 w 10000"/>
              <a:gd name="connsiteY43" fmla="*/ 7565 h 10000"/>
              <a:gd name="connsiteX44" fmla="*/ 1110 w 10000"/>
              <a:gd name="connsiteY44" fmla="*/ 7745 h 10000"/>
              <a:gd name="connsiteX45" fmla="*/ 1165 w 10000"/>
              <a:gd name="connsiteY45" fmla="*/ 7918 h 10000"/>
              <a:gd name="connsiteX46" fmla="*/ 1232 w 10000"/>
              <a:gd name="connsiteY46" fmla="*/ 8084 h 10000"/>
              <a:gd name="connsiteX47" fmla="*/ 1313 w 10000"/>
              <a:gd name="connsiteY47" fmla="*/ 8241 h 10000"/>
              <a:gd name="connsiteX48" fmla="*/ 1402 w 10000"/>
              <a:gd name="connsiteY48" fmla="*/ 8388 h 10000"/>
              <a:gd name="connsiteX49" fmla="*/ 1499 w 10000"/>
              <a:gd name="connsiteY49" fmla="*/ 8526 h 10000"/>
              <a:gd name="connsiteX50" fmla="*/ 1605 w 10000"/>
              <a:gd name="connsiteY50" fmla="*/ 8654 h 10000"/>
              <a:gd name="connsiteX51" fmla="*/ 1717 w 10000"/>
              <a:gd name="connsiteY51" fmla="*/ 8771 h 10000"/>
              <a:gd name="connsiteX52" fmla="*/ 1835 w 10000"/>
              <a:gd name="connsiteY52" fmla="*/ 8876 h 10000"/>
              <a:gd name="connsiteX53" fmla="*/ 1955 w 10000"/>
              <a:gd name="connsiteY53" fmla="*/ 8966 h 10000"/>
              <a:gd name="connsiteX54" fmla="*/ 2078 w 10000"/>
              <a:gd name="connsiteY54" fmla="*/ 9045 h 10000"/>
              <a:gd name="connsiteX55" fmla="*/ 2201 w 10000"/>
              <a:gd name="connsiteY55" fmla="*/ 9110 h 10000"/>
              <a:gd name="connsiteX56" fmla="*/ 2325 w 10000"/>
              <a:gd name="connsiteY56" fmla="*/ 9160 h 10000"/>
              <a:gd name="connsiteX57" fmla="*/ 2448 w 10000"/>
              <a:gd name="connsiteY57" fmla="*/ 9194 h 10000"/>
              <a:gd name="connsiteX58" fmla="*/ 2568 w 10000"/>
              <a:gd name="connsiteY58" fmla="*/ 9215 h 10000"/>
              <a:gd name="connsiteX59" fmla="*/ 2627 w 10000"/>
              <a:gd name="connsiteY59" fmla="*/ 9216 h 10000"/>
              <a:gd name="connsiteX60" fmla="*/ 2693 w 10000"/>
              <a:gd name="connsiteY60" fmla="*/ 9215 h 10000"/>
              <a:gd name="connsiteX61" fmla="*/ 2825 w 10000"/>
              <a:gd name="connsiteY61" fmla="*/ 9193 h 10000"/>
              <a:gd name="connsiteX62" fmla="*/ 2949 w 10000"/>
              <a:gd name="connsiteY62" fmla="*/ 9145 h 10000"/>
              <a:gd name="connsiteX63" fmla="*/ 3068 w 10000"/>
              <a:gd name="connsiteY63" fmla="*/ 9073 h 10000"/>
              <a:gd name="connsiteX64" fmla="*/ 3176 w 10000"/>
              <a:gd name="connsiteY64" fmla="*/ 8978 h 10000"/>
              <a:gd name="connsiteX65" fmla="*/ 3273 w 10000"/>
              <a:gd name="connsiteY65" fmla="*/ 8855 h 10000"/>
              <a:gd name="connsiteX66" fmla="*/ 3336 w 10000"/>
              <a:gd name="connsiteY66" fmla="*/ 8748 h 10000"/>
              <a:gd name="connsiteX67" fmla="*/ 3373 w 10000"/>
              <a:gd name="connsiteY67" fmla="*/ 8669 h 10000"/>
              <a:gd name="connsiteX68" fmla="*/ 3406 w 10000"/>
              <a:gd name="connsiteY68" fmla="*/ 8583 h 10000"/>
              <a:gd name="connsiteX69" fmla="*/ 3436 w 10000"/>
              <a:gd name="connsiteY69" fmla="*/ 8491 h 10000"/>
              <a:gd name="connsiteX70" fmla="*/ 3448 w 10000"/>
              <a:gd name="connsiteY70" fmla="*/ 8442 h 10000"/>
              <a:gd name="connsiteX71" fmla="*/ 3466 w 10000"/>
              <a:gd name="connsiteY71" fmla="*/ 8365 h 10000"/>
              <a:gd name="connsiteX72" fmla="*/ 3491 w 10000"/>
              <a:gd name="connsiteY72" fmla="*/ 8214 h 10000"/>
              <a:gd name="connsiteX73" fmla="*/ 3505 w 10000"/>
              <a:gd name="connsiteY73" fmla="*/ 8071 h 10000"/>
              <a:gd name="connsiteX74" fmla="*/ 3508 w 10000"/>
              <a:gd name="connsiteY74" fmla="*/ 7932 h 10000"/>
              <a:gd name="connsiteX75" fmla="*/ 3501 w 10000"/>
              <a:gd name="connsiteY75" fmla="*/ 7799 h 10000"/>
              <a:gd name="connsiteX76" fmla="*/ 3485 w 10000"/>
              <a:gd name="connsiteY76" fmla="*/ 7670 h 10000"/>
              <a:gd name="connsiteX77" fmla="*/ 3461 w 10000"/>
              <a:gd name="connsiteY77" fmla="*/ 7544 h 10000"/>
              <a:gd name="connsiteX78" fmla="*/ 3429 w 10000"/>
              <a:gd name="connsiteY78" fmla="*/ 7420 h 10000"/>
              <a:gd name="connsiteX79" fmla="*/ 3371 w 10000"/>
              <a:gd name="connsiteY79" fmla="*/ 7240 h 10000"/>
              <a:gd name="connsiteX80" fmla="*/ 3278 w 10000"/>
              <a:gd name="connsiteY80" fmla="*/ 7003 h 10000"/>
              <a:gd name="connsiteX81" fmla="*/ 3119 w 10000"/>
              <a:gd name="connsiteY81" fmla="*/ 6651 h 10000"/>
              <a:gd name="connsiteX82" fmla="*/ 3011 w 10000"/>
              <a:gd name="connsiteY82" fmla="*/ 6407 h 10000"/>
              <a:gd name="connsiteX83" fmla="*/ 2863 w 10000"/>
              <a:gd name="connsiteY83" fmla="*/ 6076 h 10000"/>
              <a:gd name="connsiteX84" fmla="*/ 2589 w 10000"/>
              <a:gd name="connsiteY84" fmla="*/ 5472 h 10000"/>
              <a:gd name="connsiteX85" fmla="*/ 2455 w 10000"/>
              <a:gd name="connsiteY85" fmla="*/ 5143 h 10000"/>
              <a:gd name="connsiteX86" fmla="*/ 2371 w 10000"/>
              <a:gd name="connsiteY86" fmla="*/ 4919 h 10000"/>
              <a:gd name="connsiteX87" fmla="*/ 2296 w 10000"/>
              <a:gd name="connsiteY87" fmla="*/ 4691 h 10000"/>
              <a:gd name="connsiteX88" fmla="*/ 2232 w 10000"/>
              <a:gd name="connsiteY88" fmla="*/ 4463 h 10000"/>
              <a:gd name="connsiteX89" fmla="*/ 2180 w 10000"/>
              <a:gd name="connsiteY89" fmla="*/ 4233 h 10000"/>
              <a:gd name="connsiteX90" fmla="*/ 2145 w 10000"/>
              <a:gd name="connsiteY90" fmla="*/ 4006 h 10000"/>
              <a:gd name="connsiteX91" fmla="*/ 2128 w 10000"/>
              <a:gd name="connsiteY91" fmla="*/ 3783 h 10000"/>
              <a:gd name="connsiteX92" fmla="*/ 2131 w 10000"/>
              <a:gd name="connsiteY92" fmla="*/ 3620 h 10000"/>
              <a:gd name="connsiteX93" fmla="*/ 2139 w 10000"/>
              <a:gd name="connsiteY93" fmla="*/ 3513 h 10000"/>
              <a:gd name="connsiteX94" fmla="*/ 2154 w 10000"/>
              <a:gd name="connsiteY94" fmla="*/ 3407 h 10000"/>
              <a:gd name="connsiteX95" fmla="*/ 2175 w 10000"/>
              <a:gd name="connsiteY95" fmla="*/ 3304 h 10000"/>
              <a:gd name="connsiteX96" fmla="*/ 2202 w 10000"/>
              <a:gd name="connsiteY96" fmla="*/ 3203 h 10000"/>
              <a:gd name="connsiteX97" fmla="*/ 2238 w 10000"/>
              <a:gd name="connsiteY97" fmla="*/ 3104 h 10000"/>
              <a:gd name="connsiteX98" fmla="*/ 2258 w 10000"/>
              <a:gd name="connsiteY98" fmla="*/ 3057 h 10000"/>
              <a:gd name="connsiteX99" fmla="*/ 2290 w 10000"/>
              <a:gd name="connsiteY99" fmla="*/ 2990 h 10000"/>
              <a:gd name="connsiteX100" fmla="*/ 2359 w 10000"/>
              <a:gd name="connsiteY100" fmla="*/ 2874 h 10000"/>
              <a:gd name="connsiteX101" fmla="*/ 2439 w 10000"/>
              <a:gd name="connsiteY101" fmla="*/ 2774 h 10000"/>
              <a:gd name="connsiteX102" fmla="*/ 2526 w 10000"/>
              <a:gd name="connsiteY102" fmla="*/ 2690 h 10000"/>
              <a:gd name="connsiteX103" fmla="*/ 2620 w 10000"/>
              <a:gd name="connsiteY103" fmla="*/ 2621 h 10000"/>
              <a:gd name="connsiteX104" fmla="*/ 2721 w 10000"/>
              <a:gd name="connsiteY104" fmla="*/ 2566 h 10000"/>
              <a:gd name="connsiteX105" fmla="*/ 2825 w 10000"/>
              <a:gd name="connsiteY105" fmla="*/ 2526 h 10000"/>
              <a:gd name="connsiteX106" fmla="*/ 2933 w 10000"/>
              <a:gd name="connsiteY106" fmla="*/ 2498 h 10000"/>
              <a:gd name="connsiteX107" fmla="*/ 3043 w 10000"/>
              <a:gd name="connsiteY107" fmla="*/ 2482 h 10000"/>
              <a:gd name="connsiteX108" fmla="*/ 3155 w 10000"/>
              <a:gd name="connsiteY108" fmla="*/ 2477 h 10000"/>
              <a:gd name="connsiteX109" fmla="*/ 3267 w 10000"/>
              <a:gd name="connsiteY109" fmla="*/ 2483 h 10000"/>
              <a:gd name="connsiteX110" fmla="*/ 3377 w 10000"/>
              <a:gd name="connsiteY110" fmla="*/ 2500 h 10000"/>
              <a:gd name="connsiteX111" fmla="*/ 3485 w 10000"/>
              <a:gd name="connsiteY111" fmla="*/ 2526 h 10000"/>
              <a:gd name="connsiteX112" fmla="*/ 3590 w 10000"/>
              <a:gd name="connsiteY112" fmla="*/ 2560 h 10000"/>
              <a:gd name="connsiteX113" fmla="*/ 3690 w 10000"/>
              <a:gd name="connsiteY113" fmla="*/ 2600 h 10000"/>
              <a:gd name="connsiteX114" fmla="*/ 3784 w 10000"/>
              <a:gd name="connsiteY114" fmla="*/ 2650 h 10000"/>
              <a:gd name="connsiteX115" fmla="*/ 3829 w 10000"/>
              <a:gd name="connsiteY115" fmla="*/ 2677 h 10000"/>
              <a:gd name="connsiteX116" fmla="*/ 3881 w 10000"/>
              <a:gd name="connsiteY116" fmla="*/ 2710 h 10000"/>
              <a:gd name="connsiteX117" fmla="*/ 3981 w 10000"/>
              <a:gd name="connsiteY117" fmla="*/ 2784 h 10000"/>
              <a:gd name="connsiteX118" fmla="*/ 4078 w 10000"/>
              <a:gd name="connsiteY118" fmla="*/ 2866 h 10000"/>
              <a:gd name="connsiteX119" fmla="*/ 4173 w 10000"/>
              <a:gd name="connsiteY119" fmla="*/ 2955 h 10000"/>
              <a:gd name="connsiteX120" fmla="*/ 4310 w 10000"/>
              <a:gd name="connsiteY120" fmla="*/ 3100 h 10000"/>
              <a:gd name="connsiteX121" fmla="*/ 4482 w 10000"/>
              <a:gd name="connsiteY121" fmla="*/ 3319 h 10000"/>
              <a:gd name="connsiteX122" fmla="*/ 4640 w 10000"/>
              <a:gd name="connsiteY122" fmla="*/ 3562 h 10000"/>
              <a:gd name="connsiteX123" fmla="*/ 4782 w 10000"/>
              <a:gd name="connsiteY123" fmla="*/ 3823 h 10000"/>
              <a:gd name="connsiteX124" fmla="*/ 4911 w 10000"/>
              <a:gd name="connsiteY124" fmla="*/ 4101 h 10000"/>
              <a:gd name="connsiteX125" fmla="*/ 5021 w 10000"/>
              <a:gd name="connsiteY125" fmla="*/ 4391 h 10000"/>
              <a:gd name="connsiteX126" fmla="*/ 5069 w 10000"/>
              <a:gd name="connsiteY126" fmla="*/ 4542 h 10000"/>
              <a:gd name="connsiteX127" fmla="*/ 5103 w 10000"/>
              <a:gd name="connsiteY127" fmla="*/ 4653 h 10000"/>
              <a:gd name="connsiteX128" fmla="*/ 5161 w 10000"/>
              <a:gd name="connsiteY128" fmla="*/ 4881 h 10000"/>
              <a:gd name="connsiteX129" fmla="*/ 5209 w 10000"/>
              <a:gd name="connsiteY129" fmla="*/ 5112 h 10000"/>
              <a:gd name="connsiteX130" fmla="*/ 5250 w 10000"/>
              <a:gd name="connsiteY130" fmla="*/ 5346 h 10000"/>
              <a:gd name="connsiteX131" fmla="*/ 5303 w 10000"/>
              <a:gd name="connsiteY131" fmla="*/ 5700 h 10000"/>
              <a:gd name="connsiteX132" fmla="*/ 5367 w 10000"/>
              <a:gd name="connsiteY132" fmla="*/ 6175 h 10000"/>
              <a:gd name="connsiteX133" fmla="*/ 5420 w 10000"/>
              <a:gd name="connsiteY133" fmla="*/ 6524 h 10000"/>
              <a:gd name="connsiteX134" fmla="*/ 5461 w 10000"/>
              <a:gd name="connsiteY134" fmla="*/ 6755 h 10000"/>
              <a:gd name="connsiteX135" fmla="*/ 5509 w 10000"/>
              <a:gd name="connsiteY135" fmla="*/ 6980 h 10000"/>
              <a:gd name="connsiteX136" fmla="*/ 5566 w 10000"/>
              <a:gd name="connsiteY136" fmla="*/ 7202 h 10000"/>
              <a:gd name="connsiteX137" fmla="*/ 5635 w 10000"/>
              <a:gd name="connsiteY137" fmla="*/ 7419 h 10000"/>
              <a:gd name="connsiteX138" fmla="*/ 5717 w 10000"/>
              <a:gd name="connsiteY138" fmla="*/ 7627 h 10000"/>
              <a:gd name="connsiteX139" fmla="*/ 5814 w 10000"/>
              <a:gd name="connsiteY139" fmla="*/ 7828 h 10000"/>
              <a:gd name="connsiteX140" fmla="*/ 5928 w 10000"/>
              <a:gd name="connsiteY140" fmla="*/ 8019 h 10000"/>
              <a:gd name="connsiteX141" fmla="*/ 5993 w 10000"/>
              <a:gd name="connsiteY141" fmla="*/ 8111 h 10000"/>
              <a:gd name="connsiteX142" fmla="*/ 6021 w 10000"/>
              <a:gd name="connsiteY142" fmla="*/ 8150 h 10000"/>
              <a:gd name="connsiteX143" fmla="*/ 6081 w 10000"/>
              <a:gd name="connsiteY143" fmla="*/ 8219 h 10000"/>
              <a:gd name="connsiteX144" fmla="*/ 6141 w 10000"/>
              <a:gd name="connsiteY144" fmla="*/ 8278 h 10000"/>
              <a:gd name="connsiteX145" fmla="*/ 6203 w 10000"/>
              <a:gd name="connsiteY145" fmla="*/ 8329 h 10000"/>
              <a:gd name="connsiteX146" fmla="*/ 6264 w 10000"/>
              <a:gd name="connsiteY146" fmla="*/ 8368 h 10000"/>
              <a:gd name="connsiteX147" fmla="*/ 6328 w 10000"/>
              <a:gd name="connsiteY147" fmla="*/ 8398 h 10000"/>
              <a:gd name="connsiteX148" fmla="*/ 6391 w 10000"/>
              <a:gd name="connsiteY148" fmla="*/ 8419 h 10000"/>
              <a:gd name="connsiteX149" fmla="*/ 6455 w 10000"/>
              <a:gd name="connsiteY149" fmla="*/ 8431 h 10000"/>
              <a:gd name="connsiteX150" fmla="*/ 6519 w 10000"/>
              <a:gd name="connsiteY150" fmla="*/ 8431 h 10000"/>
              <a:gd name="connsiteX151" fmla="*/ 6583 w 10000"/>
              <a:gd name="connsiteY151" fmla="*/ 8423 h 10000"/>
              <a:gd name="connsiteX152" fmla="*/ 6646 w 10000"/>
              <a:gd name="connsiteY152" fmla="*/ 8404 h 10000"/>
              <a:gd name="connsiteX153" fmla="*/ 6710 w 10000"/>
              <a:gd name="connsiteY153" fmla="*/ 8376 h 10000"/>
              <a:gd name="connsiteX154" fmla="*/ 6774 w 10000"/>
              <a:gd name="connsiteY154" fmla="*/ 8340 h 10000"/>
              <a:gd name="connsiteX155" fmla="*/ 6835 w 10000"/>
              <a:gd name="connsiteY155" fmla="*/ 8292 h 10000"/>
              <a:gd name="connsiteX156" fmla="*/ 6897 w 10000"/>
              <a:gd name="connsiteY156" fmla="*/ 8235 h 10000"/>
              <a:gd name="connsiteX157" fmla="*/ 6958 w 10000"/>
              <a:gd name="connsiteY157" fmla="*/ 8168 h 10000"/>
              <a:gd name="connsiteX158" fmla="*/ 6988 w 10000"/>
              <a:gd name="connsiteY158" fmla="*/ 8130 h 10000"/>
              <a:gd name="connsiteX159" fmla="*/ 7014 w 10000"/>
              <a:gd name="connsiteY159" fmla="*/ 8094 h 10000"/>
              <a:gd name="connsiteX160" fmla="*/ 7062 w 10000"/>
              <a:gd name="connsiteY160" fmla="*/ 8022 h 10000"/>
              <a:gd name="connsiteX161" fmla="*/ 7103 w 10000"/>
              <a:gd name="connsiteY161" fmla="*/ 7944 h 10000"/>
              <a:gd name="connsiteX162" fmla="*/ 7138 w 10000"/>
              <a:gd name="connsiteY162" fmla="*/ 7862 h 10000"/>
              <a:gd name="connsiteX163" fmla="*/ 7181 w 10000"/>
              <a:gd name="connsiteY163" fmla="*/ 7737 h 10000"/>
              <a:gd name="connsiteX164" fmla="*/ 7223 w 10000"/>
              <a:gd name="connsiteY164" fmla="*/ 7560 h 10000"/>
              <a:gd name="connsiteX165" fmla="*/ 7251 w 10000"/>
              <a:gd name="connsiteY165" fmla="*/ 7375 h 10000"/>
              <a:gd name="connsiteX166" fmla="*/ 7267 w 10000"/>
              <a:gd name="connsiteY166" fmla="*/ 7184 h 10000"/>
              <a:gd name="connsiteX167" fmla="*/ 7282 w 10000"/>
              <a:gd name="connsiteY167" fmla="*/ 6891 h 10000"/>
              <a:gd name="connsiteX168" fmla="*/ 7290 w 10000"/>
              <a:gd name="connsiteY168" fmla="*/ 6696 h 10000"/>
              <a:gd name="connsiteX169" fmla="*/ 7301 w 10000"/>
              <a:gd name="connsiteY169" fmla="*/ 6432 h 10000"/>
              <a:gd name="connsiteX170" fmla="*/ 7313 w 10000"/>
              <a:gd name="connsiteY170" fmla="*/ 5903 h 10000"/>
              <a:gd name="connsiteX171" fmla="*/ 7313 w 10000"/>
              <a:gd name="connsiteY171" fmla="*/ 5373 h 10000"/>
              <a:gd name="connsiteX172" fmla="*/ 7304 w 10000"/>
              <a:gd name="connsiteY172" fmla="*/ 4844 h 10000"/>
              <a:gd name="connsiteX173" fmla="*/ 7295 w 10000"/>
              <a:gd name="connsiteY173" fmla="*/ 4580 h 10000"/>
              <a:gd name="connsiteX174" fmla="*/ 7293 w 10000"/>
              <a:gd name="connsiteY174" fmla="*/ 4518 h 10000"/>
              <a:gd name="connsiteX175" fmla="*/ 7281 w 10000"/>
              <a:gd name="connsiteY175" fmla="*/ 4391 h 10000"/>
              <a:gd name="connsiteX176" fmla="*/ 7263 w 10000"/>
              <a:gd name="connsiteY176" fmla="*/ 4268 h 10000"/>
              <a:gd name="connsiteX177" fmla="*/ 7238 w 10000"/>
              <a:gd name="connsiteY177" fmla="*/ 4149 h 10000"/>
              <a:gd name="connsiteX178" fmla="*/ 7209 w 10000"/>
              <a:gd name="connsiteY178" fmla="*/ 4032 h 10000"/>
              <a:gd name="connsiteX179" fmla="*/ 7173 w 10000"/>
              <a:gd name="connsiteY179" fmla="*/ 3921 h 10000"/>
              <a:gd name="connsiteX180" fmla="*/ 7130 w 10000"/>
              <a:gd name="connsiteY180" fmla="*/ 3813 h 10000"/>
              <a:gd name="connsiteX181" fmla="*/ 7083 w 10000"/>
              <a:gd name="connsiteY181" fmla="*/ 3712 h 10000"/>
              <a:gd name="connsiteX182" fmla="*/ 7029 w 10000"/>
              <a:gd name="connsiteY182" fmla="*/ 3620 h 10000"/>
              <a:gd name="connsiteX183" fmla="*/ 6971 w 10000"/>
              <a:gd name="connsiteY183" fmla="*/ 3533 h 10000"/>
              <a:gd name="connsiteX184" fmla="*/ 6908 w 10000"/>
              <a:gd name="connsiteY184" fmla="*/ 3457 h 10000"/>
              <a:gd name="connsiteX185" fmla="*/ 6839 w 10000"/>
              <a:gd name="connsiteY185" fmla="*/ 3388 h 10000"/>
              <a:gd name="connsiteX186" fmla="*/ 6767 w 10000"/>
              <a:gd name="connsiteY186" fmla="*/ 3331 h 10000"/>
              <a:gd name="connsiteX187" fmla="*/ 6688 w 10000"/>
              <a:gd name="connsiteY187" fmla="*/ 3282 h 10000"/>
              <a:gd name="connsiteX188" fmla="*/ 6606 w 10000"/>
              <a:gd name="connsiteY188" fmla="*/ 3248 h 10000"/>
              <a:gd name="connsiteX189" fmla="*/ 6520 w 10000"/>
              <a:gd name="connsiteY189" fmla="*/ 3225 h 10000"/>
              <a:gd name="connsiteX190" fmla="*/ 6475 w 10000"/>
              <a:gd name="connsiteY190" fmla="*/ 3220 h 10000"/>
              <a:gd name="connsiteX191" fmla="*/ 6451 w 10000"/>
              <a:gd name="connsiteY191" fmla="*/ 3219 h 10000"/>
              <a:gd name="connsiteX192" fmla="*/ 6404 w 10000"/>
              <a:gd name="connsiteY192" fmla="*/ 3224 h 10000"/>
              <a:gd name="connsiteX193" fmla="*/ 6357 w 10000"/>
              <a:gd name="connsiteY193" fmla="*/ 3238 h 10000"/>
              <a:gd name="connsiteX194" fmla="*/ 6312 w 10000"/>
              <a:gd name="connsiteY194" fmla="*/ 3263 h 10000"/>
              <a:gd name="connsiteX195" fmla="*/ 6270 w 10000"/>
              <a:gd name="connsiteY195" fmla="*/ 3296 h 10000"/>
              <a:gd name="connsiteX196" fmla="*/ 6234 w 10000"/>
              <a:gd name="connsiteY196" fmla="*/ 3340 h 10000"/>
              <a:gd name="connsiteX197" fmla="*/ 6204 w 10000"/>
              <a:gd name="connsiteY197" fmla="*/ 3391 h 10000"/>
              <a:gd name="connsiteX198" fmla="*/ 6182 w 10000"/>
              <a:gd name="connsiteY198" fmla="*/ 3449 h 10000"/>
              <a:gd name="connsiteX199" fmla="*/ 6174 w 10000"/>
              <a:gd name="connsiteY199" fmla="*/ 3482 h 10000"/>
              <a:gd name="connsiteX200" fmla="*/ 6170 w 10000"/>
              <a:gd name="connsiteY200" fmla="*/ 3508 h 10000"/>
              <a:gd name="connsiteX201" fmla="*/ 6165 w 10000"/>
              <a:gd name="connsiteY201" fmla="*/ 3559 h 10000"/>
              <a:gd name="connsiteX202" fmla="*/ 6169 w 10000"/>
              <a:gd name="connsiteY202" fmla="*/ 3638 h 10000"/>
              <a:gd name="connsiteX203" fmla="*/ 6189 w 10000"/>
              <a:gd name="connsiteY203" fmla="*/ 3739 h 10000"/>
              <a:gd name="connsiteX204" fmla="*/ 6225 w 10000"/>
              <a:gd name="connsiteY204" fmla="*/ 3832 h 10000"/>
              <a:gd name="connsiteX205" fmla="*/ 6248 w 10000"/>
              <a:gd name="connsiteY205" fmla="*/ 3873 h 10000"/>
              <a:gd name="connsiteX206" fmla="*/ 6292 w 10000"/>
              <a:gd name="connsiteY206" fmla="*/ 3944 h 10000"/>
              <a:gd name="connsiteX207" fmla="*/ 6380 w 10000"/>
              <a:gd name="connsiteY207" fmla="*/ 4062 h 10000"/>
              <a:gd name="connsiteX208" fmla="*/ 6472 w 10000"/>
              <a:gd name="connsiteY208" fmla="*/ 4158 h 10000"/>
              <a:gd name="connsiteX209" fmla="*/ 6566 w 10000"/>
              <a:gd name="connsiteY209" fmla="*/ 4233 h 10000"/>
              <a:gd name="connsiteX210" fmla="*/ 6662 w 10000"/>
              <a:gd name="connsiteY210" fmla="*/ 4284 h 10000"/>
              <a:gd name="connsiteX211" fmla="*/ 6757 w 10000"/>
              <a:gd name="connsiteY211" fmla="*/ 4316 h 10000"/>
              <a:gd name="connsiteX212" fmla="*/ 6854 w 10000"/>
              <a:gd name="connsiteY212" fmla="*/ 4328 h 10000"/>
              <a:gd name="connsiteX213" fmla="*/ 6951 w 10000"/>
              <a:gd name="connsiteY213" fmla="*/ 4319 h 10000"/>
              <a:gd name="connsiteX214" fmla="*/ 7047 w 10000"/>
              <a:gd name="connsiteY214" fmla="*/ 4294 h 10000"/>
              <a:gd name="connsiteX215" fmla="*/ 7143 w 10000"/>
              <a:gd name="connsiteY215" fmla="*/ 4251 h 10000"/>
              <a:gd name="connsiteX216" fmla="*/ 7237 w 10000"/>
              <a:gd name="connsiteY216" fmla="*/ 4194 h 10000"/>
              <a:gd name="connsiteX217" fmla="*/ 7328 w 10000"/>
              <a:gd name="connsiteY217" fmla="*/ 4121 h 10000"/>
              <a:gd name="connsiteX218" fmla="*/ 7417 w 10000"/>
              <a:gd name="connsiteY218" fmla="*/ 4033 h 10000"/>
              <a:gd name="connsiteX219" fmla="*/ 7503 w 10000"/>
              <a:gd name="connsiteY219" fmla="*/ 3934 h 10000"/>
              <a:gd name="connsiteX220" fmla="*/ 7586 w 10000"/>
              <a:gd name="connsiteY220" fmla="*/ 3822 h 10000"/>
              <a:gd name="connsiteX221" fmla="*/ 7663 w 10000"/>
              <a:gd name="connsiteY221" fmla="*/ 3698 h 10000"/>
              <a:gd name="connsiteX222" fmla="*/ 7701 w 10000"/>
              <a:gd name="connsiteY222" fmla="*/ 3632 h 10000"/>
              <a:gd name="connsiteX223" fmla="*/ 7766 w 10000"/>
              <a:gd name="connsiteY223" fmla="*/ 3509 h 10000"/>
              <a:gd name="connsiteX224" fmla="*/ 7886 w 10000"/>
              <a:gd name="connsiteY224" fmla="*/ 3250 h 10000"/>
              <a:gd name="connsiteX225" fmla="*/ 7988 w 10000"/>
              <a:gd name="connsiteY225" fmla="*/ 2973 h 10000"/>
              <a:gd name="connsiteX226" fmla="*/ 8051 w 10000"/>
              <a:gd name="connsiteY226" fmla="*/ 2756 h 10000"/>
              <a:gd name="connsiteX227" fmla="*/ 8089 w 10000"/>
              <a:gd name="connsiteY227" fmla="*/ 2609 h 10000"/>
              <a:gd name="connsiteX228" fmla="*/ 8119 w 10000"/>
              <a:gd name="connsiteY228" fmla="*/ 2459 h 10000"/>
              <a:gd name="connsiteX229" fmla="*/ 8145 w 10000"/>
              <a:gd name="connsiteY229" fmla="*/ 2306 h 10000"/>
              <a:gd name="connsiteX230" fmla="*/ 8165 w 10000"/>
              <a:gd name="connsiteY230" fmla="*/ 2153 h 10000"/>
              <a:gd name="connsiteX231" fmla="*/ 8178 w 10000"/>
              <a:gd name="connsiteY231" fmla="*/ 1997 h 10000"/>
              <a:gd name="connsiteX232" fmla="*/ 8185 w 10000"/>
              <a:gd name="connsiteY232" fmla="*/ 1841 h 10000"/>
              <a:gd name="connsiteX233" fmla="*/ 8183 w 10000"/>
              <a:gd name="connsiteY233" fmla="*/ 1685 h 10000"/>
              <a:gd name="connsiteX234" fmla="*/ 8176 w 10000"/>
              <a:gd name="connsiteY234" fmla="*/ 1528 h 10000"/>
              <a:gd name="connsiteX235" fmla="*/ 8162 w 10000"/>
              <a:gd name="connsiteY235" fmla="*/ 1372 h 10000"/>
              <a:gd name="connsiteX236" fmla="*/ 8151 w 10000"/>
              <a:gd name="connsiteY236" fmla="*/ 1293 h 10000"/>
              <a:gd name="connsiteX237" fmla="*/ 8134 w 10000"/>
              <a:gd name="connsiteY237" fmla="*/ 1188 h 10000"/>
              <a:gd name="connsiteX238" fmla="*/ 8112 w 10000"/>
              <a:gd name="connsiteY238" fmla="*/ 1013 h 10000"/>
              <a:gd name="connsiteX239" fmla="*/ 8103 w 10000"/>
              <a:gd name="connsiteY239" fmla="*/ 894 h 10000"/>
              <a:gd name="connsiteX240" fmla="*/ 8105 w 10000"/>
              <a:gd name="connsiteY240" fmla="*/ 779 h 10000"/>
              <a:gd name="connsiteX241" fmla="*/ 8122 w 10000"/>
              <a:gd name="connsiteY241" fmla="*/ 670 h 10000"/>
              <a:gd name="connsiteX242" fmla="*/ 8148 w 10000"/>
              <a:gd name="connsiteY242" fmla="*/ 598 h 10000"/>
              <a:gd name="connsiteX243" fmla="*/ 8171 w 10000"/>
              <a:gd name="connsiteY243" fmla="*/ 553 h 10000"/>
              <a:gd name="connsiteX244" fmla="*/ 8200 w 10000"/>
              <a:gd name="connsiteY244" fmla="*/ 515 h 10000"/>
              <a:gd name="connsiteX245" fmla="*/ 8235 w 10000"/>
              <a:gd name="connsiteY245" fmla="*/ 481 h 10000"/>
              <a:gd name="connsiteX246" fmla="*/ 8254 w 10000"/>
              <a:gd name="connsiteY246" fmla="*/ 467 h 10000"/>
              <a:gd name="connsiteX247" fmla="*/ 8287 w 10000"/>
              <a:gd name="connsiteY247" fmla="*/ 447 h 10000"/>
              <a:gd name="connsiteX248" fmla="*/ 8351 w 10000"/>
              <a:gd name="connsiteY248" fmla="*/ 433 h 10000"/>
              <a:gd name="connsiteX249" fmla="*/ 8414 w 10000"/>
              <a:gd name="connsiteY249" fmla="*/ 442 h 10000"/>
              <a:gd name="connsiteX250" fmla="*/ 8478 w 10000"/>
              <a:gd name="connsiteY250" fmla="*/ 474 h 10000"/>
              <a:gd name="connsiteX251" fmla="*/ 8540 w 10000"/>
              <a:gd name="connsiteY251" fmla="*/ 520 h 10000"/>
              <a:gd name="connsiteX252" fmla="*/ 8596 w 10000"/>
              <a:gd name="connsiteY252" fmla="*/ 580 h 10000"/>
              <a:gd name="connsiteX253" fmla="*/ 8647 w 10000"/>
              <a:gd name="connsiteY253" fmla="*/ 648 h 10000"/>
              <a:gd name="connsiteX254" fmla="*/ 8690 w 10000"/>
              <a:gd name="connsiteY254" fmla="*/ 719 h 10000"/>
              <a:gd name="connsiteX255" fmla="*/ 8709 w 10000"/>
              <a:gd name="connsiteY255" fmla="*/ 755 h 10000"/>
              <a:gd name="connsiteX256" fmla="*/ 8787 w 10000"/>
              <a:gd name="connsiteY256" fmla="*/ 925 h 10000"/>
              <a:gd name="connsiteX257" fmla="*/ 8917 w 10000"/>
              <a:gd name="connsiteY257" fmla="*/ 1205 h 10000"/>
              <a:gd name="connsiteX258" fmla="*/ 8986 w 10000"/>
              <a:gd name="connsiteY258" fmla="*/ 1328 h 10000"/>
              <a:gd name="connsiteX259" fmla="*/ 9036 w 10000"/>
              <a:gd name="connsiteY259" fmla="*/ 1402 h 10000"/>
              <a:gd name="connsiteX260" fmla="*/ 9087 w 10000"/>
              <a:gd name="connsiteY260" fmla="*/ 1466 h 10000"/>
              <a:gd name="connsiteX261" fmla="*/ 9140 w 10000"/>
              <a:gd name="connsiteY261" fmla="*/ 1513 h 10000"/>
              <a:gd name="connsiteX262" fmla="*/ 9197 w 10000"/>
              <a:gd name="connsiteY262" fmla="*/ 1545 h 10000"/>
              <a:gd name="connsiteX263" fmla="*/ 9255 w 10000"/>
              <a:gd name="connsiteY263" fmla="*/ 1558 h 10000"/>
              <a:gd name="connsiteX264" fmla="*/ 9316 w 10000"/>
              <a:gd name="connsiteY264" fmla="*/ 1550 h 10000"/>
              <a:gd name="connsiteX265" fmla="*/ 9380 w 10000"/>
              <a:gd name="connsiteY265" fmla="*/ 1518 h 10000"/>
              <a:gd name="connsiteX266" fmla="*/ 9448 w 10000"/>
              <a:gd name="connsiteY266" fmla="*/ 1460 h 10000"/>
              <a:gd name="connsiteX267" fmla="*/ 9519 w 10000"/>
              <a:gd name="connsiteY267" fmla="*/ 1370 h 10000"/>
              <a:gd name="connsiteX268" fmla="*/ 9556 w 10000"/>
              <a:gd name="connsiteY268" fmla="*/ 1313 h 10000"/>
              <a:gd name="connsiteX269" fmla="*/ 9592 w 10000"/>
              <a:gd name="connsiteY269" fmla="*/ 1250 h 10000"/>
              <a:gd name="connsiteX270" fmla="*/ 9654 w 10000"/>
              <a:gd name="connsiteY270" fmla="*/ 1114 h 10000"/>
              <a:gd name="connsiteX271" fmla="*/ 9706 w 10000"/>
              <a:gd name="connsiteY271" fmla="*/ 965 h 10000"/>
              <a:gd name="connsiteX272" fmla="*/ 9750 w 10000"/>
              <a:gd name="connsiteY272" fmla="*/ 811 h 10000"/>
              <a:gd name="connsiteX273" fmla="*/ 9770 w 10000"/>
              <a:gd name="connsiteY273" fmla="*/ 734 h 10000"/>
              <a:gd name="connsiteX274" fmla="*/ 9817 w 10000"/>
              <a:gd name="connsiteY274" fmla="*/ 547 h 10000"/>
              <a:gd name="connsiteX275" fmla="*/ 9897 w 10000"/>
              <a:gd name="connsiteY275" fmla="*/ 261 h 10000"/>
              <a:gd name="connsiteX276" fmla="*/ 9962 w 10000"/>
              <a:gd name="connsiteY276" fmla="*/ 83 h 10000"/>
              <a:gd name="connsiteX277" fmla="*/ 10000 w 10000"/>
              <a:gd name="connsiteY277" fmla="*/ 0 h 10000"/>
              <a:gd name="connsiteX0-1" fmla="*/ 0 w 9792"/>
              <a:gd name="connsiteY0-2" fmla="*/ 9985 h 9985"/>
              <a:gd name="connsiteX1-3" fmla="*/ 143 w 9792"/>
              <a:gd name="connsiteY1-4" fmla="*/ 9957 h 9985"/>
              <a:gd name="connsiteX2-5" fmla="*/ 288 w 9792"/>
              <a:gd name="connsiteY2-6" fmla="*/ 9913 h 9985"/>
              <a:gd name="connsiteX3-7" fmla="*/ 434 w 9792"/>
              <a:gd name="connsiteY3-8" fmla="*/ 9855 h 9985"/>
              <a:gd name="connsiteX4-9" fmla="*/ 579 w 9792"/>
              <a:gd name="connsiteY4-10" fmla="*/ 9786 h 9985"/>
              <a:gd name="connsiteX5-11" fmla="*/ 721 w 9792"/>
              <a:gd name="connsiteY5-12" fmla="*/ 9702 h 9985"/>
              <a:gd name="connsiteX6-13" fmla="*/ 859 w 9792"/>
              <a:gd name="connsiteY6-14" fmla="*/ 9602 h 9985"/>
              <a:gd name="connsiteX7-15" fmla="*/ 992 w 9792"/>
              <a:gd name="connsiteY7-16" fmla="*/ 9490 h 9985"/>
              <a:gd name="connsiteX8-17" fmla="*/ 1117 w 9792"/>
              <a:gd name="connsiteY8-18" fmla="*/ 9366 h 9985"/>
              <a:gd name="connsiteX9-19" fmla="*/ 1235 w 9792"/>
              <a:gd name="connsiteY9-20" fmla="*/ 9226 h 9985"/>
              <a:gd name="connsiteX10-21" fmla="*/ 1342 w 9792"/>
              <a:gd name="connsiteY10-22" fmla="*/ 9073 h 9985"/>
              <a:gd name="connsiteX11-23" fmla="*/ 1438 w 9792"/>
              <a:gd name="connsiteY11-24" fmla="*/ 8909 h 9985"/>
              <a:gd name="connsiteX12-25" fmla="*/ 1522 w 9792"/>
              <a:gd name="connsiteY12-26" fmla="*/ 8728 h 9985"/>
              <a:gd name="connsiteX13-27" fmla="*/ 1591 w 9792"/>
              <a:gd name="connsiteY13-28" fmla="*/ 8537 h 9985"/>
              <a:gd name="connsiteX14-29" fmla="*/ 1644 w 9792"/>
              <a:gd name="connsiteY14-30" fmla="*/ 8330 h 9985"/>
              <a:gd name="connsiteX15-31" fmla="*/ 1664 w 9792"/>
              <a:gd name="connsiteY15-32" fmla="*/ 8223 h 9985"/>
              <a:gd name="connsiteX16-33" fmla="*/ 1677 w 9792"/>
              <a:gd name="connsiteY16-34" fmla="*/ 8134 h 9985"/>
              <a:gd name="connsiteX17-35" fmla="*/ 1692 w 9792"/>
              <a:gd name="connsiteY17-36" fmla="*/ 7955 h 9985"/>
              <a:gd name="connsiteX18-37" fmla="*/ 1694 w 9792"/>
              <a:gd name="connsiteY18-38" fmla="*/ 7777 h 9985"/>
              <a:gd name="connsiteX19-39" fmla="*/ 1679 w 9792"/>
              <a:gd name="connsiteY19-40" fmla="*/ 7602 h 9985"/>
              <a:gd name="connsiteX20-41" fmla="*/ 1650 w 9792"/>
              <a:gd name="connsiteY20-42" fmla="*/ 7430 h 9985"/>
              <a:gd name="connsiteX21-43" fmla="*/ 1605 w 9792"/>
              <a:gd name="connsiteY21-44" fmla="*/ 7266 h 9985"/>
              <a:gd name="connsiteX22-45" fmla="*/ 1546 w 9792"/>
              <a:gd name="connsiteY22-46" fmla="*/ 7112 h 9985"/>
              <a:gd name="connsiteX23-47" fmla="*/ 1468 w 9792"/>
              <a:gd name="connsiteY23-48" fmla="*/ 6969 h 9985"/>
              <a:gd name="connsiteX24-49" fmla="*/ 1423 w 9792"/>
              <a:gd name="connsiteY24-50" fmla="*/ 6902 h 9985"/>
              <a:gd name="connsiteX25-51" fmla="*/ 1393 w 9792"/>
              <a:gd name="connsiteY25-52" fmla="*/ 6864 h 9985"/>
              <a:gd name="connsiteX26-53" fmla="*/ 1333 w 9792"/>
              <a:gd name="connsiteY26-54" fmla="*/ 6802 h 9985"/>
              <a:gd name="connsiteX27-55" fmla="*/ 1274 w 9792"/>
              <a:gd name="connsiteY27-56" fmla="*/ 6757 h 9985"/>
              <a:gd name="connsiteX28-57" fmla="*/ 1216 w 9792"/>
              <a:gd name="connsiteY28-58" fmla="*/ 6730 h 9985"/>
              <a:gd name="connsiteX29-59" fmla="*/ 1160 w 9792"/>
              <a:gd name="connsiteY29-60" fmla="*/ 6719 h 9985"/>
              <a:gd name="connsiteX30-61" fmla="*/ 1105 w 9792"/>
              <a:gd name="connsiteY30-62" fmla="*/ 6724 h 9985"/>
              <a:gd name="connsiteX31-63" fmla="*/ 1053 w 9792"/>
              <a:gd name="connsiteY31-64" fmla="*/ 6743 h 9985"/>
              <a:gd name="connsiteX32-65" fmla="*/ 1006 w 9792"/>
              <a:gd name="connsiteY32-66" fmla="*/ 6775 h 9985"/>
              <a:gd name="connsiteX33-67" fmla="*/ 963 w 9792"/>
              <a:gd name="connsiteY33-68" fmla="*/ 6820 h 9985"/>
              <a:gd name="connsiteX34-69" fmla="*/ 924 w 9792"/>
              <a:gd name="connsiteY34-70" fmla="*/ 6878 h 9985"/>
              <a:gd name="connsiteX35-71" fmla="*/ 892 w 9792"/>
              <a:gd name="connsiteY35-72" fmla="*/ 6946 h 9985"/>
              <a:gd name="connsiteX36-73" fmla="*/ 866 w 9792"/>
              <a:gd name="connsiteY36-74" fmla="*/ 7024 h 9985"/>
              <a:gd name="connsiteX37-75" fmla="*/ 847 w 9792"/>
              <a:gd name="connsiteY37-76" fmla="*/ 7112 h 9985"/>
              <a:gd name="connsiteX38-77" fmla="*/ 836 w 9792"/>
              <a:gd name="connsiteY38-78" fmla="*/ 7205 h 9985"/>
              <a:gd name="connsiteX39-79" fmla="*/ 833 w 9792"/>
              <a:gd name="connsiteY39-80" fmla="*/ 7308 h 9985"/>
              <a:gd name="connsiteX40-81" fmla="*/ 839 w 9792"/>
              <a:gd name="connsiteY40-82" fmla="*/ 7415 h 9985"/>
              <a:gd name="connsiteX41-83" fmla="*/ 845 w 9792"/>
              <a:gd name="connsiteY41-84" fmla="*/ 7471 h 9985"/>
              <a:gd name="connsiteX42-85" fmla="*/ 860 w 9792"/>
              <a:gd name="connsiteY42-86" fmla="*/ 7565 h 9985"/>
              <a:gd name="connsiteX43-87" fmla="*/ 902 w 9792"/>
              <a:gd name="connsiteY43-88" fmla="*/ 7745 h 9985"/>
              <a:gd name="connsiteX44-89" fmla="*/ 957 w 9792"/>
              <a:gd name="connsiteY44-90" fmla="*/ 7918 h 9985"/>
              <a:gd name="connsiteX45-91" fmla="*/ 1024 w 9792"/>
              <a:gd name="connsiteY45-92" fmla="*/ 8084 h 9985"/>
              <a:gd name="connsiteX46-93" fmla="*/ 1105 w 9792"/>
              <a:gd name="connsiteY46-94" fmla="*/ 8241 h 9985"/>
              <a:gd name="connsiteX47-95" fmla="*/ 1194 w 9792"/>
              <a:gd name="connsiteY47-96" fmla="*/ 8388 h 9985"/>
              <a:gd name="connsiteX48-97" fmla="*/ 1291 w 9792"/>
              <a:gd name="connsiteY48-98" fmla="*/ 8526 h 9985"/>
              <a:gd name="connsiteX49-99" fmla="*/ 1397 w 9792"/>
              <a:gd name="connsiteY49-100" fmla="*/ 8654 h 9985"/>
              <a:gd name="connsiteX50-101" fmla="*/ 1509 w 9792"/>
              <a:gd name="connsiteY50-102" fmla="*/ 8771 h 9985"/>
              <a:gd name="connsiteX51-103" fmla="*/ 1627 w 9792"/>
              <a:gd name="connsiteY51-104" fmla="*/ 8876 h 9985"/>
              <a:gd name="connsiteX52-105" fmla="*/ 1747 w 9792"/>
              <a:gd name="connsiteY52-106" fmla="*/ 8966 h 9985"/>
              <a:gd name="connsiteX53-107" fmla="*/ 1870 w 9792"/>
              <a:gd name="connsiteY53-108" fmla="*/ 9045 h 9985"/>
              <a:gd name="connsiteX54-109" fmla="*/ 1993 w 9792"/>
              <a:gd name="connsiteY54-110" fmla="*/ 9110 h 9985"/>
              <a:gd name="connsiteX55-111" fmla="*/ 2117 w 9792"/>
              <a:gd name="connsiteY55-112" fmla="*/ 9160 h 9985"/>
              <a:gd name="connsiteX56-113" fmla="*/ 2240 w 9792"/>
              <a:gd name="connsiteY56-114" fmla="*/ 9194 h 9985"/>
              <a:gd name="connsiteX57-115" fmla="*/ 2360 w 9792"/>
              <a:gd name="connsiteY57-116" fmla="*/ 9215 h 9985"/>
              <a:gd name="connsiteX58-117" fmla="*/ 2419 w 9792"/>
              <a:gd name="connsiteY58-118" fmla="*/ 9216 h 9985"/>
              <a:gd name="connsiteX59-119" fmla="*/ 2485 w 9792"/>
              <a:gd name="connsiteY59-120" fmla="*/ 9215 h 9985"/>
              <a:gd name="connsiteX60-121" fmla="*/ 2617 w 9792"/>
              <a:gd name="connsiteY60-122" fmla="*/ 9193 h 9985"/>
              <a:gd name="connsiteX61-123" fmla="*/ 2741 w 9792"/>
              <a:gd name="connsiteY61-124" fmla="*/ 9145 h 9985"/>
              <a:gd name="connsiteX62-125" fmla="*/ 2860 w 9792"/>
              <a:gd name="connsiteY62-126" fmla="*/ 9073 h 9985"/>
              <a:gd name="connsiteX63-127" fmla="*/ 2968 w 9792"/>
              <a:gd name="connsiteY63-128" fmla="*/ 8978 h 9985"/>
              <a:gd name="connsiteX64-129" fmla="*/ 3065 w 9792"/>
              <a:gd name="connsiteY64-130" fmla="*/ 8855 h 9985"/>
              <a:gd name="connsiteX65-131" fmla="*/ 3128 w 9792"/>
              <a:gd name="connsiteY65-132" fmla="*/ 8748 h 9985"/>
              <a:gd name="connsiteX66-133" fmla="*/ 3165 w 9792"/>
              <a:gd name="connsiteY66-134" fmla="*/ 8669 h 9985"/>
              <a:gd name="connsiteX67-135" fmla="*/ 3198 w 9792"/>
              <a:gd name="connsiteY67-136" fmla="*/ 8583 h 9985"/>
              <a:gd name="connsiteX68-137" fmla="*/ 3228 w 9792"/>
              <a:gd name="connsiteY68-138" fmla="*/ 8491 h 9985"/>
              <a:gd name="connsiteX69-139" fmla="*/ 3240 w 9792"/>
              <a:gd name="connsiteY69-140" fmla="*/ 8442 h 9985"/>
              <a:gd name="connsiteX70-141" fmla="*/ 3258 w 9792"/>
              <a:gd name="connsiteY70-142" fmla="*/ 8365 h 9985"/>
              <a:gd name="connsiteX71-143" fmla="*/ 3283 w 9792"/>
              <a:gd name="connsiteY71-144" fmla="*/ 8214 h 9985"/>
              <a:gd name="connsiteX72-145" fmla="*/ 3297 w 9792"/>
              <a:gd name="connsiteY72-146" fmla="*/ 8071 h 9985"/>
              <a:gd name="connsiteX73-147" fmla="*/ 3300 w 9792"/>
              <a:gd name="connsiteY73-148" fmla="*/ 7932 h 9985"/>
              <a:gd name="connsiteX74-149" fmla="*/ 3293 w 9792"/>
              <a:gd name="connsiteY74-150" fmla="*/ 7799 h 9985"/>
              <a:gd name="connsiteX75-151" fmla="*/ 3277 w 9792"/>
              <a:gd name="connsiteY75-152" fmla="*/ 7670 h 9985"/>
              <a:gd name="connsiteX76-153" fmla="*/ 3253 w 9792"/>
              <a:gd name="connsiteY76-154" fmla="*/ 7544 h 9985"/>
              <a:gd name="connsiteX77-155" fmla="*/ 3221 w 9792"/>
              <a:gd name="connsiteY77-156" fmla="*/ 7420 h 9985"/>
              <a:gd name="connsiteX78-157" fmla="*/ 3163 w 9792"/>
              <a:gd name="connsiteY78-158" fmla="*/ 7240 h 9985"/>
              <a:gd name="connsiteX79-159" fmla="*/ 3070 w 9792"/>
              <a:gd name="connsiteY79-160" fmla="*/ 7003 h 9985"/>
              <a:gd name="connsiteX80-161" fmla="*/ 2911 w 9792"/>
              <a:gd name="connsiteY80-162" fmla="*/ 6651 h 9985"/>
              <a:gd name="connsiteX81-163" fmla="*/ 2803 w 9792"/>
              <a:gd name="connsiteY81-164" fmla="*/ 6407 h 9985"/>
              <a:gd name="connsiteX82-165" fmla="*/ 2655 w 9792"/>
              <a:gd name="connsiteY82-166" fmla="*/ 6076 h 9985"/>
              <a:gd name="connsiteX83-167" fmla="*/ 2381 w 9792"/>
              <a:gd name="connsiteY83-168" fmla="*/ 5472 h 9985"/>
              <a:gd name="connsiteX84-169" fmla="*/ 2247 w 9792"/>
              <a:gd name="connsiteY84-170" fmla="*/ 5143 h 9985"/>
              <a:gd name="connsiteX85-171" fmla="*/ 2163 w 9792"/>
              <a:gd name="connsiteY85-172" fmla="*/ 4919 h 9985"/>
              <a:gd name="connsiteX86-173" fmla="*/ 2088 w 9792"/>
              <a:gd name="connsiteY86-174" fmla="*/ 4691 h 9985"/>
              <a:gd name="connsiteX87-175" fmla="*/ 2024 w 9792"/>
              <a:gd name="connsiteY87-176" fmla="*/ 4463 h 9985"/>
              <a:gd name="connsiteX88-177" fmla="*/ 1972 w 9792"/>
              <a:gd name="connsiteY88-178" fmla="*/ 4233 h 9985"/>
              <a:gd name="connsiteX89-179" fmla="*/ 1937 w 9792"/>
              <a:gd name="connsiteY89-180" fmla="*/ 4006 h 9985"/>
              <a:gd name="connsiteX90-181" fmla="*/ 1920 w 9792"/>
              <a:gd name="connsiteY90-182" fmla="*/ 3783 h 9985"/>
              <a:gd name="connsiteX91-183" fmla="*/ 1923 w 9792"/>
              <a:gd name="connsiteY91-184" fmla="*/ 3620 h 9985"/>
              <a:gd name="connsiteX92-185" fmla="*/ 1931 w 9792"/>
              <a:gd name="connsiteY92-186" fmla="*/ 3513 h 9985"/>
              <a:gd name="connsiteX93-187" fmla="*/ 1946 w 9792"/>
              <a:gd name="connsiteY93-188" fmla="*/ 3407 h 9985"/>
              <a:gd name="connsiteX94-189" fmla="*/ 1967 w 9792"/>
              <a:gd name="connsiteY94-190" fmla="*/ 3304 h 9985"/>
              <a:gd name="connsiteX95-191" fmla="*/ 1994 w 9792"/>
              <a:gd name="connsiteY95-192" fmla="*/ 3203 h 9985"/>
              <a:gd name="connsiteX96-193" fmla="*/ 2030 w 9792"/>
              <a:gd name="connsiteY96-194" fmla="*/ 3104 h 9985"/>
              <a:gd name="connsiteX97-195" fmla="*/ 2050 w 9792"/>
              <a:gd name="connsiteY97-196" fmla="*/ 3057 h 9985"/>
              <a:gd name="connsiteX98-197" fmla="*/ 2082 w 9792"/>
              <a:gd name="connsiteY98-198" fmla="*/ 2990 h 9985"/>
              <a:gd name="connsiteX99-199" fmla="*/ 2151 w 9792"/>
              <a:gd name="connsiteY99-200" fmla="*/ 2874 h 9985"/>
              <a:gd name="connsiteX100-201" fmla="*/ 2231 w 9792"/>
              <a:gd name="connsiteY100-202" fmla="*/ 2774 h 9985"/>
              <a:gd name="connsiteX101-203" fmla="*/ 2318 w 9792"/>
              <a:gd name="connsiteY101-204" fmla="*/ 2690 h 9985"/>
              <a:gd name="connsiteX102-205" fmla="*/ 2412 w 9792"/>
              <a:gd name="connsiteY102-206" fmla="*/ 2621 h 9985"/>
              <a:gd name="connsiteX103-207" fmla="*/ 2513 w 9792"/>
              <a:gd name="connsiteY103-208" fmla="*/ 2566 h 9985"/>
              <a:gd name="connsiteX104-209" fmla="*/ 2617 w 9792"/>
              <a:gd name="connsiteY104-210" fmla="*/ 2526 h 9985"/>
              <a:gd name="connsiteX105-211" fmla="*/ 2725 w 9792"/>
              <a:gd name="connsiteY105-212" fmla="*/ 2498 h 9985"/>
              <a:gd name="connsiteX106-213" fmla="*/ 2835 w 9792"/>
              <a:gd name="connsiteY106-214" fmla="*/ 2482 h 9985"/>
              <a:gd name="connsiteX107-215" fmla="*/ 2947 w 9792"/>
              <a:gd name="connsiteY107-216" fmla="*/ 2477 h 9985"/>
              <a:gd name="connsiteX108-217" fmla="*/ 3059 w 9792"/>
              <a:gd name="connsiteY108-218" fmla="*/ 2483 h 9985"/>
              <a:gd name="connsiteX109-219" fmla="*/ 3169 w 9792"/>
              <a:gd name="connsiteY109-220" fmla="*/ 2500 h 9985"/>
              <a:gd name="connsiteX110-221" fmla="*/ 3277 w 9792"/>
              <a:gd name="connsiteY110-222" fmla="*/ 2526 h 9985"/>
              <a:gd name="connsiteX111-223" fmla="*/ 3382 w 9792"/>
              <a:gd name="connsiteY111-224" fmla="*/ 2560 h 9985"/>
              <a:gd name="connsiteX112-225" fmla="*/ 3482 w 9792"/>
              <a:gd name="connsiteY112-226" fmla="*/ 2600 h 9985"/>
              <a:gd name="connsiteX113-227" fmla="*/ 3576 w 9792"/>
              <a:gd name="connsiteY113-228" fmla="*/ 2650 h 9985"/>
              <a:gd name="connsiteX114-229" fmla="*/ 3621 w 9792"/>
              <a:gd name="connsiteY114-230" fmla="*/ 2677 h 9985"/>
              <a:gd name="connsiteX115-231" fmla="*/ 3673 w 9792"/>
              <a:gd name="connsiteY115-232" fmla="*/ 2710 h 9985"/>
              <a:gd name="connsiteX116-233" fmla="*/ 3773 w 9792"/>
              <a:gd name="connsiteY116-234" fmla="*/ 2784 h 9985"/>
              <a:gd name="connsiteX117-235" fmla="*/ 3870 w 9792"/>
              <a:gd name="connsiteY117-236" fmla="*/ 2866 h 9985"/>
              <a:gd name="connsiteX118-237" fmla="*/ 3965 w 9792"/>
              <a:gd name="connsiteY118-238" fmla="*/ 2955 h 9985"/>
              <a:gd name="connsiteX119-239" fmla="*/ 4102 w 9792"/>
              <a:gd name="connsiteY119-240" fmla="*/ 3100 h 9985"/>
              <a:gd name="connsiteX120-241" fmla="*/ 4274 w 9792"/>
              <a:gd name="connsiteY120-242" fmla="*/ 3319 h 9985"/>
              <a:gd name="connsiteX121-243" fmla="*/ 4432 w 9792"/>
              <a:gd name="connsiteY121-244" fmla="*/ 3562 h 9985"/>
              <a:gd name="connsiteX122-245" fmla="*/ 4574 w 9792"/>
              <a:gd name="connsiteY122-246" fmla="*/ 3823 h 9985"/>
              <a:gd name="connsiteX123-247" fmla="*/ 4703 w 9792"/>
              <a:gd name="connsiteY123-248" fmla="*/ 4101 h 9985"/>
              <a:gd name="connsiteX124-249" fmla="*/ 4813 w 9792"/>
              <a:gd name="connsiteY124-250" fmla="*/ 4391 h 9985"/>
              <a:gd name="connsiteX125-251" fmla="*/ 4861 w 9792"/>
              <a:gd name="connsiteY125-252" fmla="*/ 4542 h 9985"/>
              <a:gd name="connsiteX126-253" fmla="*/ 4895 w 9792"/>
              <a:gd name="connsiteY126-254" fmla="*/ 4653 h 9985"/>
              <a:gd name="connsiteX127-255" fmla="*/ 4953 w 9792"/>
              <a:gd name="connsiteY127-256" fmla="*/ 4881 h 9985"/>
              <a:gd name="connsiteX128-257" fmla="*/ 5001 w 9792"/>
              <a:gd name="connsiteY128-258" fmla="*/ 5112 h 9985"/>
              <a:gd name="connsiteX129-259" fmla="*/ 5042 w 9792"/>
              <a:gd name="connsiteY129-260" fmla="*/ 5346 h 9985"/>
              <a:gd name="connsiteX130-261" fmla="*/ 5095 w 9792"/>
              <a:gd name="connsiteY130-262" fmla="*/ 5700 h 9985"/>
              <a:gd name="connsiteX131-263" fmla="*/ 5159 w 9792"/>
              <a:gd name="connsiteY131-264" fmla="*/ 6175 h 9985"/>
              <a:gd name="connsiteX132-265" fmla="*/ 5212 w 9792"/>
              <a:gd name="connsiteY132-266" fmla="*/ 6524 h 9985"/>
              <a:gd name="connsiteX133-267" fmla="*/ 5253 w 9792"/>
              <a:gd name="connsiteY133-268" fmla="*/ 6755 h 9985"/>
              <a:gd name="connsiteX134-269" fmla="*/ 5301 w 9792"/>
              <a:gd name="connsiteY134-270" fmla="*/ 6980 h 9985"/>
              <a:gd name="connsiteX135-271" fmla="*/ 5358 w 9792"/>
              <a:gd name="connsiteY135-272" fmla="*/ 7202 h 9985"/>
              <a:gd name="connsiteX136-273" fmla="*/ 5427 w 9792"/>
              <a:gd name="connsiteY136-274" fmla="*/ 7419 h 9985"/>
              <a:gd name="connsiteX137-275" fmla="*/ 5509 w 9792"/>
              <a:gd name="connsiteY137-276" fmla="*/ 7627 h 9985"/>
              <a:gd name="connsiteX138-277" fmla="*/ 5606 w 9792"/>
              <a:gd name="connsiteY138-278" fmla="*/ 7828 h 9985"/>
              <a:gd name="connsiteX139-279" fmla="*/ 5720 w 9792"/>
              <a:gd name="connsiteY139-280" fmla="*/ 8019 h 9985"/>
              <a:gd name="connsiteX140-281" fmla="*/ 5785 w 9792"/>
              <a:gd name="connsiteY140-282" fmla="*/ 8111 h 9985"/>
              <a:gd name="connsiteX141-283" fmla="*/ 5813 w 9792"/>
              <a:gd name="connsiteY141-284" fmla="*/ 8150 h 9985"/>
              <a:gd name="connsiteX142-285" fmla="*/ 5873 w 9792"/>
              <a:gd name="connsiteY142-286" fmla="*/ 8219 h 9985"/>
              <a:gd name="connsiteX143-287" fmla="*/ 5933 w 9792"/>
              <a:gd name="connsiteY143-288" fmla="*/ 8278 h 9985"/>
              <a:gd name="connsiteX144-289" fmla="*/ 5995 w 9792"/>
              <a:gd name="connsiteY144-290" fmla="*/ 8329 h 9985"/>
              <a:gd name="connsiteX145-291" fmla="*/ 6056 w 9792"/>
              <a:gd name="connsiteY145-292" fmla="*/ 8368 h 9985"/>
              <a:gd name="connsiteX146-293" fmla="*/ 6120 w 9792"/>
              <a:gd name="connsiteY146-294" fmla="*/ 8398 h 9985"/>
              <a:gd name="connsiteX147-295" fmla="*/ 6183 w 9792"/>
              <a:gd name="connsiteY147-296" fmla="*/ 8419 h 9985"/>
              <a:gd name="connsiteX148-297" fmla="*/ 6247 w 9792"/>
              <a:gd name="connsiteY148-298" fmla="*/ 8431 h 9985"/>
              <a:gd name="connsiteX149-299" fmla="*/ 6311 w 9792"/>
              <a:gd name="connsiteY149-300" fmla="*/ 8431 h 9985"/>
              <a:gd name="connsiteX150-301" fmla="*/ 6375 w 9792"/>
              <a:gd name="connsiteY150-302" fmla="*/ 8423 h 9985"/>
              <a:gd name="connsiteX151-303" fmla="*/ 6438 w 9792"/>
              <a:gd name="connsiteY151-304" fmla="*/ 8404 h 9985"/>
              <a:gd name="connsiteX152-305" fmla="*/ 6502 w 9792"/>
              <a:gd name="connsiteY152-306" fmla="*/ 8376 h 9985"/>
              <a:gd name="connsiteX153-307" fmla="*/ 6566 w 9792"/>
              <a:gd name="connsiteY153-308" fmla="*/ 8340 h 9985"/>
              <a:gd name="connsiteX154-309" fmla="*/ 6627 w 9792"/>
              <a:gd name="connsiteY154-310" fmla="*/ 8292 h 9985"/>
              <a:gd name="connsiteX155-311" fmla="*/ 6689 w 9792"/>
              <a:gd name="connsiteY155-312" fmla="*/ 8235 h 9985"/>
              <a:gd name="connsiteX156-313" fmla="*/ 6750 w 9792"/>
              <a:gd name="connsiteY156-314" fmla="*/ 8168 h 9985"/>
              <a:gd name="connsiteX157-315" fmla="*/ 6780 w 9792"/>
              <a:gd name="connsiteY157-316" fmla="*/ 8130 h 9985"/>
              <a:gd name="connsiteX158-317" fmla="*/ 6806 w 9792"/>
              <a:gd name="connsiteY158-318" fmla="*/ 8094 h 9985"/>
              <a:gd name="connsiteX159-319" fmla="*/ 6854 w 9792"/>
              <a:gd name="connsiteY159-320" fmla="*/ 8022 h 9985"/>
              <a:gd name="connsiteX160-321" fmla="*/ 6895 w 9792"/>
              <a:gd name="connsiteY160-322" fmla="*/ 7944 h 9985"/>
              <a:gd name="connsiteX161-323" fmla="*/ 6930 w 9792"/>
              <a:gd name="connsiteY161-324" fmla="*/ 7862 h 9985"/>
              <a:gd name="connsiteX162-325" fmla="*/ 6973 w 9792"/>
              <a:gd name="connsiteY162-326" fmla="*/ 7737 h 9985"/>
              <a:gd name="connsiteX163-327" fmla="*/ 7015 w 9792"/>
              <a:gd name="connsiteY163-328" fmla="*/ 7560 h 9985"/>
              <a:gd name="connsiteX164-329" fmla="*/ 7043 w 9792"/>
              <a:gd name="connsiteY164-330" fmla="*/ 7375 h 9985"/>
              <a:gd name="connsiteX165-331" fmla="*/ 7059 w 9792"/>
              <a:gd name="connsiteY165-332" fmla="*/ 7184 h 9985"/>
              <a:gd name="connsiteX166-333" fmla="*/ 7074 w 9792"/>
              <a:gd name="connsiteY166-334" fmla="*/ 6891 h 9985"/>
              <a:gd name="connsiteX167-335" fmla="*/ 7082 w 9792"/>
              <a:gd name="connsiteY167-336" fmla="*/ 6696 h 9985"/>
              <a:gd name="connsiteX168-337" fmla="*/ 7093 w 9792"/>
              <a:gd name="connsiteY168-338" fmla="*/ 6432 h 9985"/>
              <a:gd name="connsiteX169-339" fmla="*/ 7105 w 9792"/>
              <a:gd name="connsiteY169-340" fmla="*/ 5903 h 9985"/>
              <a:gd name="connsiteX170-341" fmla="*/ 7105 w 9792"/>
              <a:gd name="connsiteY170-342" fmla="*/ 5373 h 9985"/>
              <a:gd name="connsiteX171-343" fmla="*/ 7096 w 9792"/>
              <a:gd name="connsiteY171-344" fmla="*/ 4844 h 9985"/>
              <a:gd name="connsiteX172-345" fmla="*/ 7087 w 9792"/>
              <a:gd name="connsiteY172-346" fmla="*/ 4580 h 9985"/>
              <a:gd name="connsiteX173-347" fmla="*/ 7085 w 9792"/>
              <a:gd name="connsiteY173-348" fmla="*/ 4518 h 9985"/>
              <a:gd name="connsiteX174-349" fmla="*/ 7073 w 9792"/>
              <a:gd name="connsiteY174-350" fmla="*/ 4391 h 9985"/>
              <a:gd name="connsiteX175-351" fmla="*/ 7055 w 9792"/>
              <a:gd name="connsiteY175-352" fmla="*/ 4268 h 9985"/>
              <a:gd name="connsiteX176-353" fmla="*/ 7030 w 9792"/>
              <a:gd name="connsiteY176-354" fmla="*/ 4149 h 9985"/>
              <a:gd name="connsiteX177-355" fmla="*/ 7001 w 9792"/>
              <a:gd name="connsiteY177-356" fmla="*/ 4032 h 9985"/>
              <a:gd name="connsiteX178-357" fmla="*/ 6965 w 9792"/>
              <a:gd name="connsiteY178-358" fmla="*/ 3921 h 9985"/>
              <a:gd name="connsiteX179-359" fmla="*/ 6922 w 9792"/>
              <a:gd name="connsiteY179-360" fmla="*/ 3813 h 9985"/>
              <a:gd name="connsiteX180-361" fmla="*/ 6875 w 9792"/>
              <a:gd name="connsiteY180-362" fmla="*/ 3712 h 9985"/>
              <a:gd name="connsiteX181-363" fmla="*/ 6821 w 9792"/>
              <a:gd name="connsiteY181-364" fmla="*/ 3620 h 9985"/>
              <a:gd name="connsiteX182-365" fmla="*/ 6763 w 9792"/>
              <a:gd name="connsiteY182-366" fmla="*/ 3533 h 9985"/>
              <a:gd name="connsiteX183-367" fmla="*/ 6700 w 9792"/>
              <a:gd name="connsiteY183-368" fmla="*/ 3457 h 9985"/>
              <a:gd name="connsiteX184-369" fmla="*/ 6631 w 9792"/>
              <a:gd name="connsiteY184-370" fmla="*/ 3388 h 9985"/>
              <a:gd name="connsiteX185-371" fmla="*/ 6559 w 9792"/>
              <a:gd name="connsiteY185-372" fmla="*/ 3331 h 9985"/>
              <a:gd name="connsiteX186-373" fmla="*/ 6480 w 9792"/>
              <a:gd name="connsiteY186-374" fmla="*/ 3282 h 9985"/>
              <a:gd name="connsiteX187-375" fmla="*/ 6398 w 9792"/>
              <a:gd name="connsiteY187-376" fmla="*/ 3248 h 9985"/>
              <a:gd name="connsiteX188-377" fmla="*/ 6312 w 9792"/>
              <a:gd name="connsiteY188-378" fmla="*/ 3225 h 9985"/>
              <a:gd name="connsiteX189-379" fmla="*/ 6267 w 9792"/>
              <a:gd name="connsiteY189-380" fmla="*/ 3220 h 9985"/>
              <a:gd name="connsiteX190-381" fmla="*/ 6243 w 9792"/>
              <a:gd name="connsiteY190-382" fmla="*/ 3219 h 9985"/>
              <a:gd name="connsiteX191-383" fmla="*/ 6196 w 9792"/>
              <a:gd name="connsiteY191-384" fmla="*/ 3224 h 9985"/>
              <a:gd name="connsiteX192-385" fmla="*/ 6149 w 9792"/>
              <a:gd name="connsiteY192-386" fmla="*/ 3238 h 9985"/>
              <a:gd name="connsiteX193-387" fmla="*/ 6104 w 9792"/>
              <a:gd name="connsiteY193-388" fmla="*/ 3263 h 9985"/>
              <a:gd name="connsiteX194-389" fmla="*/ 6062 w 9792"/>
              <a:gd name="connsiteY194-390" fmla="*/ 3296 h 9985"/>
              <a:gd name="connsiteX195-391" fmla="*/ 6026 w 9792"/>
              <a:gd name="connsiteY195-392" fmla="*/ 3340 h 9985"/>
              <a:gd name="connsiteX196-393" fmla="*/ 5996 w 9792"/>
              <a:gd name="connsiteY196-394" fmla="*/ 3391 h 9985"/>
              <a:gd name="connsiteX197-395" fmla="*/ 5974 w 9792"/>
              <a:gd name="connsiteY197-396" fmla="*/ 3449 h 9985"/>
              <a:gd name="connsiteX198-397" fmla="*/ 5966 w 9792"/>
              <a:gd name="connsiteY198-398" fmla="*/ 3482 h 9985"/>
              <a:gd name="connsiteX199-399" fmla="*/ 5962 w 9792"/>
              <a:gd name="connsiteY199-400" fmla="*/ 3508 h 9985"/>
              <a:gd name="connsiteX200-401" fmla="*/ 5957 w 9792"/>
              <a:gd name="connsiteY200-402" fmla="*/ 3559 h 9985"/>
              <a:gd name="connsiteX201-403" fmla="*/ 5961 w 9792"/>
              <a:gd name="connsiteY201-404" fmla="*/ 3638 h 9985"/>
              <a:gd name="connsiteX202-405" fmla="*/ 5981 w 9792"/>
              <a:gd name="connsiteY202-406" fmla="*/ 3739 h 9985"/>
              <a:gd name="connsiteX203-407" fmla="*/ 6017 w 9792"/>
              <a:gd name="connsiteY203-408" fmla="*/ 3832 h 9985"/>
              <a:gd name="connsiteX204-409" fmla="*/ 6040 w 9792"/>
              <a:gd name="connsiteY204-410" fmla="*/ 3873 h 9985"/>
              <a:gd name="connsiteX205-411" fmla="*/ 6084 w 9792"/>
              <a:gd name="connsiteY205-412" fmla="*/ 3944 h 9985"/>
              <a:gd name="connsiteX206-413" fmla="*/ 6172 w 9792"/>
              <a:gd name="connsiteY206-414" fmla="*/ 4062 h 9985"/>
              <a:gd name="connsiteX207-415" fmla="*/ 6264 w 9792"/>
              <a:gd name="connsiteY207-416" fmla="*/ 4158 h 9985"/>
              <a:gd name="connsiteX208-417" fmla="*/ 6358 w 9792"/>
              <a:gd name="connsiteY208-418" fmla="*/ 4233 h 9985"/>
              <a:gd name="connsiteX209-419" fmla="*/ 6454 w 9792"/>
              <a:gd name="connsiteY209-420" fmla="*/ 4284 h 9985"/>
              <a:gd name="connsiteX210-421" fmla="*/ 6549 w 9792"/>
              <a:gd name="connsiteY210-422" fmla="*/ 4316 h 9985"/>
              <a:gd name="connsiteX211-423" fmla="*/ 6646 w 9792"/>
              <a:gd name="connsiteY211-424" fmla="*/ 4328 h 9985"/>
              <a:gd name="connsiteX212-425" fmla="*/ 6743 w 9792"/>
              <a:gd name="connsiteY212-426" fmla="*/ 4319 h 9985"/>
              <a:gd name="connsiteX213-427" fmla="*/ 6839 w 9792"/>
              <a:gd name="connsiteY213-428" fmla="*/ 4294 h 9985"/>
              <a:gd name="connsiteX214-429" fmla="*/ 6935 w 9792"/>
              <a:gd name="connsiteY214-430" fmla="*/ 4251 h 9985"/>
              <a:gd name="connsiteX215-431" fmla="*/ 7029 w 9792"/>
              <a:gd name="connsiteY215-432" fmla="*/ 4194 h 9985"/>
              <a:gd name="connsiteX216-433" fmla="*/ 7120 w 9792"/>
              <a:gd name="connsiteY216-434" fmla="*/ 4121 h 9985"/>
              <a:gd name="connsiteX217-435" fmla="*/ 7209 w 9792"/>
              <a:gd name="connsiteY217-436" fmla="*/ 4033 h 9985"/>
              <a:gd name="connsiteX218-437" fmla="*/ 7295 w 9792"/>
              <a:gd name="connsiteY218-438" fmla="*/ 3934 h 9985"/>
              <a:gd name="connsiteX219-439" fmla="*/ 7378 w 9792"/>
              <a:gd name="connsiteY219-440" fmla="*/ 3822 h 9985"/>
              <a:gd name="connsiteX220-441" fmla="*/ 7455 w 9792"/>
              <a:gd name="connsiteY220-442" fmla="*/ 3698 h 9985"/>
              <a:gd name="connsiteX221-443" fmla="*/ 7493 w 9792"/>
              <a:gd name="connsiteY221-444" fmla="*/ 3632 h 9985"/>
              <a:gd name="connsiteX222-445" fmla="*/ 7558 w 9792"/>
              <a:gd name="connsiteY222-446" fmla="*/ 3509 h 9985"/>
              <a:gd name="connsiteX223-447" fmla="*/ 7678 w 9792"/>
              <a:gd name="connsiteY223-448" fmla="*/ 3250 h 9985"/>
              <a:gd name="connsiteX224-449" fmla="*/ 7780 w 9792"/>
              <a:gd name="connsiteY224-450" fmla="*/ 2973 h 9985"/>
              <a:gd name="connsiteX225-451" fmla="*/ 7843 w 9792"/>
              <a:gd name="connsiteY225-452" fmla="*/ 2756 h 9985"/>
              <a:gd name="connsiteX226-453" fmla="*/ 7881 w 9792"/>
              <a:gd name="connsiteY226-454" fmla="*/ 2609 h 9985"/>
              <a:gd name="connsiteX227-455" fmla="*/ 7911 w 9792"/>
              <a:gd name="connsiteY227-456" fmla="*/ 2459 h 9985"/>
              <a:gd name="connsiteX228-457" fmla="*/ 7937 w 9792"/>
              <a:gd name="connsiteY228-458" fmla="*/ 2306 h 9985"/>
              <a:gd name="connsiteX229-459" fmla="*/ 7957 w 9792"/>
              <a:gd name="connsiteY229-460" fmla="*/ 2153 h 9985"/>
              <a:gd name="connsiteX230-461" fmla="*/ 7970 w 9792"/>
              <a:gd name="connsiteY230-462" fmla="*/ 1997 h 9985"/>
              <a:gd name="connsiteX231-463" fmla="*/ 7977 w 9792"/>
              <a:gd name="connsiteY231-464" fmla="*/ 1841 h 9985"/>
              <a:gd name="connsiteX232-465" fmla="*/ 7975 w 9792"/>
              <a:gd name="connsiteY232-466" fmla="*/ 1685 h 9985"/>
              <a:gd name="connsiteX233-467" fmla="*/ 7968 w 9792"/>
              <a:gd name="connsiteY233-468" fmla="*/ 1528 h 9985"/>
              <a:gd name="connsiteX234-469" fmla="*/ 7954 w 9792"/>
              <a:gd name="connsiteY234-470" fmla="*/ 1372 h 9985"/>
              <a:gd name="connsiteX235-471" fmla="*/ 7943 w 9792"/>
              <a:gd name="connsiteY235-472" fmla="*/ 1293 h 9985"/>
              <a:gd name="connsiteX236-473" fmla="*/ 7926 w 9792"/>
              <a:gd name="connsiteY236-474" fmla="*/ 1188 h 9985"/>
              <a:gd name="connsiteX237-475" fmla="*/ 7904 w 9792"/>
              <a:gd name="connsiteY237-476" fmla="*/ 1013 h 9985"/>
              <a:gd name="connsiteX238-477" fmla="*/ 7895 w 9792"/>
              <a:gd name="connsiteY238-478" fmla="*/ 894 h 9985"/>
              <a:gd name="connsiteX239-479" fmla="*/ 7897 w 9792"/>
              <a:gd name="connsiteY239-480" fmla="*/ 779 h 9985"/>
              <a:gd name="connsiteX240-481" fmla="*/ 7914 w 9792"/>
              <a:gd name="connsiteY240-482" fmla="*/ 670 h 9985"/>
              <a:gd name="connsiteX241-483" fmla="*/ 7940 w 9792"/>
              <a:gd name="connsiteY241-484" fmla="*/ 598 h 9985"/>
              <a:gd name="connsiteX242-485" fmla="*/ 7963 w 9792"/>
              <a:gd name="connsiteY242-486" fmla="*/ 553 h 9985"/>
              <a:gd name="connsiteX243-487" fmla="*/ 7992 w 9792"/>
              <a:gd name="connsiteY243-488" fmla="*/ 515 h 9985"/>
              <a:gd name="connsiteX244-489" fmla="*/ 8027 w 9792"/>
              <a:gd name="connsiteY244-490" fmla="*/ 481 h 9985"/>
              <a:gd name="connsiteX245-491" fmla="*/ 8046 w 9792"/>
              <a:gd name="connsiteY245-492" fmla="*/ 467 h 9985"/>
              <a:gd name="connsiteX246-493" fmla="*/ 8079 w 9792"/>
              <a:gd name="connsiteY246-494" fmla="*/ 447 h 9985"/>
              <a:gd name="connsiteX247-495" fmla="*/ 8143 w 9792"/>
              <a:gd name="connsiteY247-496" fmla="*/ 433 h 9985"/>
              <a:gd name="connsiteX248-497" fmla="*/ 8206 w 9792"/>
              <a:gd name="connsiteY248-498" fmla="*/ 442 h 9985"/>
              <a:gd name="connsiteX249-499" fmla="*/ 8270 w 9792"/>
              <a:gd name="connsiteY249-500" fmla="*/ 474 h 9985"/>
              <a:gd name="connsiteX250-501" fmla="*/ 8332 w 9792"/>
              <a:gd name="connsiteY250-502" fmla="*/ 520 h 9985"/>
              <a:gd name="connsiteX251-503" fmla="*/ 8388 w 9792"/>
              <a:gd name="connsiteY251-504" fmla="*/ 580 h 9985"/>
              <a:gd name="connsiteX252-505" fmla="*/ 8439 w 9792"/>
              <a:gd name="connsiteY252-506" fmla="*/ 648 h 9985"/>
              <a:gd name="connsiteX253-507" fmla="*/ 8482 w 9792"/>
              <a:gd name="connsiteY253-508" fmla="*/ 719 h 9985"/>
              <a:gd name="connsiteX254-509" fmla="*/ 8501 w 9792"/>
              <a:gd name="connsiteY254-510" fmla="*/ 755 h 9985"/>
              <a:gd name="connsiteX255-511" fmla="*/ 8579 w 9792"/>
              <a:gd name="connsiteY255-512" fmla="*/ 925 h 9985"/>
              <a:gd name="connsiteX256-513" fmla="*/ 8709 w 9792"/>
              <a:gd name="connsiteY256-514" fmla="*/ 1205 h 9985"/>
              <a:gd name="connsiteX257-515" fmla="*/ 8778 w 9792"/>
              <a:gd name="connsiteY257-516" fmla="*/ 1328 h 9985"/>
              <a:gd name="connsiteX258-517" fmla="*/ 8828 w 9792"/>
              <a:gd name="connsiteY258-518" fmla="*/ 1402 h 9985"/>
              <a:gd name="connsiteX259-519" fmla="*/ 8879 w 9792"/>
              <a:gd name="connsiteY259-520" fmla="*/ 1466 h 9985"/>
              <a:gd name="connsiteX260-521" fmla="*/ 8932 w 9792"/>
              <a:gd name="connsiteY260-522" fmla="*/ 1513 h 9985"/>
              <a:gd name="connsiteX261-523" fmla="*/ 8989 w 9792"/>
              <a:gd name="connsiteY261-524" fmla="*/ 1545 h 9985"/>
              <a:gd name="connsiteX262-525" fmla="*/ 9047 w 9792"/>
              <a:gd name="connsiteY262-526" fmla="*/ 1558 h 9985"/>
              <a:gd name="connsiteX263-527" fmla="*/ 9108 w 9792"/>
              <a:gd name="connsiteY263-528" fmla="*/ 1550 h 9985"/>
              <a:gd name="connsiteX264-529" fmla="*/ 9172 w 9792"/>
              <a:gd name="connsiteY264-530" fmla="*/ 1518 h 9985"/>
              <a:gd name="connsiteX265-531" fmla="*/ 9240 w 9792"/>
              <a:gd name="connsiteY265-532" fmla="*/ 1460 h 9985"/>
              <a:gd name="connsiteX266-533" fmla="*/ 9311 w 9792"/>
              <a:gd name="connsiteY266-534" fmla="*/ 1370 h 9985"/>
              <a:gd name="connsiteX267-535" fmla="*/ 9348 w 9792"/>
              <a:gd name="connsiteY267-536" fmla="*/ 1313 h 9985"/>
              <a:gd name="connsiteX268-537" fmla="*/ 9384 w 9792"/>
              <a:gd name="connsiteY268-538" fmla="*/ 1250 h 9985"/>
              <a:gd name="connsiteX269-539" fmla="*/ 9446 w 9792"/>
              <a:gd name="connsiteY269-540" fmla="*/ 1114 h 9985"/>
              <a:gd name="connsiteX270-541" fmla="*/ 9498 w 9792"/>
              <a:gd name="connsiteY270-542" fmla="*/ 965 h 9985"/>
              <a:gd name="connsiteX271-543" fmla="*/ 9542 w 9792"/>
              <a:gd name="connsiteY271-544" fmla="*/ 811 h 9985"/>
              <a:gd name="connsiteX272-545" fmla="*/ 9562 w 9792"/>
              <a:gd name="connsiteY272-546" fmla="*/ 734 h 9985"/>
              <a:gd name="connsiteX273-547" fmla="*/ 9609 w 9792"/>
              <a:gd name="connsiteY273-548" fmla="*/ 547 h 9985"/>
              <a:gd name="connsiteX274-549" fmla="*/ 9689 w 9792"/>
              <a:gd name="connsiteY274-550" fmla="*/ 261 h 9985"/>
              <a:gd name="connsiteX275-551" fmla="*/ 9754 w 9792"/>
              <a:gd name="connsiteY275-552" fmla="*/ 83 h 9985"/>
              <a:gd name="connsiteX276-553" fmla="*/ 9792 w 9792"/>
              <a:gd name="connsiteY276-554" fmla="*/ 0 h 9985"/>
              <a:gd name="connsiteX0-555" fmla="*/ 0 w 9854"/>
              <a:gd name="connsiteY0-556" fmla="*/ 9972 h 9972"/>
              <a:gd name="connsiteX1-557" fmla="*/ 148 w 9854"/>
              <a:gd name="connsiteY1-558" fmla="*/ 9928 h 9972"/>
              <a:gd name="connsiteX2-559" fmla="*/ 297 w 9854"/>
              <a:gd name="connsiteY2-560" fmla="*/ 9870 h 9972"/>
              <a:gd name="connsiteX3-561" fmla="*/ 445 w 9854"/>
              <a:gd name="connsiteY3-562" fmla="*/ 9801 h 9972"/>
              <a:gd name="connsiteX4-563" fmla="*/ 590 w 9854"/>
              <a:gd name="connsiteY4-564" fmla="*/ 9717 h 9972"/>
              <a:gd name="connsiteX5-565" fmla="*/ 731 w 9854"/>
              <a:gd name="connsiteY5-566" fmla="*/ 9616 h 9972"/>
              <a:gd name="connsiteX6-567" fmla="*/ 867 w 9854"/>
              <a:gd name="connsiteY6-568" fmla="*/ 9504 h 9972"/>
              <a:gd name="connsiteX7-569" fmla="*/ 995 w 9854"/>
              <a:gd name="connsiteY7-570" fmla="*/ 9380 h 9972"/>
              <a:gd name="connsiteX8-571" fmla="*/ 1115 w 9854"/>
              <a:gd name="connsiteY8-572" fmla="*/ 9240 h 9972"/>
              <a:gd name="connsiteX9-573" fmla="*/ 1225 w 9854"/>
              <a:gd name="connsiteY9-574" fmla="*/ 9087 h 9972"/>
              <a:gd name="connsiteX10-575" fmla="*/ 1323 w 9854"/>
              <a:gd name="connsiteY10-576" fmla="*/ 8922 h 9972"/>
              <a:gd name="connsiteX11-577" fmla="*/ 1408 w 9854"/>
              <a:gd name="connsiteY11-578" fmla="*/ 8741 h 9972"/>
              <a:gd name="connsiteX12-579" fmla="*/ 1479 w 9854"/>
              <a:gd name="connsiteY12-580" fmla="*/ 8550 h 9972"/>
              <a:gd name="connsiteX13-581" fmla="*/ 1533 w 9854"/>
              <a:gd name="connsiteY13-582" fmla="*/ 8343 h 9972"/>
              <a:gd name="connsiteX14-583" fmla="*/ 1553 w 9854"/>
              <a:gd name="connsiteY14-584" fmla="*/ 8235 h 9972"/>
              <a:gd name="connsiteX15-585" fmla="*/ 1567 w 9854"/>
              <a:gd name="connsiteY15-586" fmla="*/ 8146 h 9972"/>
              <a:gd name="connsiteX16-587" fmla="*/ 1582 w 9854"/>
              <a:gd name="connsiteY16-588" fmla="*/ 7967 h 9972"/>
              <a:gd name="connsiteX17-589" fmla="*/ 1584 w 9854"/>
              <a:gd name="connsiteY17-590" fmla="*/ 7789 h 9972"/>
              <a:gd name="connsiteX18-591" fmla="*/ 1569 w 9854"/>
              <a:gd name="connsiteY18-592" fmla="*/ 7613 h 9972"/>
              <a:gd name="connsiteX19-593" fmla="*/ 1539 w 9854"/>
              <a:gd name="connsiteY19-594" fmla="*/ 7441 h 9972"/>
              <a:gd name="connsiteX20-595" fmla="*/ 1493 w 9854"/>
              <a:gd name="connsiteY20-596" fmla="*/ 7277 h 9972"/>
              <a:gd name="connsiteX21-597" fmla="*/ 1433 w 9854"/>
              <a:gd name="connsiteY21-598" fmla="*/ 7123 h 9972"/>
              <a:gd name="connsiteX22-599" fmla="*/ 1353 w 9854"/>
              <a:gd name="connsiteY22-600" fmla="*/ 6979 h 9972"/>
              <a:gd name="connsiteX23-601" fmla="*/ 1307 w 9854"/>
              <a:gd name="connsiteY23-602" fmla="*/ 6912 h 9972"/>
              <a:gd name="connsiteX24-603" fmla="*/ 1277 w 9854"/>
              <a:gd name="connsiteY24-604" fmla="*/ 6874 h 9972"/>
              <a:gd name="connsiteX25-605" fmla="*/ 1215 w 9854"/>
              <a:gd name="connsiteY25-606" fmla="*/ 6812 h 9972"/>
              <a:gd name="connsiteX26-607" fmla="*/ 1155 w 9854"/>
              <a:gd name="connsiteY26-608" fmla="*/ 6767 h 9972"/>
              <a:gd name="connsiteX27-609" fmla="*/ 1096 w 9854"/>
              <a:gd name="connsiteY27-610" fmla="*/ 6740 h 9972"/>
              <a:gd name="connsiteX28-611" fmla="*/ 1039 w 9854"/>
              <a:gd name="connsiteY28-612" fmla="*/ 6729 h 9972"/>
              <a:gd name="connsiteX29-613" fmla="*/ 982 w 9854"/>
              <a:gd name="connsiteY29-614" fmla="*/ 6734 h 9972"/>
              <a:gd name="connsiteX30-615" fmla="*/ 929 w 9854"/>
              <a:gd name="connsiteY30-616" fmla="*/ 6753 h 9972"/>
              <a:gd name="connsiteX31-617" fmla="*/ 881 w 9854"/>
              <a:gd name="connsiteY31-618" fmla="*/ 6785 h 9972"/>
              <a:gd name="connsiteX32-619" fmla="*/ 837 w 9854"/>
              <a:gd name="connsiteY32-620" fmla="*/ 6830 h 9972"/>
              <a:gd name="connsiteX33-621" fmla="*/ 798 w 9854"/>
              <a:gd name="connsiteY33-622" fmla="*/ 6888 h 9972"/>
              <a:gd name="connsiteX34-623" fmla="*/ 765 w 9854"/>
              <a:gd name="connsiteY34-624" fmla="*/ 6956 h 9972"/>
              <a:gd name="connsiteX35-625" fmla="*/ 738 w 9854"/>
              <a:gd name="connsiteY35-626" fmla="*/ 7035 h 9972"/>
              <a:gd name="connsiteX36-627" fmla="*/ 719 w 9854"/>
              <a:gd name="connsiteY36-628" fmla="*/ 7123 h 9972"/>
              <a:gd name="connsiteX37-629" fmla="*/ 708 w 9854"/>
              <a:gd name="connsiteY37-630" fmla="*/ 7216 h 9972"/>
              <a:gd name="connsiteX38-631" fmla="*/ 705 w 9854"/>
              <a:gd name="connsiteY38-632" fmla="*/ 7319 h 9972"/>
              <a:gd name="connsiteX39-633" fmla="*/ 711 w 9854"/>
              <a:gd name="connsiteY39-634" fmla="*/ 7426 h 9972"/>
              <a:gd name="connsiteX40-635" fmla="*/ 717 w 9854"/>
              <a:gd name="connsiteY40-636" fmla="*/ 7482 h 9972"/>
              <a:gd name="connsiteX41-637" fmla="*/ 732 w 9854"/>
              <a:gd name="connsiteY41-638" fmla="*/ 7576 h 9972"/>
              <a:gd name="connsiteX42-639" fmla="*/ 775 w 9854"/>
              <a:gd name="connsiteY42-640" fmla="*/ 7757 h 9972"/>
              <a:gd name="connsiteX43-641" fmla="*/ 831 w 9854"/>
              <a:gd name="connsiteY43-642" fmla="*/ 7930 h 9972"/>
              <a:gd name="connsiteX44-643" fmla="*/ 900 w 9854"/>
              <a:gd name="connsiteY44-644" fmla="*/ 8096 h 9972"/>
              <a:gd name="connsiteX45-645" fmla="*/ 982 w 9854"/>
              <a:gd name="connsiteY45-646" fmla="*/ 8253 h 9972"/>
              <a:gd name="connsiteX46-647" fmla="*/ 1073 w 9854"/>
              <a:gd name="connsiteY46-648" fmla="*/ 8401 h 9972"/>
              <a:gd name="connsiteX47-649" fmla="*/ 1172 w 9854"/>
              <a:gd name="connsiteY47-650" fmla="*/ 8539 h 9972"/>
              <a:gd name="connsiteX48-651" fmla="*/ 1281 w 9854"/>
              <a:gd name="connsiteY48-652" fmla="*/ 8667 h 9972"/>
              <a:gd name="connsiteX49-653" fmla="*/ 1395 w 9854"/>
              <a:gd name="connsiteY49-654" fmla="*/ 8784 h 9972"/>
              <a:gd name="connsiteX50-655" fmla="*/ 1516 w 9854"/>
              <a:gd name="connsiteY50-656" fmla="*/ 8889 h 9972"/>
              <a:gd name="connsiteX51-657" fmla="*/ 1638 w 9854"/>
              <a:gd name="connsiteY51-658" fmla="*/ 8979 h 9972"/>
              <a:gd name="connsiteX52-659" fmla="*/ 1764 w 9854"/>
              <a:gd name="connsiteY52-660" fmla="*/ 9059 h 9972"/>
              <a:gd name="connsiteX53-661" fmla="*/ 1889 w 9854"/>
              <a:gd name="connsiteY53-662" fmla="*/ 9124 h 9972"/>
              <a:gd name="connsiteX54-663" fmla="*/ 2016 w 9854"/>
              <a:gd name="connsiteY54-664" fmla="*/ 9174 h 9972"/>
              <a:gd name="connsiteX55-665" fmla="*/ 2142 w 9854"/>
              <a:gd name="connsiteY55-666" fmla="*/ 9208 h 9972"/>
              <a:gd name="connsiteX56-667" fmla="*/ 2264 w 9854"/>
              <a:gd name="connsiteY56-668" fmla="*/ 9229 h 9972"/>
              <a:gd name="connsiteX57-669" fmla="*/ 2324 w 9854"/>
              <a:gd name="connsiteY57-670" fmla="*/ 9230 h 9972"/>
              <a:gd name="connsiteX58-671" fmla="*/ 2392 w 9854"/>
              <a:gd name="connsiteY58-672" fmla="*/ 9229 h 9972"/>
              <a:gd name="connsiteX59-673" fmla="*/ 2527 w 9854"/>
              <a:gd name="connsiteY59-674" fmla="*/ 9207 h 9972"/>
              <a:gd name="connsiteX60-675" fmla="*/ 2653 w 9854"/>
              <a:gd name="connsiteY60-676" fmla="*/ 9159 h 9972"/>
              <a:gd name="connsiteX61-677" fmla="*/ 2775 w 9854"/>
              <a:gd name="connsiteY61-678" fmla="*/ 9087 h 9972"/>
              <a:gd name="connsiteX62-679" fmla="*/ 2885 w 9854"/>
              <a:gd name="connsiteY62-680" fmla="*/ 8991 h 9972"/>
              <a:gd name="connsiteX63-681" fmla="*/ 2984 w 9854"/>
              <a:gd name="connsiteY63-682" fmla="*/ 8868 h 9972"/>
              <a:gd name="connsiteX64-683" fmla="*/ 3048 w 9854"/>
              <a:gd name="connsiteY64-684" fmla="*/ 8761 h 9972"/>
              <a:gd name="connsiteX65-685" fmla="*/ 3086 w 9854"/>
              <a:gd name="connsiteY65-686" fmla="*/ 8682 h 9972"/>
              <a:gd name="connsiteX66-687" fmla="*/ 3120 w 9854"/>
              <a:gd name="connsiteY66-688" fmla="*/ 8596 h 9972"/>
              <a:gd name="connsiteX67-689" fmla="*/ 3151 w 9854"/>
              <a:gd name="connsiteY67-690" fmla="*/ 8504 h 9972"/>
              <a:gd name="connsiteX68-691" fmla="*/ 3163 w 9854"/>
              <a:gd name="connsiteY68-692" fmla="*/ 8455 h 9972"/>
              <a:gd name="connsiteX69-693" fmla="*/ 3181 w 9854"/>
              <a:gd name="connsiteY69-694" fmla="*/ 8378 h 9972"/>
              <a:gd name="connsiteX70-695" fmla="*/ 3207 w 9854"/>
              <a:gd name="connsiteY70-696" fmla="*/ 8226 h 9972"/>
              <a:gd name="connsiteX71-697" fmla="*/ 3221 w 9854"/>
              <a:gd name="connsiteY71-698" fmla="*/ 8083 h 9972"/>
              <a:gd name="connsiteX72-699" fmla="*/ 3224 w 9854"/>
              <a:gd name="connsiteY72-700" fmla="*/ 7944 h 9972"/>
              <a:gd name="connsiteX73-701" fmla="*/ 3217 w 9854"/>
              <a:gd name="connsiteY73-702" fmla="*/ 7811 h 9972"/>
              <a:gd name="connsiteX74-703" fmla="*/ 3201 w 9854"/>
              <a:gd name="connsiteY74-704" fmla="*/ 7682 h 9972"/>
              <a:gd name="connsiteX75-705" fmla="*/ 3176 w 9854"/>
              <a:gd name="connsiteY75-706" fmla="*/ 7555 h 9972"/>
              <a:gd name="connsiteX76-707" fmla="*/ 3143 w 9854"/>
              <a:gd name="connsiteY76-708" fmla="*/ 7431 h 9972"/>
              <a:gd name="connsiteX77-709" fmla="*/ 3084 w 9854"/>
              <a:gd name="connsiteY77-710" fmla="*/ 7251 h 9972"/>
              <a:gd name="connsiteX78-711" fmla="*/ 2989 w 9854"/>
              <a:gd name="connsiteY78-712" fmla="*/ 7014 h 9972"/>
              <a:gd name="connsiteX79-713" fmla="*/ 2827 w 9854"/>
              <a:gd name="connsiteY79-714" fmla="*/ 6661 h 9972"/>
              <a:gd name="connsiteX80-715" fmla="*/ 2717 w 9854"/>
              <a:gd name="connsiteY80-716" fmla="*/ 6417 h 9972"/>
              <a:gd name="connsiteX81-717" fmla="*/ 2565 w 9854"/>
              <a:gd name="connsiteY81-718" fmla="*/ 6085 h 9972"/>
              <a:gd name="connsiteX82-719" fmla="*/ 2286 w 9854"/>
              <a:gd name="connsiteY82-720" fmla="*/ 5480 h 9972"/>
              <a:gd name="connsiteX83-721" fmla="*/ 2149 w 9854"/>
              <a:gd name="connsiteY83-722" fmla="*/ 5151 h 9972"/>
              <a:gd name="connsiteX84-723" fmla="*/ 2063 w 9854"/>
              <a:gd name="connsiteY84-724" fmla="*/ 4926 h 9972"/>
              <a:gd name="connsiteX85-725" fmla="*/ 1986 w 9854"/>
              <a:gd name="connsiteY85-726" fmla="*/ 4698 h 9972"/>
              <a:gd name="connsiteX86-727" fmla="*/ 1921 w 9854"/>
              <a:gd name="connsiteY86-728" fmla="*/ 4470 h 9972"/>
              <a:gd name="connsiteX87-729" fmla="*/ 1868 w 9854"/>
              <a:gd name="connsiteY87-730" fmla="*/ 4239 h 9972"/>
              <a:gd name="connsiteX88-731" fmla="*/ 1832 w 9854"/>
              <a:gd name="connsiteY88-732" fmla="*/ 4012 h 9972"/>
              <a:gd name="connsiteX89-733" fmla="*/ 1815 w 9854"/>
              <a:gd name="connsiteY89-734" fmla="*/ 3789 h 9972"/>
              <a:gd name="connsiteX90-735" fmla="*/ 1818 w 9854"/>
              <a:gd name="connsiteY90-736" fmla="*/ 3625 h 9972"/>
              <a:gd name="connsiteX91-737" fmla="*/ 1826 w 9854"/>
              <a:gd name="connsiteY91-738" fmla="*/ 3518 h 9972"/>
              <a:gd name="connsiteX92-739" fmla="*/ 1841 w 9854"/>
              <a:gd name="connsiteY92-740" fmla="*/ 3412 h 9972"/>
              <a:gd name="connsiteX93-741" fmla="*/ 1863 w 9854"/>
              <a:gd name="connsiteY93-742" fmla="*/ 3309 h 9972"/>
              <a:gd name="connsiteX94-743" fmla="*/ 1890 w 9854"/>
              <a:gd name="connsiteY94-744" fmla="*/ 3208 h 9972"/>
              <a:gd name="connsiteX95-745" fmla="*/ 1927 w 9854"/>
              <a:gd name="connsiteY95-746" fmla="*/ 3109 h 9972"/>
              <a:gd name="connsiteX96-747" fmla="*/ 1948 w 9854"/>
              <a:gd name="connsiteY96-748" fmla="*/ 3062 h 9972"/>
              <a:gd name="connsiteX97-749" fmla="*/ 1980 w 9854"/>
              <a:gd name="connsiteY97-750" fmla="*/ 2994 h 9972"/>
              <a:gd name="connsiteX98-751" fmla="*/ 2051 w 9854"/>
              <a:gd name="connsiteY98-752" fmla="*/ 2878 h 9972"/>
              <a:gd name="connsiteX99-753" fmla="*/ 2132 w 9854"/>
              <a:gd name="connsiteY99-754" fmla="*/ 2778 h 9972"/>
              <a:gd name="connsiteX100-755" fmla="*/ 2221 w 9854"/>
              <a:gd name="connsiteY100-756" fmla="*/ 2694 h 9972"/>
              <a:gd name="connsiteX101-757" fmla="*/ 2317 w 9854"/>
              <a:gd name="connsiteY101-758" fmla="*/ 2625 h 9972"/>
              <a:gd name="connsiteX102-759" fmla="*/ 2420 w 9854"/>
              <a:gd name="connsiteY102-760" fmla="*/ 2570 h 9972"/>
              <a:gd name="connsiteX103-761" fmla="*/ 2527 w 9854"/>
              <a:gd name="connsiteY103-762" fmla="*/ 2530 h 9972"/>
              <a:gd name="connsiteX104-763" fmla="*/ 2637 w 9854"/>
              <a:gd name="connsiteY104-764" fmla="*/ 2502 h 9972"/>
              <a:gd name="connsiteX105-765" fmla="*/ 2749 w 9854"/>
              <a:gd name="connsiteY105-766" fmla="*/ 2486 h 9972"/>
              <a:gd name="connsiteX106-767" fmla="*/ 2864 w 9854"/>
              <a:gd name="connsiteY106-768" fmla="*/ 2481 h 9972"/>
              <a:gd name="connsiteX107-769" fmla="*/ 2978 w 9854"/>
              <a:gd name="connsiteY107-770" fmla="*/ 2487 h 9972"/>
              <a:gd name="connsiteX108-771" fmla="*/ 3090 w 9854"/>
              <a:gd name="connsiteY108-772" fmla="*/ 2504 h 9972"/>
              <a:gd name="connsiteX109-773" fmla="*/ 3201 w 9854"/>
              <a:gd name="connsiteY109-774" fmla="*/ 2530 h 9972"/>
              <a:gd name="connsiteX110-775" fmla="*/ 3308 w 9854"/>
              <a:gd name="connsiteY110-776" fmla="*/ 2564 h 9972"/>
              <a:gd name="connsiteX111-777" fmla="*/ 3410 w 9854"/>
              <a:gd name="connsiteY111-778" fmla="*/ 2604 h 9972"/>
              <a:gd name="connsiteX112-779" fmla="*/ 3506 w 9854"/>
              <a:gd name="connsiteY112-780" fmla="*/ 2654 h 9972"/>
              <a:gd name="connsiteX113-781" fmla="*/ 3552 w 9854"/>
              <a:gd name="connsiteY113-782" fmla="*/ 2681 h 9972"/>
              <a:gd name="connsiteX114-783" fmla="*/ 3605 w 9854"/>
              <a:gd name="connsiteY114-784" fmla="*/ 2714 h 9972"/>
              <a:gd name="connsiteX115-785" fmla="*/ 3707 w 9854"/>
              <a:gd name="connsiteY115-786" fmla="*/ 2788 h 9972"/>
              <a:gd name="connsiteX116-787" fmla="*/ 3806 w 9854"/>
              <a:gd name="connsiteY116-788" fmla="*/ 2870 h 9972"/>
              <a:gd name="connsiteX117-789" fmla="*/ 3903 w 9854"/>
              <a:gd name="connsiteY117-790" fmla="*/ 2959 h 9972"/>
              <a:gd name="connsiteX118-791" fmla="*/ 4043 w 9854"/>
              <a:gd name="connsiteY118-792" fmla="*/ 3105 h 9972"/>
              <a:gd name="connsiteX119-793" fmla="*/ 4219 w 9854"/>
              <a:gd name="connsiteY119-794" fmla="*/ 3324 h 9972"/>
              <a:gd name="connsiteX120-795" fmla="*/ 4380 w 9854"/>
              <a:gd name="connsiteY120-796" fmla="*/ 3567 h 9972"/>
              <a:gd name="connsiteX121-797" fmla="*/ 4525 w 9854"/>
              <a:gd name="connsiteY121-798" fmla="*/ 3829 h 9972"/>
              <a:gd name="connsiteX122-799" fmla="*/ 4657 w 9854"/>
              <a:gd name="connsiteY122-800" fmla="*/ 4107 h 9972"/>
              <a:gd name="connsiteX123-801" fmla="*/ 4769 w 9854"/>
              <a:gd name="connsiteY123-802" fmla="*/ 4398 h 9972"/>
              <a:gd name="connsiteX124-803" fmla="*/ 4818 w 9854"/>
              <a:gd name="connsiteY124-804" fmla="*/ 4549 h 9972"/>
              <a:gd name="connsiteX125-805" fmla="*/ 4853 w 9854"/>
              <a:gd name="connsiteY125-806" fmla="*/ 4660 h 9972"/>
              <a:gd name="connsiteX126-807" fmla="*/ 4912 w 9854"/>
              <a:gd name="connsiteY126-808" fmla="*/ 4888 h 9972"/>
              <a:gd name="connsiteX127-809" fmla="*/ 4961 w 9854"/>
              <a:gd name="connsiteY127-810" fmla="*/ 5120 h 9972"/>
              <a:gd name="connsiteX128-811" fmla="*/ 5003 w 9854"/>
              <a:gd name="connsiteY128-812" fmla="*/ 5354 h 9972"/>
              <a:gd name="connsiteX129-813" fmla="*/ 5057 w 9854"/>
              <a:gd name="connsiteY129-814" fmla="*/ 5709 h 9972"/>
              <a:gd name="connsiteX130-815" fmla="*/ 5123 w 9854"/>
              <a:gd name="connsiteY130-816" fmla="*/ 6184 h 9972"/>
              <a:gd name="connsiteX131-817" fmla="*/ 5177 w 9854"/>
              <a:gd name="connsiteY131-818" fmla="*/ 6534 h 9972"/>
              <a:gd name="connsiteX132-819" fmla="*/ 5219 w 9854"/>
              <a:gd name="connsiteY132-820" fmla="*/ 6765 h 9972"/>
              <a:gd name="connsiteX133-821" fmla="*/ 5268 w 9854"/>
              <a:gd name="connsiteY133-822" fmla="*/ 6990 h 9972"/>
              <a:gd name="connsiteX134-823" fmla="*/ 5326 w 9854"/>
              <a:gd name="connsiteY134-824" fmla="*/ 7213 h 9972"/>
              <a:gd name="connsiteX135-825" fmla="*/ 5396 w 9854"/>
              <a:gd name="connsiteY135-826" fmla="*/ 7430 h 9972"/>
              <a:gd name="connsiteX136-827" fmla="*/ 5480 w 9854"/>
              <a:gd name="connsiteY136-828" fmla="*/ 7638 h 9972"/>
              <a:gd name="connsiteX137-829" fmla="*/ 5579 w 9854"/>
              <a:gd name="connsiteY137-830" fmla="*/ 7840 h 9972"/>
              <a:gd name="connsiteX138-831" fmla="*/ 5696 w 9854"/>
              <a:gd name="connsiteY138-832" fmla="*/ 8031 h 9972"/>
              <a:gd name="connsiteX139-833" fmla="*/ 5762 w 9854"/>
              <a:gd name="connsiteY139-834" fmla="*/ 8123 h 9972"/>
              <a:gd name="connsiteX140-835" fmla="*/ 5790 w 9854"/>
              <a:gd name="connsiteY140-836" fmla="*/ 8162 h 9972"/>
              <a:gd name="connsiteX141-837" fmla="*/ 5852 w 9854"/>
              <a:gd name="connsiteY141-838" fmla="*/ 8231 h 9972"/>
              <a:gd name="connsiteX142-839" fmla="*/ 5913 w 9854"/>
              <a:gd name="connsiteY142-840" fmla="*/ 8290 h 9972"/>
              <a:gd name="connsiteX143-841" fmla="*/ 5976 w 9854"/>
              <a:gd name="connsiteY143-842" fmla="*/ 8342 h 9972"/>
              <a:gd name="connsiteX144-843" fmla="*/ 6039 w 9854"/>
              <a:gd name="connsiteY144-844" fmla="*/ 8381 h 9972"/>
              <a:gd name="connsiteX145-845" fmla="*/ 6104 w 9854"/>
              <a:gd name="connsiteY145-846" fmla="*/ 8411 h 9972"/>
              <a:gd name="connsiteX146-847" fmla="*/ 6168 w 9854"/>
              <a:gd name="connsiteY146-848" fmla="*/ 8432 h 9972"/>
              <a:gd name="connsiteX147-849" fmla="*/ 6234 w 9854"/>
              <a:gd name="connsiteY147-850" fmla="*/ 8444 h 9972"/>
              <a:gd name="connsiteX148-851" fmla="*/ 6299 w 9854"/>
              <a:gd name="connsiteY148-852" fmla="*/ 8444 h 9972"/>
              <a:gd name="connsiteX149-853" fmla="*/ 6364 w 9854"/>
              <a:gd name="connsiteY149-854" fmla="*/ 8436 h 9972"/>
              <a:gd name="connsiteX150-855" fmla="*/ 6429 w 9854"/>
              <a:gd name="connsiteY150-856" fmla="*/ 8417 h 9972"/>
              <a:gd name="connsiteX151-857" fmla="*/ 6494 w 9854"/>
              <a:gd name="connsiteY151-858" fmla="*/ 8389 h 9972"/>
              <a:gd name="connsiteX152-859" fmla="*/ 6559 w 9854"/>
              <a:gd name="connsiteY152-860" fmla="*/ 8353 h 9972"/>
              <a:gd name="connsiteX153-861" fmla="*/ 6622 w 9854"/>
              <a:gd name="connsiteY153-862" fmla="*/ 8304 h 9972"/>
              <a:gd name="connsiteX154-863" fmla="*/ 6685 w 9854"/>
              <a:gd name="connsiteY154-864" fmla="*/ 8247 h 9972"/>
              <a:gd name="connsiteX155-865" fmla="*/ 6747 w 9854"/>
              <a:gd name="connsiteY155-866" fmla="*/ 8180 h 9972"/>
              <a:gd name="connsiteX156-867" fmla="*/ 6778 w 9854"/>
              <a:gd name="connsiteY156-868" fmla="*/ 8142 h 9972"/>
              <a:gd name="connsiteX157-869" fmla="*/ 6805 w 9854"/>
              <a:gd name="connsiteY157-870" fmla="*/ 8106 h 9972"/>
              <a:gd name="connsiteX158-871" fmla="*/ 6854 w 9854"/>
              <a:gd name="connsiteY158-872" fmla="*/ 8034 h 9972"/>
              <a:gd name="connsiteX159-873" fmla="*/ 6895 w 9854"/>
              <a:gd name="connsiteY159-874" fmla="*/ 7956 h 9972"/>
              <a:gd name="connsiteX160-875" fmla="*/ 6931 w 9854"/>
              <a:gd name="connsiteY160-876" fmla="*/ 7874 h 9972"/>
              <a:gd name="connsiteX161-877" fmla="*/ 6975 w 9854"/>
              <a:gd name="connsiteY161-878" fmla="*/ 7749 h 9972"/>
              <a:gd name="connsiteX162-879" fmla="*/ 7018 w 9854"/>
              <a:gd name="connsiteY162-880" fmla="*/ 7571 h 9972"/>
              <a:gd name="connsiteX163-881" fmla="*/ 7047 w 9854"/>
              <a:gd name="connsiteY163-882" fmla="*/ 7386 h 9972"/>
              <a:gd name="connsiteX164-883" fmla="*/ 7063 w 9854"/>
              <a:gd name="connsiteY164-884" fmla="*/ 7195 h 9972"/>
              <a:gd name="connsiteX165-885" fmla="*/ 7078 w 9854"/>
              <a:gd name="connsiteY165-886" fmla="*/ 6901 h 9972"/>
              <a:gd name="connsiteX166-887" fmla="*/ 7086 w 9854"/>
              <a:gd name="connsiteY166-888" fmla="*/ 6706 h 9972"/>
              <a:gd name="connsiteX167-889" fmla="*/ 7098 w 9854"/>
              <a:gd name="connsiteY167-890" fmla="*/ 6442 h 9972"/>
              <a:gd name="connsiteX168-891" fmla="*/ 7110 w 9854"/>
              <a:gd name="connsiteY168-892" fmla="*/ 5912 h 9972"/>
              <a:gd name="connsiteX169-893" fmla="*/ 7110 w 9854"/>
              <a:gd name="connsiteY169-894" fmla="*/ 5381 h 9972"/>
              <a:gd name="connsiteX170-895" fmla="*/ 7101 w 9854"/>
              <a:gd name="connsiteY170-896" fmla="*/ 4851 h 9972"/>
              <a:gd name="connsiteX171-897" fmla="*/ 7092 w 9854"/>
              <a:gd name="connsiteY171-898" fmla="*/ 4587 h 9972"/>
              <a:gd name="connsiteX172-899" fmla="*/ 7089 w 9854"/>
              <a:gd name="connsiteY172-900" fmla="*/ 4525 h 9972"/>
              <a:gd name="connsiteX173-901" fmla="*/ 7077 w 9854"/>
              <a:gd name="connsiteY173-902" fmla="*/ 4398 h 9972"/>
              <a:gd name="connsiteX174-903" fmla="*/ 7059 w 9854"/>
              <a:gd name="connsiteY174-904" fmla="*/ 4274 h 9972"/>
              <a:gd name="connsiteX175-905" fmla="*/ 7033 w 9854"/>
              <a:gd name="connsiteY175-906" fmla="*/ 4155 h 9972"/>
              <a:gd name="connsiteX176-907" fmla="*/ 7004 w 9854"/>
              <a:gd name="connsiteY176-908" fmla="*/ 4038 h 9972"/>
              <a:gd name="connsiteX177-909" fmla="*/ 6967 w 9854"/>
              <a:gd name="connsiteY177-910" fmla="*/ 3927 h 9972"/>
              <a:gd name="connsiteX178-911" fmla="*/ 6923 w 9854"/>
              <a:gd name="connsiteY178-912" fmla="*/ 3819 h 9972"/>
              <a:gd name="connsiteX179-913" fmla="*/ 6875 w 9854"/>
              <a:gd name="connsiteY179-914" fmla="*/ 3718 h 9972"/>
              <a:gd name="connsiteX180-915" fmla="*/ 6820 w 9854"/>
              <a:gd name="connsiteY180-916" fmla="*/ 3625 h 9972"/>
              <a:gd name="connsiteX181-917" fmla="*/ 6761 w 9854"/>
              <a:gd name="connsiteY181-918" fmla="*/ 3538 h 9972"/>
              <a:gd name="connsiteX182-919" fmla="*/ 6696 w 9854"/>
              <a:gd name="connsiteY182-920" fmla="*/ 3462 h 9972"/>
              <a:gd name="connsiteX183-921" fmla="*/ 6626 w 9854"/>
              <a:gd name="connsiteY183-922" fmla="*/ 3393 h 9972"/>
              <a:gd name="connsiteX184-923" fmla="*/ 6552 w 9854"/>
              <a:gd name="connsiteY184-924" fmla="*/ 3336 h 9972"/>
              <a:gd name="connsiteX185-925" fmla="*/ 6472 w 9854"/>
              <a:gd name="connsiteY185-926" fmla="*/ 3287 h 9972"/>
              <a:gd name="connsiteX186-927" fmla="*/ 6388 w 9854"/>
              <a:gd name="connsiteY186-928" fmla="*/ 3253 h 9972"/>
              <a:gd name="connsiteX187-929" fmla="*/ 6300 w 9854"/>
              <a:gd name="connsiteY187-930" fmla="*/ 3230 h 9972"/>
              <a:gd name="connsiteX188-931" fmla="*/ 6254 w 9854"/>
              <a:gd name="connsiteY188-932" fmla="*/ 3225 h 9972"/>
              <a:gd name="connsiteX189-933" fmla="*/ 6230 w 9854"/>
              <a:gd name="connsiteY189-934" fmla="*/ 3224 h 9972"/>
              <a:gd name="connsiteX190-935" fmla="*/ 6182 w 9854"/>
              <a:gd name="connsiteY190-936" fmla="*/ 3229 h 9972"/>
              <a:gd name="connsiteX191-937" fmla="*/ 6134 w 9854"/>
              <a:gd name="connsiteY191-938" fmla="*/ 3243 h 9972"/>
              <a:gd name="connsiteX192-939" fmla="*/ 6088 w 9854"/>
              <a:gd name="connsiteY192-940" fmla="*/ 3268 h 9972"/>
              <a:gd name="connsiteX193-941" fmla="*/ 6045 w 9854"/>
              <a:gd name="connsiteY193-942" fmla="*/ 3301 h 9972"/>
              <a:gd name="connsiteX194-943" fmla="*/ 6008 w 9854"/>
              <a:gd name="connsiteY194-944" fmla="*/ 3345 h 9972"/>
              <a:gd name="connsiteX195-945" fmla="*/ 5977 w 9854"/>
              <a:gd name="connsiteY195-946" fmla="*/ 3396 h 9972"/>
              <a:gd name="connsiteX196-947" fmla="*/ 5955 w 9854"/>
              <a:gd name="connsiteY196-948" fmla="*/ 3454 h 9972"/>
              <a:gd name="connsiteX197-949" fmla="*/ 5947 w 9854"/>
              <a:gd name="connsiteY197-950" fmla="*/ 3487 h 9972"/>
              <a:gd name="connsiteX198-951" fmla="*/ 5943 w 9854"/>
              <a:gd name="connsiteY198-952" fmla="*/ 3513 h 9972"/>
              <a:gd name="connsiteX199-953" fmla="*/ 5938 w 9854"/>
              <a:gd name="connsiteY199-954" fmla="*/ 3564 h 9972"/>
              <a:gd name="connsiteX200-955" fmla="*/ 5942 w 9854"/>
              <a:gd name="connsiteY200-956" fmla="*/ 3643 h 9972"/>
              <a:gd name="connsiteX201-957" fmla="*/ 5962 w 9854"/>
              <a:gd name="connsiteY201-958" fmla="*/ 3745 h 9972"/>
              <a:gd name="connsiteX202-959" fmla="*/ 5999 w 9854"/>
              <a:gd name="connsiteY202-960" fmla="*/ 3838 h 9972"/>
              <a:gd name="connsiteX203-961" fmla="*/ 6022 w 9854"/>
              <a:gd name="connsiteY203-962" fmla="*/ 3879 h 9972"/>
              <a:gd name="connsiteX204-963" fmla="*/ 6067 w 9854"/>
              <a:gd name="connsiteY204-964" fmla="*/ 3950 h 9972"/>
              <a:gd name="connsiteX205-965" fmla="*/ 6157 w 9854"/>
              <a:gd name="connsiteY205-966" fmla="*/ 4068 h 9972"/>
              <a:gd name="connsiteX206-967" fmla="*/ 6251 w 9854"/>
              <a:gd name="connsiteY206-968" fmla="*/ 4164 h 9972"/>
              <a:gd name="connsiteX207-969" fmla="*/ 6347 w 9854"/>
              <a:gd name="connsiteY207-970" fmla="*/ 4239 h 9972"/>
              <a:gd name="connsiteX208-971" fmla="*/ 6445 w 9854"/>
              <a:gd name="connsiteY208-972" fmla="*/ 4290 h 9972"/>
              <a:gd name="connsiteX209-973" fmla="*/ 6542 w 9854"/>
              <a:gd name="connsiteY209-974" fmla="*/ 4322 h 9972"/>
              <a:gd name="connsiteX210-975" fmla="*/ 6641 w 9854"/>
              <a:gd name="connsiteY210-976" fmla="*/ 4335 h 9972"/>
              <a:gd name="connsiteX211-977" fmla="*/ 6740 w 9854"/>
              <a:gd name="connsiteY211-978" fmla="*/ 4325 h 9972"/>
              <a:gd name="connsiteX212-979" fmla="*/ 6838 w 9854"/>
              <a:gd name="connsiteY212-980" fmla="*/ 4300 h 9972"/>
              <a:gd name="connsiteX213-981" fmla="*/ 6936 w 9854"/>
              <a:gd name="connsiteY213-982" fmla="*/ 4257 h 9972"/>
              <a:gd name="connsiteX214-983" fmla="*/ 7032 w 9854"/>
              <a:gd name="connsiteY214-984" fmla="*/ 4200 h 9972"/>
              <a:gd name="connsiteX215-985" fmla="*/ 7125 w 9854"/>
              <a:gd name="connsiteY215-986" fmla="*/ 4127 h 9972"/>
              <a:gd name="connsiteX216-987" fmla="*/ 7216 w 9854"/>
              <a:gd name="connsiteY216-988" fmla="*/ 4039 h 9972"/>
              <a:gd name="connsiteX217-989" fmla="*/ 7304 w 9854"/>
              <a:gd name="connsiteY217-990" fmla="*/ 3940 h 9972"/>
              <a:gd name="connsiteX218-991" fmla="*/ 7389 w 9854"/>
              <a:gd name="connsiteY218-992" fmla="*/ 3828 h 9972"/>
              <a:gd name="connsiteX219-993" fmla="*/ 7467 w 9854"/>
              <a:gd name="connsiteY219-994" fmla="*/ 3704 h 9972"/>
              <a:gd name="connsiteX220-995" fmla="*/ 7506 w 9854"/>
              <a:gd name="connsiteY220-996" fmla="*/ 3637 h 9972"/>
              <a:gd name="connsiteX221-997" fmla="*/ 7573 w 9854"/>
              <a:gd name="connsiteY221-998" fmla="*/ 3514 h 9972"/>
              <a:gd name="connsiteX222-999" fmla="*/ 7695 w 9854"/>
              <a:gd name="connsiteY222-1000" fmla="*/ 3255 h 9972"/>
              <a:gd name="connsiteX223-1001" fmla="*/ 7799 w 9854"/>
              <a:gd name="connsiteY223-1002" fmla="*/ 2977 h 9972"/>
              <a:gd name="connsiteX224-1003" fmla="*/ 7864 w 9854"/>
              <a:gd name="connsiteY224-1004" fmla="*/ 2760 h 9972"/>
              <a:gd name="connsiteX225-1005" fmla="*/ 7902 w 9854"/>
              <a:gd name="connsiteY225-1006" fmla="*/ 2613 h 9972"/>
              <a:gd name="connsiteX226-1007" fmla="*/ 7933 w 9854"/>
              <a:gd name="connsiteY226-1008" fmla="*/ 2463 h 9972"/>
              <a:gd name="connsiteX227-1009" fmla="*/ 7960 w 9854"/>
              <a:gd name="connsiteY227-1010" fmla="*/ 2309 h 9972"/>
              <a:gd name="connsiteX228-1011" fmla="*/ 7980 w 9854"/>
              <a:gd name="connsiteY228-1012" fmla="*/ 2156 h 9972"/>
              <a:gd name="connsiteX229-1013" fmla="*/ 7993 w 9854"/>
              <a:gd name="connsiteY229-1014" fmla="*/ 2000 h 9972"/>
              <a:gd name="connsiteX230-1015" fmla="*/ 8000 w 9854"/>
              <a:gd name="connsiteY230-1016" fmla="*/ 1844 h 9972"/>
              <a:gd name="connsiteX231-1017" fmla="*/ 7998 w 9854"/>
              <a:gd name="connsiteY231-1018" fmla="*/ 1688 h 9972"/>
              <a:gd name="connsiteX232-1019" fmla="*/ 7991 w 9854"/>
              <a:gd name="connsiteY232-1020" fmla="*/ 1530 h 9972"/>
              <a:gd name="connsiteX233-1021" fmla="*/ 7977 w 9854"/>
              <a:gd name="connsiteY233-1022" fmla="*/ 1374 h 9972"/>
              <a:gd name="connsiteX234-1023" fmla="*/ 7966 w 9854"/>
              <a:gd name="connsiteY234-1024" fmla="*/ 1295 h 9972"/>
              <a:gd name="connsiteX235-1025" fmla="*/ 7948 w 9854"/>
              <a:gd name="connsiteY235-1026" fmla="*/ 1190 h 9972"/>
              <a:gd name="connsiteX236-1027" fmla="*/ 7926 w 9854"/>
              <a:gd name="connsiteY236-1028" fmla="*/ 1015 h 9972"/>
              <a:gd name="connsiteX237-1029" fmla="*/ 7917 w 9854"/>
              <a:gd name="connsiteY237-1030" fmla="*/ 895 h 9972"/>
              <a:gd name="connsiteX238-1031" fmla="*/ 7919 w 9854"/>
              <a:gd name="connsiteY238-1032" fmla="*/ 780 h 9972"/>
              <a:gd name="connsiteX239-1033" fmla="*/ 7936 w 9854"/>
              <a:gd name="connsiteY239-1034" fmla="*/ 671 h 9972"/>
              <a:gd name="connsiteX240-1035" fmla="*/ 7963 w 9854"/>
              <a:gd name="connsiteY240-1036" fmla="*/ 599 h 9972"/>
              <a:gd name="connsiteX241-1037" fmla="*/ 7986 w 9854"/>
              <a:gd name="connsiteY241-1038" fmla="*/ 554 h 9972"/>
              <a:gd name="connsiteX242-1039" fmla="*/ 8016 w 9854"/>
              <a:gd name="connsiteY242-1040" fmla="*/ 516 h 9972"/>
              <a:gd name="connsiteX243-1041" fmla="*/ 8052 w 9854"/>
              <a:gd name="connsiteY243-1042" fmla="*/ 482 h 9972"/>
              <a:gd name="connsiteX244-1043" fmla="*/ 8071 w 9854"/>
              <a:gd name="connsiteY244-1044" fmla="*/ 468 h 9972"/>
              <a:gd name="connsiteX245-1045" fmla="*/ 8105 w 9854"/>
              <a:gd name="connsiteY245-1046" fmla="*/ 448 h 9972"/>
              <a:gd name="connsiteX246-1047" fmla="*/ 8170 w 9854"/>
              <a:gd name="connsiteY246-1048" fmla="*/ 434 h 9972"/>
              <a:gd name="connsiteX247-1049" fmla="*/ 8234 w 9854"/>
              <a:gd name="connsiteY247-1050" fmla="*/ 443 h 9972"/>
              <a:gd name="connsiteX248-1051" fmla="*/ 8300 w 9854"/>
              <a:gd name="connsiteY248-1052" fmla="*/ 475 h 9972"/>
              <a:gd name="connsiteX249-1053" fmla="*/ 8363 w 9854"/>
              <a:gd name="connsiteY249-1054" fmla="*/ 521 h 9972"/>
              <a:gd name="connsiteX250-1055" fmla="*/ 8420 w 9854"/>
              <a:gd name="connsiteY250-1056" fmla="*/ 581 h 9972"/>
              <a:gd name="connsiteX251-1057" fmla="*/ 8472 w 9854"/>
              <a:gd name="connsiteY251-1058" fmla="*/ 649 h 9972"/>
              <a:gd name="connsiteX252-1059" fmla="*/ 8516 w 9854"/>
              <a:gd name="connsiteY252-1060" fmla="*/ 720 h 9972"/>
              <a:gd name="connsiteX253-1061" fmla="*/ 8536 w 9854"/>
              <a:gd name="connsiteY253-1062" fmla="*/ 756 h 9972"/>
              <a:gd name="connsiteX254-1063" fmla="*/ 8615 w 9854"/>
              <a:gd name="connsiteY254-1064" fmla="*/ 926 h 9972"/>
              <a:gd name="connsiteX255-1065" fmla="*/ 8748 w 9854"/>
              <a:gd name="connsiteY255-1066" fmla="*/ 1207 h 9972"/>
              <a:gd name="connsiteX256-1067" fmla="*/ 8818 w 9854"/>
              <a:gd name="connsiteY256-1068" fmla="*/ 1330 h 9972"/>
              <a:gd name="connsiteX257-1069" fmla="*/ 8870 w 9854"/>
              <a:gd name="connsiteY257-1070" fmla="*/ 1404 h 9972"/>
              <a:gd name="connsiteX258-1071" fmla="*/ 8922 w 9854"/>
              <a:gd name="connsiteY258-1072" fmla="*/ 1468 h 9972"/>
              <a:gd name="connsiteX259-1073" fmla="*/ 8976 w 9854"/>
              <a:gd name="connsiteY259-1074" fmla="*/ 1515 h 9972"/>
              <a:gd name="connsiteX260-1075" fmla="*/ 9034 w 9854"/>
              <a:gd name="connsiteY260-1076" fmla="*/ 1547 h 9972"/>
              <a:gd name="connsiteX261-1077" fmla="*/ 9093 w 9854"/>
              <a:gd name="connsiteY261-1078" fmla="*/ 1560 h 9972"/>
              <a:gd name="connsiteX262-1079" fmla="*/ 9155 w 9854"/>
              <a:gd name="connsiteY262-1080" fmla="*/ 1552 h 9972"/>
              <a:gd name="connsiteX263-1081" fmla="*/ 9221 w 9854"/>
              <a:gd name="connsiteY263-1082" fmla="*/ 1520 h 9972"/>
              <a:gd name="connsiteX264-1083" fmla="*/ 9290 w 9854"/>
              <a:gd name="connsiteY264-1084" fmla="*/ 1462 h 9972"/>
              <a:gd name="connsiteX265-1085" fmla="*/ 9363 w 9854"/>
              <a:gd name="connsiteY265-1086" fmla="*/ 1372 h 9972"/>
              <a:gd name="connsiteX266-1087" fmla="*/ 9401 w 9854"/>
              <a:gd name="connsiteY266-1088" fmla="*/ 1315 h 9972"/>
              <a:gd name="connsiteX267-1089" fmla="*/ 9437 w 9854"/>
              <a:gd name="connsiteY267-1090" fmla="*/ 1252 h 9972"/>
              <a:gd name="connsiteX268-1091" fmla="*/ 9501 w 9854"/>
              <a:gd name="connsiteY268-1092" fmla="*/ 1116 h 9972"/>
              <a:gd name="connsiteX269-1093" fmla="*/ 9554 w 9854"/>
              <a:gd name="connsiteY269-1094" fmla="*/ 966 h 9972"/>
              <a:gd name="connsiteX270-1095" fmla="*/ 9599 w 9854"/>
              <a:gd name="connsiteY270-1096" fmla="*/ 812 h 9972"/>
              <a:gd name="connsiteX271-1097" fmla="*/ 9619 w 9854"/>
              <a:gd name="connsiteY271-1098" fmla="*/ 735 h 9972"/>
              <a:gd name="connsiteX272-1099" fmla="*/ 9667 w 9854"/>
              <a:gd name="connsiteY272-1100" fmla="*/ 548 h 9972"/>
              <a:gd name="connsiteX273-1101" fmla="*/ 9749 w 9854"/>
              <a:gd name="connsiteY273-1102" fmla="*/ 261 h 9972"/>
              <a:gd name="connsiteX274-1103" fmla="*/ 9815 w 9854"/>
              <a:gd name="connsiteY274-1104" fmla="*/ 83 h 9972"/>
              <a:gd name="connsiteX275-1105" fmla="*/ 9854 w 9854"/>
              <a:gd name="connsiteY275-1106" fmla="*/ 0 h 9972"/>
              <a:gd name="connsiteX0-1107" fmla="*/ 0 w 9850"/>
              <a:gd name="connsiteY0-1108" fmla="*/ 9956 h 9956"/>
              <a:gd name="connsiteX1-1109" fmla="*/ 151 w 9850"/>
              <a:gd name="connsiteY1-1110" fmla="*/ 9898 h 9956"/>
              <a:gd name="connsiteX2-1111" fmla="*/ 302 w 9850"/>
              <a:gd name="connsiteY2-1112" fmla="*/ 9829 h 9956"/>
              <a:gd name="connsiteX3-1113" fmla="*/ 449 w 9850"/>
              <a:gd name="connsiteY3-1114" fmla="*/ 9744 h 9956"/>
              <a:gd name="connsiteX4-1115" fmla="*/ 592 w 9850"/>
              <a:gd name="connsiteY4-1116" fmla="*/ 9643 h 9956"/>
              <a:gd name="connsiteX5-1117" fmla="*/ 730 w 9850"/>
              <a:gd name="connsiteY5-1118" fmla="*/ 9531 h 9956"/>
              <a:gd name="connsiteX6-1119" fmla="*/ 860 w 9850"/>
              <a:gd name="connsiteY6-1120" fmla="*/ 9406 h 9956"/>
              <a:gd name="connsiteX7-1121" fmla="*/ 982 w 9850"/>
              <a:gd name="connsiteY7-1122" fmla="*/ 9266 h 9956"/>
              <a:gd name="connsiteX8-1123" fmla="*/ 1093 w 9850"/>
              <a:gd name="connsiteY8-1124" fmla="*/ 9113 h 9956"/>
              <a:gd name="connsiteX9-1125" fmla="*/ 1193 w 9850"/>
              <a:gd name="connsiteY9-1126" fmla="*/ 8947 h 9956"/>
              <a:gd name="connsiteX10-1127" fmla="*/ 1279 w 9850"/>
              <a:gd name="connsiteY10-1128" fmla="*/ 8766 h 9956"/>
              <a:gd name="connsiteX11-1129" fmla="*/ 1351 w 9850"/>
              <a:gd name="connsiteY11-1130" fmla="*/ 8574 h 9956"/>
              <a:gd name="connsiteX12-1131" fmla="*/ 1406 w 9850"/>
              <a:gd name="connsiteY12-1132" fmla="*/ 8366 h 9956"/>
              <a:gd name="connsiteX13-1133" fmla="*/ 1426 w 9850"/>
              <a:gd name="connsiteY13-1134" fmla="*/ 8258 h 9956"/>
              <a:gd name="connsiteX14-1135" fmla="*/ 1440 w 9850"/>
              <a:gd name="connsiteY14-1136" fmla="*/ 8169 h 9956"/>
              <a:gd name="connsiteX15-1137" fmla="*/ 1455 w 9850"/>
              <a:gd name="connsiteY15-1138" fmla="*/ 7989 h 9956"/>
              <a:gd name="connsiteX16-1139" fmla="*/ 1457 w 9850"/>
              <a:gd name="connsiteY16-1140" fmla="*/ 7811 h 9956"/>
              <a:gd name="connsiteX17-1141" fmla="*/ 1442 w 9850"/>
              <a:gd name="connsiteY17-1142" fmla="*/ 7634 h 9956"/>
              <a:gd name="connsiteX18-1143" fmla="*/ 1412 w 9850"/>
              <a:gd name="connsiteY18-1144" fmla="*/ 7462 h 9956"/>
              <a:gd name="connsiteX19-1145" fmla="*/ 1365 w 9850"/>
              <a:gd name="connsiteY19-1146" fmla="*/ 7297 h 9956"/>
              <a:gd name="connsiteX20-1147" fmla="*/ 1304 w 9850"/>
              <a:gd name="connsiteY20-1148" fmla="*/ 7143 h 9956"/>
              <a:gd name="connsiteX21-1149" fmla="*/ 1223 w 9850"/>
              <a:gd name="connsiteY21-1150" fmla="*/ 6999 h 9956"/>
              <a:gd name="connsiteX22-1151" fmla="*/ 1176 w 9850"/>
              <a:gd name="connsiteY22-1152" fmla="*/ 6931 h 9956"/>
              <a:gd name="connsiteX23-1153" fmla="*/ 1146 w 9850"/>
              <a:gd name="connsiteY23-1154" fmla="*/ 6893 h 9956"/>
              <a:gd name="connsiteX24-1155" fmla="*/ 1083 w 9850"/>
              <a:gd name="connsiteY24-1156" fmla="*/ 6831 h 9956"/>
              <a:gd name="connsiteX25-1157" fmla="*/ 1022 w 9850"/>
              <a:gd name="connsiteY25-1158" fmla="*/ 6786 h 9956"/>
              <a:gd name="connsiteX26-1159" fmla="*/ 962 w 9850"/>
              <a:gd name="connsiteY26-1160" fmla="*/ 6759 h 9956"/>
              <a:gd name="connsiteX27-1161" fmla="*/ 904 w 9850"/>
              <a:gd name="connsiteY27-1162" fmla="*/ 6748 h 9956"/>
              <a:gd name="connsiteX28-1163" fmla="*/ 847 w 9850"/>
              <a:gd name="connsiteY28-1164" fmla="*/ 6753 h 9956"/>
              <a:gd name="connsiteX29-1165" fmla="*/ 793 w 9850"/>
              <a:gd name="connsiteY29-1166" fmla="*/ 6772 h 9956"/>
              <a:gd name="connsiteX30-1167" fmla="*/ 744 w 9850"/>
              <a:gd name="connsiteY30-1168" fmla="*/ 6804 h 9956"/>
              <a:gd name="connsiteX31-1169" fmla="*/ 699 w 9850"/>
              <a:gd name="connsiteY31-1170" fmla="*/ 6849 h 9956"/>
              <a:gd name="connsiteX32-1171" fmla="*/ 660 w 9850"/>
              <a:gd name="connsiteY32-1172" fmla="*/ 6907 h 9956"/>
              <a:gd name="connsiteX33-1173" fmla="*/ 626 w 9850"/>
              <a:gd name="connsiteY33-1174" fmla="*/ 6976 h 9956"/>
              <a:gd name="connsiteX34-1175" fmla="*/ 599 w 9850"/>
              <a:gd name="connsiteY34-1176" fmla="*/ 7055 h 9956"/>
              <a:gd name="connsiteX35-1177" fmla="*/ 580 w 9850"/>
              <a:gd name="connsiteY35-1178" fmla="*/ 7143 h 9956"/>
              <a:gd name="connsiteX36-1179" fmla="*/ 568 w 9850"/>
              <a:gd name="connsiteY36-1180" fmla="*/ 7236 h 9956"/>
              <a:gd name="connsiteX37-1181" fmla="*/ 565 w 9850"/>
              <a:gd name="connsiteY37-1182" fmla="*/ 7340 h 9956"/>
              <a:gd name="connsiteX38-1183" fmla="*/ 572 w 9850"/>
              <a:gd name="connsiteY38-1184" fmla="*/ 7447 h 9956"/>
              <a:gd name="connsiteX39-1185" fmla="*/ 578 w 9850"/>
              <a:gd name="connsiteY39-1186" fmla="*/ 7503 h 9956"/>
              <a:gd name="connsiteX40-1187" fmla="*/ 593 w 9850"/>
              <a:gd name="connsiteY40-1188" fmla="*/ 7597 h 9956"/>
              <a:gd name="connsiteX41-1189" fmla="*/ 636 w 9850"/>
              <a:gd name="connsiteY41-1190" fmla="*/ 7779 h 9956"/>
              <a:gd name="connsiteX42-1191" fmla="*/ 693 w 9850"/>
              <a:gd name="connsiteY42-1192" fmla="*/ 7952 h 9956"/>
              <a:gd name="connsiteX43-1193" fmla="*/ 763 w 9850"/>
              <a:gd name="connsiteY43-1194" fmla="*/ 8119 h 9956"/>
              <a:gd name="connsiteX44-1195" fmla="*/ 847 w 9850"/>
              <a:gd name="connsiteY44-1196" fmla="*/ 8276 h 9956"/>
              <a:gd name="connsiteX45-1197" fmla="*/ 939 w 9850"/>
              <a:gd name="connsiteY45-1198" fmla="*/ 8425 h 9956"/>
              <a:gd name="connsiteX46-1199" fmla="*/ 1039 w 9850"/>
              <a:gd name="connsiteY46-1200" fmla="*/ 8563 h 9956"/>
              <a:gd name="connsiteX47-1201" fmla="*/ 1150 w 9850"/>
              <a:gd name="connsiteY47-1202" fmla="*/ 8691 h 9956"/>
              <a:gd name="connsiteX48-1203" fmla="*/ 1266 w 9850"/>
              <a:gd name="connsiteY48-1204" fmla="*/ 8809 h 9956"/>
              <a:gd name="connsiteX49-1205" fmla="*/ 1388 w 9850"/>
              <a:gd name="connsiteY49-1206" fmla="*/ 8914 h 9956"/>
              <a:gd name="connsiteX50-1207" fmla="*/ 1512 w 9850"/>
              <a:gd name="connsiteY50-1208" fmla="*/ 9004 h 9956"/>
              <a:gd name="connsiteX51-1209" fmla="*/ 1640 w 9850"/>
              <a:gd name="connsiteY51-1210" fmla="*/ 9084 h 9956"/>
              <a:gd name="connsiteX52-1211" fmla="*/ 1767 w 9850"/>
              <a:gd name="connsiteY52-1212" fmla="*/ 9150 h 9956"/>
              <a:gd name="connsiteX53-1213" fmla="*/ 1896 w 9850"/>
              <a:gd name="connsiteY53-1214" fmla="*/ 9200 h 9956"/>
              <a:gd name="connsiteX54-1215" fmla="*/ 2024 w 9850"/>
              <a:gd name="connsiteY54-1216" fmla="*/ 9234 h 9956"/>
              <a:gd name="connsiteX55-1217" fmla="*/ 2148 w 9850"/>
              <a:gd name="connsiteY55-1218" fmla="*/ 9255 h 9956"/>
              <a:gd name="connsiteX56-1219" fmla="*/ 2208 w 9850"/>
              <a:gd name="connsiteY56-1220" fmla="*/ 9256 h 9956"/>
              <a:gd name="connsiteX57-1221" fmla="*/ 2277 w 9850"/>
              <a:gd name="connsiteY57-1222" fmla="*/ 9255 h 9956"/>
              <a:gd name="connsiteX58-1223" fmla="*/ 2414 w 9850"/>
              <a:gd name="connsiteY58-1224" fmla="*/ 9233 h 9956"/>
              <a:gd name="connsiteX59-1225" fmla="*/ 2542 w 9850"/>
              <a:gd name="connsiteY59-1226" fmla="*/ 9185 h 9956"/>
              <a:gd name="connsiteX60-1227" fmla="*/ 2666 w 9850"/>
              <a:gd name="connsiteY60-1228" fmla="*/ 9113 h 9956"/>
              <a:gd name="connsiteX61-1229" fmla="*/ 2778 w 9850"/>
              <a:gd name="connsiteY61-1230" fmla="*/ 9016 h 9956"/>
              <a:gd name="connsiteX62-1231" fmla="*/ 2878 w 9850"/>
              <a:gd name="connsiteY62-1232" fmla="*/ 8893 h 9956"/>
              <a:gd name="connsiteX63-1233" fmla="*/ 2943 w 9850"/>
              <a:gd name="connsiteY63-1234" fmla="*/ 8786 h 9956"/>
              <a:gd name="connsiteX64-1235" fmla="*/ 2982 w 9850"/>
              <a:gd name="connsiteY64-1236" fmla="*/ 8706 h 9956"/>
              <a:gd name="connsiteX65-1237" fmla="*/ 3016 w 9850"/>
              <a:gd name="connsiteY65-1238" fmla="*/ 8620 h 9956"/>
              <a:gd name="connsiteX66-1239" fmla="*/ 3048 w 9850"/>
              <a:gd name="connsiteY66-1240" fmla="*/ 8528 h 9956"/>
              <a:gd name="connsiteX67-1241" fmla="*/ 3060 w 9850"/>
              <a:gd name="connsiteY67-1242" fmla="*/ 8479 h 9956"/>
              <a:gd name="connsiteX68-1243" fmla="*/ 3078 w 9850"/>
              <a:gd name="connsiteY68-1244" fmla="*/ 8402 h 9956"/>
              <a:gd name="connsiteX69-1245" fmla="*/ 3105 w 9850"/>
              <a:gd name="connsiteY69-1246" fmla="*/ 8249 h 9956"/>
              <a:gd name="connsiteX70-1247" fmla="*/ 3119 w 9850"/>
              <a:gd name="connsiteY70-1248" fmla="*/ 8106 h 9956"/>
              <a:gd name="connsiteX71-1249" fmla="*/ 3122 w 9850"/>
              <a:gd name="connsiteY71-1250" fmla="*/ 7966 h 9956"/>
              <a:gd name="connsiteX72-1251" fmla="*/ 3115 w 9850"/>
              <a:gd name="connsiteY72-1252" fmla="*/ 7833 h 9956"/>
              <a:gd name="connsiteX73-1253" fmla="*/ 3098 w 9850"/>
              <a:gd name="connsiteY73-1254" fmla="*/ 7704 h 9956"/>
              <a:gd name="connsiteX74-1255" fmla="*/ 3073 w 9850"/>
              <a:gd name="connsiteY74-1256" fmla="*/ 7576 h 9956"/>
              <a:gd name="connsiteX75-1257" fmla="*/ 3040 w 9850"/>
              <a:gd name="connsiteY75-1258" fmla="*/ 7452 h 9956"/>
              <a:gd name="connsiteX76-1259" fmla="*/ 2980 w 9850"/>
              <a:gd name="connsiteY76-1260" fmla="*/ 7271 h 9956"/>
              <a:gd name="connsiteX77-1261" fmla="*/ 2883 w 9850"/>
              <a:gd name="connsiteY77-1262" fmla="*/ 7034 h 9956"/>
              <a:gd name="connsiteX78-1263" fmla="*/ 2719 w 9850"/>
              <a:gd name="connsiteY78-1264" fmla="*/ 6680 h 9956"/>
              <a:gd name="connsiteX79-1265" fmla="*/ 2607 w 9850"/>
              <a:gd name="connsiteY79-1266" fmla="*/ 6435 h 9956"/>
              <a:gd name="connsiteX80-1267" fmla="*/ 2453 w 9850"/>
              <a:gd name="connsiteY80-1268" fmla="*/ 6102 h 9956"/>
              <a:gd name="connsiteX81-1269" fmla="*/ 2170 w 9850"/>
              <a:gd name="connsiteY81-1270" fmla="*/ 5495 h 9956"/>
              <a:gd name="connsiteX82-1271" fmla="*/ 2031 w 9850"/>
              <a:gd name="connsiteY82-1272" fmla="*/ 5165 h 9956"/>
              <a:gd name="connsiteX83-1273" fmla="*/ 1944 w 9850"/>
              <a:gd name="connsiteY83-1274" fmla="*/ 4940 h 9956"/>
              <a:gd name="connsiteX84-1275" fmla="*/ 1865 w 9850"/>
              <a:gd name="connsiteY84-1276" fmla="*/ 4711 h 9956"/>
              <a:gd name="connsiteX85-1277" fmla="*/ 1799 w 9850"/>
              <a:gd name="connsiteY85-1278" fmla="*/ 4483 h 9956"/>
              <a:gd name="connsiteX86-1279" fmla="*/ 1746 w 9850"/>
              <a:gd name="connsiteY86-1280" fmla="*/ 4251 h 9956"/>
              <a:gd name="connsiteX87-1281" fmla="*/ 1709 w 9850"/>
              <a:gd name="connsiteY87-1282" fmla="*/ 4023 h 9956"/>
              <a:gd name="connsiteX88-1283" fmla="*/ 1692 w 9850"/>
              <a:gd name="connsiteY88-1284" fmla="*/ 3800 h 9956"/>
              <a:gd name="connsiteX89-1285" fmla="*/ 1695 w 9850"/>
              <a:gd name="connsiteY89-1286" fmla="*/ 3635 h 9956"/>
              <a:gd name="connsiteX90-1287" fmla="*/ 1703 w 9850"/>
              <a:gd name="connsiteY90-1288" fmla="*/ 3528 h 9956"/>
              <a:gd name="connsiteX91-1289" fmla="*/ 1718 w 9850"/>
              <a:gd name="connsiteY91-1290" fmla="*/ 3422 h 9956"/>
              <a:gd name="connsiteX92-1291" fmla="*/ 1741 w 9850"/>
              <a:gd name="connsiteY92-1292" fmla="*/ 3318 h 9956"/>
              <a:gd name="connsiteX93-1293" fmla="*/ 1768 w 9850"/>
              <a:gd name="connsiteY93-1294" fmla="*/ 3217 h 9956"/>
              <a:gd name="connsiteX94-1295" fmla="*/ 1806 w 9850"/>
              <a:gd name="connsiteY94-1296" fmla="*/ 3118 h 9956"/>
              <a:gd name="connsiteX95-1297" fmla="*/ 1827 w 9850"/>
              <a:gd name="connsiteY95-1298" fmla="*/ 3071 h 9956"/>
              <a:gd name="connsiteX96-1299" fmla="*/ 1859 w 9850"/>
              <a:gd name="connsiteY96-1300" fmla="*/ 3002 h 9956"/>
              <a:gd name="connsiteX97-1301" fmla="*/ 1931 w 9850"/>
              <a:gd name="connsiteY97-1302" fmla="*/ 2886 h 9956"/>
              <a:gd name="connsiteX98-1303" fmla="*/ 2014 w 9850"/>
              <a:gd name="connsiteY98-1304" fmla="*/ 2786 h 9956"/>
              <a:gd name="connsiteX99-1305" fmla="*/ 2104 w 9850"/>
              <a:gd name="connsiteY99-1306" fmla="*/ 2702 h 9956"/>
              <a:gd name="connsiteX100-1307" fmla="*/ 2201 w 9850"/>
              <a:gd name="connsiteY100-1308" fmla="*/ 2632 h 9956"/>
              <a:gd name="connsiteX101-1309" fmla="*/ 2306 w 9850"/>
              <a:gd name="connsiteY101-1310" fmla="*/ 2577 h 9956"/>
              <a:gd name="connsiteX102-1311" fmla="*/ 2414 w 9850"/>
              <a:gd name="connsiteY102-1312" fmla="*/ 2537 h 9956"/>
              <a:gd name="connsiteX103-1313" fmla="*/ 2526 w 9850"/>
              <a:gd name="connsiteY103-1314" fmla="*/ 2509 h 9956"/>
              <a:gd name="connsiteX104-1315" fmla="*/ 2640 w 9850"/>
              <a:gd name="connsiteY104-1316" fmla="*/ 2493 h 9956"/>
              <a:gd name="connsiteX105-1317" fmla="*/ 2756 w 9850"/>
              <a:gd name="connsiteY105-1318" fmla="*/ 2488 h 9956"/>
              <a:gd name="connsiteX106-1319" fmla="*/ 2872 w 9850"/>
              <a:gd name="connsiteY106-1320" fmla="*/ 2494 h 9956"/>
              <a:gd name="connsiteX107-1321" fmla="*/ 2986 w 9850"/>
              <a:gd name="connsiteY107-1322" fmla="*/ 2511 h 9956"/>
              <a:gd name="connsiteX108-1323" fmla="*/ 3098 w 9850"/>
              <a:gd name="connsiteY108-1324" fmla="*/ 2537 h 9956"/>
              <a:gd name="connsiteX109-1325" fmla="*/ 3207 w 9850"/>
              <a:gd name="connsiteY109-1326" fmla="*/ 2571 h 9956"/>
              <a:gd name="connsiteX110-1327" fmla="*/ 3311 w 9850"/>
              <a:gd name="connsiteY110-1328" fmla="*/ 2611 h 9956"/>
              <a:gd name="connsiteX111-1329" fmla="*/ 3408 w 9850"/>
              <a:gd name="connsiteY111-1330" fmla="*/ 2661 h 9956"/>
              <a:gd name="connsiteX112-1331" fmla="*/ 3455 w 9850"/>
              <a:gd name="connsiteY112-1332" fmla="*/ 2689 h 9956"/>
              <a:gd name="connsiteX113-1333" fmla="*/ 3508 w 9850"/>
              <a:gd name="connsiteY113-1334" fmla="*/ 2722 h 9956"/>
              <a:gd name="connsiteX114-1335" fmla="*/ 3612 w 9850"/>
              <a:gd name="connsiteY114-1336" fmla="*/ 2796 h 9956"/>
              <a:gd name="connsiteX115-1337" fmla="*/ 3712 w 9850"/>
              <a:gd name="connsiteY115-1338" fmla="*/ 2878 h 9956"/>
              <a:gd name="connsiteX116-1339" fmla="*/ 3811 w 9850"/>
              <a:gd name="connsiteY116-1340" fmla="*/ 2967 h 9956"/>
              <a:gd name="connsiteX117-1341" fmla="*/ 3953 w 9850"/>
              <a:gd name="connsiteY117-1342" fmla="*/ 3114 h 9956"/>
              <a:gd name="connsiteX118-1343" fmla="*/ 4132 w 9850"/>
              <a:gd name="connsiteY118-1344" fmla="*/ 3333 h 9956"/>
              <a:gd name="connsiteX119-1345" fmla="*/ 4295 w 9850"/>
              <a:gd name="connsiteY119-1346" fmla="*/ 3577 h 9956"/>
              <a:gd name="connsiteX120-1347" fmla="*/ 4442 w 9850"/>
              <a:gd name="connsiteY120-1348" fmla="*/ 3840 h 9956"/>
              <a:gd name="connsiteX121-1349" fmla="*/ 4576 w 9850"/>
              <a:gd name="connsiteY121-1350" fmla="*/ 4119 h 9956"/>
              <a:gd name="connsiteX122-1351" fmla="*/ 4690 w 9850"/>
              <a:gd name="connsiteY122-1352" fmla="*/ 4410 h 9956"/>
              <a:gd name="connsiteX123-1353" fmla="*/ 4739 w 9850"/>
              <a:gd name="connsiteY123-1354" fmla="*/ 4562 h 9956"/>
              <a:gd name="connsiteX124-1355" fmla="*/ 4775 w 9850"/>
              <a:gd name="connsiteY124-1356" fmla="*/ 4673 h 9956"/>
              <a:gd name="connsiteX125-1357" fmla="*/ 4835 w 9850"/>
              <a:gd name="connsiteY125-1358" fmla="*/ 4902 h 9956"/>
              <a:gd name="connsiteX126-1359" fmla="*/ 4885 w 9850"/>
              <a:gd name="connsiteY126-1360" fmla="*/ 5134 h 9956"/>
              <a:gd name="connsiteX127-1361" fmla="*/ 4927 w 9850"/>
              <a:gd name="connsiteY127-1362" fmla="*/ 5369 h 9956"/>
              <a:gd name="connsiteX128-1363" fmla="*/ 4982 w 9850"/>
              <a:gd name="connsiteY128-1364" fmla="*/ 5725 h 9956"/>
              <a:gd name="connsiteX129-1365" fmla="*/ 5049 w 9850"/>
              <a:gd name="connsiteY129-1366" fmla="*/ 6201 h 9956"/>
              <a:gd name="connsiteX130-1367" fmla="*/ 5104 w 9850"/>
              <a:gd name="connsiteY130-1368" fmla="*/ 6552 h 9956"/>
              <a:gd name="connsiteX131-1369" fmla="*/ 5146 w 9850"/>
              <a:gd name="connsiteY131-1370" fmla="*/ 6784 h 9956"/>
              <a:gd name="connsiteX132-1371" fmla="*/ 5196 w 9850"/>
              <a:gd name="connsiteY132-1372" fmla="*/ 7010 h 9956"/>
              <a:gd name="connsiteX133-1373" fmla="*/ 5255 w 9850"/>
              <a:gd name="connsiteY133-1374" fmla="*/ 7233 h 9956"/>
              <a:gd name="connsiteX134-1375" fmla="*/ 5326 w 9850"/>
              <a:gd name="connsiteY134-1376" fmla="*/ 7451 h 9956"/>
              <a:gd name="connsiteX135-1377" fmla="*/ 5411 w 9850"/>
              <a:gd name="connsiteY135-1378" fmla="*/ 7659 h 9956"/>
              <a:gd name="connsiteX136-1379" fmla="*/ 5512 w 9850"/>
              <a:gd name="connsiteY136-1380" fmla="*/ 7862 h 9956"/>
              <a:gd name="connsiteX137-1381" fmla="*/ 5630 w 9850"/>
              <a:gd name="connsiteY137-1382" fmla="*/ 8054 h 9956"/>
              <a:gd name="connsiteX138-1383" fmla="*/ 5697 w 9850"/>
              <a:gd name="connsiteY138-1384" fmla="*/ 8146 h 9956"/>
              <a:gd name="connsiteX139-1385" fmla="*/ 5726 w 9850"/>
              <a:gd name="connsiteY139-1386" fmla="*/ 8185 h 9956"/>
              <a:gd name="connsiteX140-1387" fmla="*/ 5789 w 9850"/>
              <a:gd name="connsiteY140-1388" fmla="*/ 8254 h 9956"/>
              <a:gd name="connsiteX141-1389" fmla="*/ 5851 w 9850"/>
              <a:gd name="connsiteY141-1390" fmla="*/ 8313 h 9956"/>
              <a:gd name="connsiteX142-1391" fmla="*/ 5915 w 9850"/>
              <a:gd name="connsiteY142-1392" fmla="*/ 8365 h 9956"/>
              <a:gd name="connsiteX143-1393" fmla="*/ 5978 w 9850"/>
              <a:gd name="connsiteY143-1394" fmla="*/ 8405 h 9956"/>
              <a:gd name="connsiteX144-1395" fmla="*/ 6044 w 9850"/>
              <a:gd name="connsiteY144-1396" fmla="*/ 8435 h 9956"/>
              <a:gd name="connsiteX145-1397" fmla="*/ 6109 w 9850"/>
              <a:gd name="connsiteY145-1398" fmla="*/ 8456 h 9956"/>
              <a:gd name="connsiteX146-1399" fmla="*/ 6176 w 9850"/>
              <a:gd name="connsiteY146-1400" fmla="*/ 8468 h 9956"/>
              <a:gd name="connsiteX147-1401" fmla="*/ 6242 w 9850"/>
              <a:gd name="connsiteY147-1402" fmla="*/ 8468 h 9956"/>
              <a:gd name="connsiteX148-1403" fmla="*/ 6308 w 9850"/>
              <a:gd name="connsiteY148-1404" fmla="*/ 8460 h 9956"/>
              <a:gd name="connsiteX149-1405" fmla="*/ 6374 w 9850"/>
              <a:gd name="connsiteY149-1406" fmla="*/ 8441 h 9956"/>
              <a:gd name="connsiteX150-1407" fmla="*/ 6440 w 9850"/>
              <a:gd name="connsiteY150-1408" fmla="*/ 8413 h 9956"/>
              <a:gd name="connsiteX151-1409" fmla="*/ 6506 w 9850"/>
              <a:gd name="connsiteY151-1410" fmla="*/ 8376 h 9956"/>
              <a:gd name="connsiteX152-1411" fmla="*/ 6570 w 9850"/>
              <a:gd name="connsiteY152-1412" fmla="*/ 8327 h 9956"/>
              <a:gd name="connsiteX153-1413" fmla="*/ 6634 w 9850"/>
              <a:gd name="connsiteY153-1414" fmla="*/ 8270 h 9956"/>
              <a:gd name="connsiteX154-1415" fmla="*/ 6697 w 9850"/>
              <a:gd name="connsiteY154-1416" fmla="*/ 8203 h 9956"/>
              <a:gd name="connsiteX155-1417" fmla="*/ 6728 w 9850"/>
              <a:gd name="connsiteY155-1418" fmla="*/ 8165 h 9956"/>
              <a:gd name="connsiteX156-1419" fmla="*/ 6756 w 9850"/>
              <a:gd name="connsiteY156-1420" fmla="*/ 8129 h 9956"/>
              <a:gd name="connsiteX157-1421" fmla="*/ 6806 w 9850"/>
              <a:gd name="connsiteY157-1422" fmla="*/ 8057 h 9956"/>
              <a:gd name="connsiteX158-1423" fmla="*/ 6847 w 9850"/>
              <a:gd name="connsiteY158-1424" fmla="*/ 7978 h 9956"/>
              <a:gd name="connsiteX159-1425" fmla="*/ 6884 w 9850"/>
              <a:gd name="connsiteY159-1426" fmla="*/ 7896 h 9956"/>
              <a:gd name="connsiteX160-1427" fmla="*/ 6928 w 9850"/>
              <a:gd name="connsiteY160-1428" fmla="*/ 7771 h 9956"/>
              <a:gd name="connsiteX161-1429" fmla="*/ 6972 w 9850"/>
              <a:gd name="connsiteY161-1430" fmla="*/ 7592 h 9956"/>
              <a:gd name="connsiteX162-1431" fmla="*/ 7001 w 9850"/>
              <a:gd name="connsiteY162-1432" fmla="*/ 7407 h 9956"/>
              <a:gd name="connsiteX163-1433" fmla="*/ 7018 w 9850"/>
              <a:gd name="connsiteY163-1434" fmla="*/ 7215 h 9956"/>
              <a:gd name="connsiteX164-1435" fmla="*/ 7033 w 9850"/>
              <a:gd name="connsiteY164-1436" fmla="*/ 6920 h 9956"/>
              <a:gd name="connsiteX165-1437" fmla="*/ 7041 w 9850"/>
              <a:gd name="connsiteY165-1438" fmla="*/ 6725 h 9956"/>
              <a:gd name="connsiteX166-1439" fmla="*/ 7053 w 9850"/>
              <a:gd name="connsiteY166-1440" fmla="*/ 6460 h 9956"/>
              <a:gd name="connsiteX167-1441" fmla="*/ 7065 w 9850"/>
              <a:gd name="connsiteY167-1442" fmla="*/ 5929 h 9956"/>
              <a:gd name="connsiteX168-1443" fmla="*/ 7065 w 9850"/>
              <a:gd name="connsiteY168-1444" fmla="*/ 5396 h 9956"/>
              <a:gd name="connsiteX169-1445" fmla="*/ 7056 w 9850"/>
              <a:gd name="connsiteY169-1446" fmla="*/ 4865 h 9956"/>
              <a:gd name="connsiteX170-1447" fmla="*/ 7047 w 9850"/>
              <a:gd name="connsiteY170-1448" fmla="*/ 4600 h 9956"/>
              <a:gd name="connsiteX171-1449" fmla="*/ 7044 w 9850"/>
              <a:gd name="connsiteY171-1450" fmla="*/ 4538 h 9956"/>
              <a:gd name="connsiteX172-1451" fmla="*/ 7032 w 9850"/>
              <a:gd name="connsiteY172-1452" fmla="*/ 4410 h 9956"/>
              <a:gd name="connsiteX173-1453" fmla="*/ 7014 w 9850"/>
              <a:gd name="connsiteY173-1454" fmla="*/ 4286 h 9956"/>
              <a:gd name="connsiteX174-1455" fmla="*/ 6987 w 9850"/>
              <a:gd name="connsiteY174-1456" fmla="*/ 4167 h 9956"/>
              <a:gd name="connsiteX175-1457" fmla="*/ 6958 w 9850"/>
              <a:gd name="connsiteY175-1458" fmla="*/ 4049 h 9956"/>
              <a:gd name="connsiteX176-1459" fmla="*/ 6920 w 9850"/>
              <a:gd name="connsiteY176-1460" fmla="*/ 3938 h 9956"/>
              <a:gd name="connsiteX177-1461" fmla="*/ 6876 w 9850"/>
              <a:gd name="connsiteY177-1462" fmla="*/ 3830 h 9956"/>
              <a:gd name="connsiteX178-1463" fmla="*/ 6827 w 9850"/>
              <a:gd name="connsiteY178-1464" fmla="*/ 3728 h 9956"/>
              <a:gd name="connsiteX179-1465" fmla="*/ 6771 w 9850"/>
              <a:gd name="connsiteY179-1466" fmla="*/ 3635 h 9956"/>
              <a:gd name="connsiteX180-1467" fmla="*/ 6711 w 9850"/>
              <a:gd name="connsiteY180-1468" fmla="*/ 3548 h 9956"/>
              <a:gd name="connsiteX181-1469" fmla="*/ 6645 w 9850"/>
              <a:gd name="connsiteY181-1470" fmla="*/ 3472 h 9956"/>
              <a:gd name="connsiteX182-1471" fmla="*/ 6574 w 9850"/>
              <a:gd name="connsiteY182-1472" fmla="*/ 3403 h 9956"/>
              <a:gd name="connsiteX183-1473" fmla="*/ 6499 w 9850"/>
              <a:gd name="connsiteY183-1474" fmla="*/ 3345 h 9956"/>
              <a:gd name="connsiteX184-1475" fmla="*/ 6418 w 9850"/>
              <a:gd name="connsiteY184-1476" fmla="*/ 3296 h 9956"/>
              <a:gd name="connsiteX185-1477" fmla="*/ 6333 w 9850"/>
              <a:gd name="connsiteY185-1478" fmla="*/ 3262 h 9956"/>
              <a:gd name="connsiteX186-1479" fmla="*/ 6243 w 9850"/>
              <a:gd name="connsiteY186-1480" fmla="*/ 3239 h 9956"/>
              <a:gd name="connsiteX187-1481" fmla="*/ 6197 w 9850"/>
              <a:gd name="connsiteY187-1482" fmla="*/ 3234 h 9956"/>
              <a:gd name="connsiteX188-1483" fmla="*/ 6172 w 9850"/>
              <a:gd name="connsiteY188-1484" fmla="*/ 3233 h 9956"/>
              <a:gd name="connsiteX189-1485" fmla="*/ 6124 w 9850"/>
              <a:gd name="connsiteY189-1486" fmla="*/ 3238 h 9956"/>
              <a:gd name="connsiteX190-1487" fmla="*/ 6075 w 9850"/>
              <a:gd name="connsiteY190-1488" fmla="*/ 3252 h 9956"/>
              <a:gd name="connsiteX191-1489" fmla="*/ 6028 w 9850"/>
              <a:gd name="connsiteY191-1490" fmla="*/ 3277 h 9956"/>
              <a:gd name="connsiteX192-1491" fmla="*/ 5985 w 9850"/>
              <a:gd name="connsiteY192-1492" fmla="*/ 3310 h 9956"/>
              <a:gd name="connsiteX193-1493" fmla="*/ 5947 w 9850"/>
              <a:gd name="connsiteY193-1494" fmla="*/ 3354 h 9956"/>
              <a:gd name="connsiteX194-1495" fmla="*/ 5916 w 9850"/>
              <a:gd name="connsiteY194-1496" fmla="*/ 3406 h 9956"/>
              <a:gd name="connsiteX195-1497" fmla="*/ 5893 w 9850"/>
              <a:gd name="connsiteY195-1498" fmla="*/ 3464 h 9956"/>
              <a:gd name="connsiteX196-1499" fmla="*/ 5885 w 9850"/>
              <a:gd name="connsiteY196-1500" fmla="*/ 3497 h 9956"/>
              <a:gd name="connsiteX197-1501" fmla="*/ 5881 w 9850"/>
              <a:gd name="connsiteY197-1502" fmla="*/ 3523 h 9956"/>
              <a:gd name="connsiteX198-1503" fmla="*/ 5876 w 9850"/>
              <a:gd name="connsiteY198-1504" fmla="*/ 3574 h 9956"/>
              <a:gd name="connsiteX199-1505" fmla="*/ 5880 w 9850"/>
              <a:gd name="connsiteY199-1506" fmla="*/ 3653 h 9956"/>
              <a:gd name="connsiteX200-1507" fmla="*/ 5900 w 9850"/>
              <a:gd name="connsiteY200-1508" fmla="*/ 3756 h 9956"/>
              <a:gd name="connsiteX201-1509" fmla="*/ 5938 w 9850"/>
              <a:gd name="connsiteY201-1510" fmla="*/ 3849 h 9956"/>
              <a:gd name="connsiteX202-1511" fmla="*/ 5961 w 9850"/>
              <a:gd name="connsiteY202-1512" fmla="*/ 3890 h 9956"/>
              <a:gd name="connsiteX203-1513" fmla="*/ 6007 w 9850"/>
              <a:gd name="connsiteY203-1514" fmla="*/ 3961 h 9956"/>
              <a:gd name="connsiteX204-1515" fmla="*/ 6098 w 9850"/>
              <a:gd name="connsiteY204-1516" fmla="*/ 4079 h 9956"/>
              <a:gd name="connsiteX205-1517" fmla="*/ 6194 w 9850"/>
              <a:gd name="connsiteY205-1518" fmla="*/ 4176 h 9956"/>
              <a:gd name="connsiteX206-1519" fmla="*/ 6291 w 9850"/>
              <a:gd name="connsiteY206-1520" fmla="*/ 4251 h 9956"/>
              <a:gd name="connsiteX207-1521" fmla="*/ 6390 w 9850"/>
              <a:gd name="connsiteY207-1522" fmla="*/ 4302 h 9956"/>
              <a:gd name="connsiteX208-1523" fmla="*/ 6489 w 9850"/>
              <a:gd name="connsiteY208-1524" fmla="*/ 4334 h 9956"/>
              <a:gd name="connsiteX209-1525" fmla="*/ 6589 w 9850"/>
              <a:gd name="connsiteY209-1526" fmla="*/ 4347 h 9956"/>
              <a:gd name="connsiteX210-1527" fmla="*/ 6690 w 9850"/>
              <a:gd name="connsiteY210-1528" fmla="*/ 4337 h 9956"/>
              <a:gd name="connsiteX211-1529" fmla="*/ 6789 w 9850"/>
              <a:gd name="connsiteY211-1530" fmla="*/ 4312 h 9956"/>
              <a:gd name="connsiteX212-1531" fmla="*/ 6889 w 9850"/>
              <a:gd name="connsiteY212-1532" fmla="*/ 4269 h 9956"/>
              <a:gd name="connsiteX213-1533" fmla="*/ 6986 w 9850"/>
              <a:gd name="connsiteY213-1534" fmla="*/ 4212 h 9956"/>
              <a:gd name="connsiteX214-1535" fmla="*/ 7081 w 9850"/>
              <a:gd name="connsiteY214-1536" fmla="*/ 4139 h 9956"/>
              <a:gd name="connsiteX215-1537" fmla="*/ 7173 w 9850"/>
              <a:gd name="connsiteY215-1538" fmla="*/ 4050 h 9956"/>
              <a:gd name="connsiteX216-1539" fmla="*/ 7262 w 9850"/>
              <a:gd name="connsiteY216-1540" fmla="*/ 3951 h 9956"/>
              <a:gd name="connsiteX217-1541" fmla="*/ 7348 w 9850"/>
              <a:gd name="connsiteY217-1542" fmla="*/ 3839 h 9956"/>
              <a:gd name="connsiteX218-1543" fmla="*/ 7428 w 9850"/>
              <a:gd name="connsiteY218-1544" fmla="*/ 3714 h 9956"/>
              <a:gd name="connsiteX219-1545" fmla="*/ 7467 w 9850"/>
              <a:gd name="connsiteY219-1546" fmla="*/ 3647 h 9956"/>
              <a:gd name="connsiteX220-1547" fmla="*/ 7535 w 9850"/>
              <a:gd name="connsiteY220-1548" fmla="*/ 3524 h 9956"/>
              <a:gd name="connsiteX221-1549" fmla="*/ 7659 w 9850"/>
              <a:gd name="connsiteY221-1550" fmla="*/ 3264 h 9956"/>
              <a:gd name="connsiteX222-1551" fmla="*/ 7765 w 9850"/>
              <a:gd name="connsiteY222-1552" fmla="*/ 2985 h 9956"/>
              <a:gd name="connsiteX223-1553" fmla="*/ 7831 w 9850"/>
              <a:gd name="connsiteY223-1554" fmla="*/ 2768 h 9956"/>
              <a:gd name="connsiteX224-1555" fmla="*/ 7869 w 9850"/>
              <a:gd name="connsiteY224-1556" fmla="*/ 2620 h 9956"/>
              <a:gd name="connsiteX225-1557" fmla="*/ 7901 w 9850"/>
              <a:gd name="connsiteY225-1558" fmla="*/ 2470 h 9956"/>
              <a:gd name="connsiteX226-1559" fmla="*/ 7928 w 9850"/>
              <a:gd name="connsiteY226-1560" fmla="*/ 2315 h 9956"/>
              <a:gd name="connsiteX227-1561" fmla="*/ 7948 w 9850"/>
              <a:gd name="connsiteY227-1562" fmla="*/ 2162 h 9956"/>
              <a:gd name="connsiteX228-1563" fmla="*/ 7961 w 9850"/>
              <a:gd name="connsiteY228-1564" fmla="*/ 2006 h 9956"/>
              <a:gd name="connsiteX229-1565" fmla="*/ 7969 w 9850"/>
              <a:gd name="connsiteY229-1566" fmla="*/ 1849 h 9956"/>
              <a:gd name="connsiteX230-1567" fmla="*/ 7967 w 9850"/>
              <a:gd name="connsiteY230-1568" fmla="*/ 1693 h 9956"/>
              <a:gd name="connsiteX231-1569" fmla="*/ 7959 w 9850"/>
              <a:gd name="connsiteY231-1570" fmla="*/ 1534 h 9956"/>
              <a:gd name="connsiteX232-1571" fmla="*/ 7945 w 9850"/>
              <a:gd name="connsiteY232-1572" fmla="*/ 1378 h 9956"/>
              <a:gd name="connsiteX233-1573" fmla="*/ 7934 w 9850"/>
              <a:gd name="connsiteY233-1574" fmla="*/ 1299 h 9956"/>
              <a:gd name="connsiteX234-1575" fmla="*/ 7916 w 9850"/>
              <a:gd name="connsiteY234-1576" fmla="*/ 1193 h 9956"/>
              <a:gd name="connsiteX235-1577" fmla="*/ 7893 w 9850"/>
              <a:gd name="connsiteY235-1578" fmla="*/ 1018 h 9956"/>
              <a:gd name="connsiteX236-1579" fmla="*/ 7884 w 9850"/>
              <a:gd name="connsiteY236-1580" fmla="*/ 898 h 9956"/>
              <a:gd name="connsiteX237-1581" fmla="*/ 7886 w 9850"/>
              <a:gd name="connsiteY237-1582" fmla="*/ 782 h 9956"/>
              <a:gd name="connsiteX238-1583" fmla="*/ 7904 w 9850"/>
              <a:gd name="connsiteY238-1584" fmla="*/ 673 h 9956"/>
              <a:gd name="connsiteX239-1585" fmla="*/ 7931 w 9850"/>
              <a:gd name="connsiteY239-1586" fmla="*/ 601 h 9956"/>
              <a:gd name="connsiteX240-1587" fmla="*/ 7954 w 9850"/>
              <a:gd name="connsiteY240-1588" fmla="*/ 556 h 9956"/>
              <a:gd name="connsiteX241-1589" fmla="*/ 7985 w 9850"/>
              <a:gd name="connsiteY241-1590" fmla="*/ 517 h 9956"/>
              <a:gd name="connsiteX242-1591" fmla="*/ 8021 w 9850"/>
              <a:gd name="connsiteY242-1592" fmla="*/ 483 h 9956"/>
              <a:gd name="connsiteX243-1593" fmla="*/ 8041 w 9850"/>
              <a:gd name="connsiteY243-1594" fmla="*/ 469 h 9956"/>
              <a:gd name="connsiteX244-1595" fmla="*/ 8075 w 9850"/>
              <a:gd name="connsiteY244-1596" fmla="*/ 449 h 9956"/>
              <a:gd name="connsiteX245-1597" fmla="*/ 8141 w 9850"/>
              <a:gd name="connsiteY245-1598" fmla="*/ 435 h 9956"/>
              <a:gd name="connsiteX246-1599" fmla="*/ 8206 w 9850"/>
              <a:gd name="connsiteY246-1600" fmla="*/ 444 h 9956"/>
              <a:gd name="connsiteX247-1601" fmla="*/ 8273 w 9850"/>
              <a:gd name="connsiteY247-1602" fmla="*/ 476 h 9956"/>
              <a:gd name="connsiteX248-1603" fmla="*/ 8337 w 9850"/>
              <a:gd name="connsiteY248-1604" fmla="*/ 522 h 9956"/>
              <a:gd name="connsiteX249-1605" fmla="*/ 8395 w 9850"/>
              <a:gd name="connsiteY249-1606" fmla="*/ 583 h 9956"/>
              <a:gd name="connsiteX250-1607" fmla="*/ 8448 w 9850"/>
              <a:gd name="connsiteY250-1608" fmla="*/ 651 h 9956"/>
              <a:gd name="connsiteX251-1609" fmla="*/ 8492 w 9850"/>
              <a:gd name="connsiteY251-1610" fmla="*/ 722 h 9956"/>
              <a:gd name="connsiteX252-1611" fmla="*/ 8512 w 9850"/>
              <a:gd name="connsiteY252-1612" fmla="*/ 758 h 9956"/>
              <a:gd name="connsiteX253-1613" fmla="*/ 8593 w 9850"/>
              <a:gd name="connsiteY253-1614" fmla="*/ 929 h 9956"/>
              <a:gd name="connsiteX254-1615" fmla="*/ 8728 w 9850"/>
              <a:gd name="connsiteY254-1616" fmla="*/ 1210 h 9956"/>
              <a:gd name="connsiteX255-1617" fmla="*/ 8799 w 9850"/>
              <a:gd name="connsiteY255-1618" fmla="*/ 1334 h 9956"/>
              <a:gd name="connsiteX256-1619" fmla="*/ 8851 w 9850"/>
              <a:gd name="connsiteY256-1620" fmla="*/ 1408 h 9956"/>
              <a:gd name="connsiteX257-1621" fmla="*/ 8904 w 9850"/>
              <a:gd name="connsiteY257-1622" fmla="*/ 1472 h 9956"/>
              <a:gd name="connsiteX258-1623" fmla="*/ 8959 w 9850"/>
              <a:gd name="connsiteY258-1624" fmla="*/ 1519 h 9956"/>
              <a:gd name="connsiteX259-1625" fmla="*/ 9018 w 9850"/>
              <a:gd name="connsiteY259-1626" fmla="*/ 1551 h 9956"/>
              <a:gd name="connsiteX260-1627" fmla="*/ 9078 w 9850"/>
              <a:gd name="connsiteY260-1628" fmla="*/ 1564 h 9956"/>
              <a:gd name="connsiteX261-1629" fmla="*/ 9141 w 9850"/>
              <a:gd name="connsiteY261-1630" fmla="*/ 1556 h 9956"/>
              <a:gd name="connsiteX262-1631" fmla="*/ 9208 w 9850"/>
              <a:gd name="connsiteY262-1632" fmla="*/ 1524 h 9956"/>
              <a:gd name="connsiteX263-1633" fmla="*/ 9278 w 9850"/>
              <a:gd name="connsiteY263-1634" fmla="*/ 1466 h 9956"/>
              <a:gd name="connsiteX264-1635" fmla="*/ 9352 w 9850"/>
              <a:gd name="connsiteY264-1636" fmla="*/ 1376 h 9956"/>
              <a:gd name="connsiteX265-1637" fmla="*/ 9390 w 9850"/>
              <a:gd name="connsiteY265-1638" fmla="*/ 1319 h 9956"/>
              <a:gd name="connsiteX266-1639" fmla="*/ 9427 w 9850"/>
              <a:gd name="connsiteY266-1640" fmla="*/ 1256 h 9956"/>
              <a:gd name="connsiteX267-1641" fmla="*/ 9492 w 9850"/>
              <a:gd name="connsiteY267-1642" fmla="*/ 1119 h 9956"/>
              <a:gd name="connsiteX268-1643" fmla="*/ 9546 w 9850"/>
              <a:gd name="connsiteY268-1644" fmla="*/ 969 h 9956"/>
              <a:gd name="connsiteX269-1645" fmla="*/ 9591 w 9850"/>
              <a:gd name="connsiteY269-1646" fmla="*/ 814 h 9956"/>
              <a:gd name="connsiteX270-1647" fmla="*/ 9612 w 9850"/>
              <a:gd name="connsiteY270-1648" fmla="*/ 737 h 9956"/>
              <a:gd name="connsiteX271-1649" fmla="*/ 9660 w 9850"/>
              <a:gd name="connsiteY271-1650" fmla="*/ 550 h 9956"/>
              <a:gd name="connsiteX272-1651" fmla="*/ 9743 w 9850"/>
              <a:gd name="connsiteY272-1652" fmla="*/ 262 h 9956"/>
              <a:gd name="connsiteX273-1653" fmla="*/ 9810 w 9850"/>
              <a:gd name="connsiteY273-1654" fmla="*/ 83 h 9956"/>
              <a:gd name="connsiteX274-1655" fmla="*/ 9850 w 9850"/>
              <a:gd name="connsiteY274-1656" fmla="*/ 0 h 9956"/>
              <a:gd name="connsiteX0-1657" fmla="*/ 0 w 9847"/>
              <a:gd name="connsiteY0-1658" fmla="*/ 9942 h 9942"/>
              <a:gd name="connsiteX1-1659" fmla="*/ 154 w 9847"/>
              <a:gd name="connsiteY1-1660" fmla="*/ 9872 h 9942"/>
              <a:gd name="connsiteX2-1661" fmla="*/ 303 w 9847"/>
              <a:gd name="connsiteY2-1662" fmla="*/ 9787 h 9942"/>
              <a:gd name="connsiteX3-1663" fmla="*/ 448 w 9847"/>
              <a:gd name="connsiteY3-1664" fmla="*/ 9686 h 9942"/>
              <a:gd name="connsiteX4-1665" fmla="*/ 588 w 9847"/>
              <a:gd name="connsiteY4-1666" fmla="*/ 9573 h 9942"/>
              <a:gd name="connsiteX5-1667" fmla="*/ 720 w 9847"/>
              <a:gd name="connsiteY5-1668" fmla="*/ 9448 h 9942"/>
              <a:gd name="connsiteX6-1669" fmla="*/ 844 w 9847"/>
              <a:gd name="connsiteY6-1670" fmla="*/ 9307 h 9942"/>
              <a:gd name="connsiteX7-1671" fmla="*/ 957 w 9847"/>
              <a:gd name="connsiteY7-1672" fmla="*/ 9153 h 9942"/>
              <a:gd name="connsiteX8-1673" fmla="*/ 1058 w 9847"/>
              <a:gd name="connsiteY8-1674" fmla="*/ 8987 h 9942"/>
              <a:gd name="connsiteX9-1675" fmla="*/ 1145 w 9847"/>
              <a:gd name="connsiteY9-1676" fmla="*/ 8805 h 9942"/>
              <a:gd name="connsiteX10-1677" fmla="*/ 1219 w 9847"/>
              <a:gd name="connsiteY10-1678" fmla="*/ 8612 h 9942"/>
              <a:gd name="connsiteX11-1679" fmla="*/ 1274 w 9847"/>
              <a:gd name="connsiteY11-1680" fmla="*/ 8403 h 9942"/>
              <a:gd name="connsiteX12-1681" fmla="*/ 1295 w 9847"/>
              <a:gd name="connsiteY12-1682" fmla="*/ 8294 h 9942"/>
              <a:gd name="connsiteX13-1683" fmla="*/ 1309 w 9847"/>
              <a:gd name="connsiteY13-1684" fmla="*/ 8205 h 9942"/>
              <a:gd name="connsiteX14-1685" fmla="*/ 1324 w 9847"/>
              <a:gd name="connsiteY14-1686" fmla="*/ 8024 h 9942"/>
              <a:gd name="connsiteX15-1687" fmla="*/ 1326 w 9847"/>
              <a:gd name="connsiteY15-1688" fmla="*/ 7846 h 9942"/>
              <a:gd name="connsiteX16-1689" fmla="*/ 1311 w 9847"/>
              <a:gd name="connsiteY16-1690" fmla="*/ 7668 h 9942"/>
              <a:gd name="connsiteX17-1691" fmla="*/ 1281 w 9847"/>
              <a:gd name="connsiteY17-1692" fmla="*/ 7495 h 9942"/>
              <a:gd name="connsiteX18-1693" fmla="*/ 1233 w 9847"/>
              <a:gd name="connsiteY18-1694" fmla="*/ 7329 h 9942"/>
              <a:gd name="connsiteX19-1695" fmla="*/ 1171 w 9847"/>
              <a:gd name="connsiteY19-1696" fmla="*/ 7175 h 9942"/>
              <a:gd name="connsiteX20-1697" fmla="*/ 1089 w 9847"/>
              <a:gd name="connsiteY20-1698" fmla="*/ 7030 h 9942"/>
              <a:gd name="connsiteX21-1699" fmla="*/ 1041 w 9847"/>
              <a:gd name="connsiteY21-1700" fmla="*/ 6962 h 9942"/>
              <a:gd name="connsiteX22-1701" fmla="*/ 1010 w 9847"/>
              <a:gd name="connsiteY22-1702" fmla="*/ 6923 h 9942"/>
              <a:gd name="connsiteX23-1703" fmla="*/ 946 w 9847"/>
              <a:gd name="connsiteY23-1704" fmla="*/ 6861 h 9942"/>
              <a:gd name="connsiteX24-1705" fmla="*/ 885 w 9847"/>
              <a:gd name="connsiteY24-1706" fmla="*/ 6816 h 9942"/>
              <a:gd name="connsiteX25-1707" fmla="*/ 824 w 9847"/>
              <a:gd name="connsiteY25-1708" fmla="*/ 6789 h 9942"/>
              <a:gd name="connsiteX26-1709" fmla="*/ 765 w 9847"/>
              <a:gd name="connsiteY26-1710" fmla="*/ 6778 h 9942"/>
              <a:gd name="connsiteX27-1711" fmla="*/ 707 w 9847"/>
              <a:gd name="connsiteY27-1712" fmla="*/ 6783 h 9942"/>
              <a:gd name="connsiteX28-1713" fmla="*/ 652 w 9847"/>
              <a:gd name="connsiteY28-1714" fmla="*/ 6802 h 9942"/>
              <a:gd name="connsiteX29-1715" fmla="*/ 602 w 9847"/>
              <a:gd name="connsiteY29-1716" fmla="*/ 6834 h 9942"/>
              <a:gd name="connsiteX30-1717" fmla="*/ 557 w 9847"/>
              <a:gd name="connsiteY30-1718" fmla="*/ 6879 h 9942"/>
              <a:gd name="connsiteX31-1719" fmla="*/ 517 w 9847"/>
              <a:gd name="connsiteY31-1720" fmla="*/ 6938 h 9942"/>
              <a:gd name="connsiteX32-1721" fmla="*/ 483 w 9847"/>
              <a:gd name="connsiteY32-1722" fmla="*/ 7007 h 9942"/>
              <a:gd name="connsiteX33-1723" fmla="*/ 455 w 9847"/>
              <a:gd name="connsiteY33-1724" fmla="*/ 7086 h 9942"/>
              <a:gd name="connsiteX34-1725" fmla="*/ 436 w 9847"/>
              <a:gd name="connsiteY34-1726" fmla="*/ 7175 h 9942"/>
              <a:gd name="connsiteX35-1727" fmla="*/ 424 w 9847"/>
              <a:gd name="connsiteY35-1728" fmla="*/ 7268 h 9942"/>
              <a:gd name="connsiteX36-1729" fmla="*/ 421 w 9847"/>
              <a:gd name="connsiteY36-1730" fmla="*/ 7372 h 9942"/>
              <a:gd name="connsiteX37-1731" fmla="*/ 428 w 9847"/>
              <a:gd name="connsiteY37-1732" fmla="*/ 7480 h 9942"/>
              <a:gd name="connsiteX38-1733" fmla="*/ 434 w 9847"/>
              <a:gd name="connsiteY38-1734" fmla="*/ 7536 h 9942"/>
              <a:gd name="connsiteX39-1735" fmla="*/ 449 w 9847"/>
              <a:gd name="connsiteY39-1736" fmla="*/ 7631 h 9942"/>
              <a:gd name="connsiteX40-1737" fmla="*/ 493 w 9847"/>
              <a:gd name="connsiteY40-1738" fmla="*/ 7813 h 9942"/>
              <a:gd name="connsiteX41-1739" fmla="*/ 551 w 9847"/>
              <a:gd name="connsiteY41-1740" fmla="*/ 7987 h 9942"/>
              <a:gd name="connsiteX42-1741" fmla="*/ 622 w 9847"/>
              <a:gd name="connsiteY42-1742" fmla="*/ 8155 h 9942"/>
              <a:gd name="connsiteX43-1743" fmla="*/ 707 w 9847"/>
              <a:gd name="connsiteY43-1744" fmla="*/ 8313 h 9942"/>
              <a:gd name="connsiteX44-1745" fmla="*/ 800 w 9847"/>
              <a:gd name="connsiteY44-1746" fmla="*/ 8462 h 9942"/>
              <a:gd name="connsiteX45-1747" fmla="*/ 902 w 9847"/>
              <a:gd name="connsiteY45-1748" fmla="*/ 8601 h 9942"/>
              <a:gd name="connsiteX46-1749" fmla="*/ 1015 w 9847"/>
              <a:gd name="connsiteY46-1750" fmla="*/ 8729 h 9942"/>
              <a:gd name="connsiteX47-1751" fmla="*/ 1132 w 9847"/>
              <a:gd name="connsiteY47-1752" fmla="*/ 8848 h 9942"/>
              <a:gd name="connsiteX48-1753" fmla="*/ 1256 w 9847"/>
              <a:gd name="connsiteY48-1754" fmla="*/ 8953 h 9942"/>
              <a:gd name="connsiteX49-1755" fmla="*/ 1382 w 9847"/>
              <a:gd name="connsiteY49-1756" fmla="*/ 9044 h 9942"/>
              <a:gd name="connsiteX50-1757" fmla="*/ 1512 w 9847"/>
              <a:gd name="connsiteY50-1758" fmla="*/ 9124 h 9942"/>
              <a:gd name="connsiteX51-1759" fmla="*/ 1641 w 9847"/>
              <a:gd name="connsiteY51-1760" fmla="*/ 9190 h 9942"/>
              <a:gd name="connsiteX52-1761" fmla="*/ 1772 w 9847"/>
              <a:gd name="connsiteY52-1762" fmla="*/ 9241 h 9942"/>
              <a:gd name="connsiteX53-1763" fmla="*/ 1902 w 9847"/>
              <a:gd name="connsiteY53-1764" fmla="*/ 9275 h 9942"/>
              <a:gd name="connsiteX54-1765" fmla="*/ 2028 w 9847"/>
              <a:gd name="connsiteY54-1766" fmla="*/ 9296 h 9942"/>
              <a:gd name="connsiteX55-1767" fmla="*/ 2089 w 9847"/>
              <a:gd name="connsiteY55-1768" fmla="*/ 9297 h 9942"/>
              <a:gd name="connsiteX56-1769" fmla="*/ 2159 w 9847"/>
              <a:gd name="connsiteY56-1770" fmla="*/ 9296 h 9942"/>
              <a:gd name="connsiteX57-1771" fmla="*/ 2298 w 9847"/>
              <a:gd name="connsiteY57-1772" fmla="*/ 9274 h 9942"/>
              <a:gd name="connsiteX58-1773" fmla="*/ 2428 w 9847"/>
              <a:gd name="connsiteY58-1774" fmla="*/ 9226 h 9942"/>
              <a:gd name="connsiteX59-1775" fmla="*/ 2554 w 9847"/>
              <a:gd name="connsiteY59-1776" fmla="*/ 9153 h 9942"/>
              <a:gd name="connsiteX60-1777" fmla="*/ 2667 w 9847"/>
              <a:gd name="connsiteY60-1778" fmla="*/ 9056 h 9942"/>
              <a:gd name="connsiteX61-1779" fmla="*/ 2769 w 9847"/>
              <a:gd name="connsiteY61-1780" fmla="*/ 8932 h 9942"/>
              <a:gd name="connsiteX62-1781" fmla="*/ 2835 w 9847"/>
              <a:gd name="connsiteY62-1782" fmla="*/ 8825 h 9942"/>
              <a:gd name="connsiteX63-1783" fmla="*/ 2874 w 9847"/>
              <a:gd name="connsiteY63-1784" fmla="*/ 8744 h 9942"/>
              <a:gd name="connsiteX64-1785" fmla="*/ 2909 w 9847"/>
              <a:gd name="connsiteY64-1786" fmla="*/ 8658 h 9942"/>
              <a:gd name="connsiteX65-1787" fmla="*/ 2941 w 9847"/>
              <a:gd name="connsiteY65-1788" fmla="*/ 8566 h 9942"/>
              <a:gd name="connsiteX66-1789" fmla="*/ 2954 w 9847"/>
              <a:gd name="connsiteY66-1790" fmla="*/ 8516 h 9942"/>
              <a:gd name="connsiteX67-1791" fmla="*/ 2972 w 9847"/>
              <a:gd name="connsiteY67-1792" fmla="*/ 8439 h 9942"/>
              <a:gd name="connsiteX68-1793" fmla="*/ 2999 w 9847"/>
              <a:gd name="connsiteY68-1794" fmla="*/ 8285 h 9942"/>
              <a:gd name="connsiteX69-1795" fmla="*/ 3013 w 9847"/>
              <a:gd name="connsiteY69-1796" fmla="*/ 8142 h 9942"/>
              <a:gd name="connsiteX70-1797" fmla="*/ 3017 w 9847"/>
              <a:gd name="connsiteY70-1798" fmla="*/ 8001 h 9942"/>
              <a:gd name="connsiteX71-1799" fmla="*/ 3009 w 9847"/>
              <a:gd name="connsiteY71-1800" fmla="*/ 7868 h 9942"/>
              <a:gd name="connsiteX72-1801" fmla="*/ 2992 w 9847"/>
              <a:gd name="connsiteY72-1802" fmla="*/ 7738 h 9942"/>
              <a:gd name="connsiteX73-1803" fmla="*/ 2967 w 9847"/>
              <a:gd name="connsiteY73-1804" fmla="*/ 7609 h 9942"/>
              <a:gd name="connsiteX74-1805" fmla="*/ 2933 w 9847"/>
              <a:gd name="connsiteY74-1806" fmla="*/ 7485 h 9942"/>
              <a:gd name="connsiteX75-1807" fmla="*/ 2872 w 9847"/>
              <a:gd name="connsiteY75-1808" fmla="*/ 7303 h 9942"/>
              <a:gd name="connsiteX76-1809" fmla="*/ 2774 w 9847"/>
              <a:gd name="connsiteY76-1810" fmla="*/ 7065 h 9942"/>
              <a:gd name="connsiteX77-1811" fmla="*/ 2607 w 9847"/>
              <a:gd name="connsiteY77-1812" fmla="*/ 6710 h 9942"/>
              <a:gd name="connsiteX78-1813" fmla="*/ 2494 w 9847"/>
              <a:gd name="connsiteY78-1814" fmla="*/ 6463 h 9942"/>
              <a:gd name="connsiteX79-1815" fmla="*/ 2337 w 9847"/>
              <a:gd name="connsiteY79-1816" fmla="*/ 6129 h 9942"/>
              <a:gd name="connsiteX80-1817" fmla="*/ 2050 w 9847"/>
              <a:gd name="connsiteY80-1818" fmla="*/ 5519 h 9942"/>
              <a:gd name="connsiteX81-1819" fmla="*/ 1909 w 9847"/>
              <a:gd name="connsiteY81-1820" fmla="*/ 5188 h 9942"/>
              <a:gd name="connsiteX82-1821" fmla="*/ 1821 w 9847"/>
              <a:gd name="connsiteY82-1822" fmla="*/ 4962 h 9942"/>
              <a:gd name="connsiteX83-1823" fmla="*/ 1740 w 9847"/>
              <a:gd name="connsiteY83-1824" fmla="*/ 4732 h 9942"/>
              <a:gd name="connsiteX84-1825" fmla="*/ 1673 w 9847"/>
              <a:gd name="connsiteY84-1826" fmla="*/ 4503 h 9942"/>
              <a:gd name="connsiteX85-1827" fmla="*/ 1620 w 9847"/>
              <a:gd name="connsiteY85-1828" fmla="*/ 4270 h 9942"/>
              <a:gd name="connsiteX86-1829" fmla="*/ 1582 w 9847"/>
              <a:gd name="connsiteY86-1830" fmla="*/ 4041 h 9942"/>
              <a:gd name="connsiteX87-1831" fmla="*/ 1565 w 9847"/>
              <a:gd name="connsiteY87-1832" fmla="*/ 3817 h 9942"/>
              <a:gd name="connsiteX88-1833" fmla="*/ 1568 w 9847"/>
              <a:gd name="connsiteY88-1834" fmla="*/ 3651 h 9942"/>
              <a:gd name="connsiteX89-1835" fmla="*/ 1576 w 9847"/>
              <a:gd name="connsiteY89-1836" fmla="*/ 3544 h 9942"/>
              <a:gd name="connsiteX90-1837" fmla="*/ 1591 w 9847"/>
              <a:gd name="connsiteY90-1838" fmla="*/ 3437 h 9942"/>
              <a:gd name="connsiteX91-1839" fmla="*/ 1615 w 9847"/>
              <a:gd name="connsiteY91-1840" fmla="*/ 3333 h 9942"/>
              <a:gd name="connsiteX92-1841" fmla="*/ 1642 w 9847"/>
              <a:gd name="connsiteY92-1842" fmla="*/ 3231 h 9942"/>
              <a:gd name="connsiteX93-1843" fmla="*/ 1681 w 9847"/>
              <a:gd name="connsiteY93-1844" fmla="*/ 3132 h 9942"/>
              <a:gd name="connsiteX94-1845" fmla="*/ 1702 w 9847"/>
              <a:gd name="connsiteY94-1846" fmla="*/ 3085 h 9942"/>
              <a:gd name="connsiteX95-1847" fmla="*/ 1734 w 9847"/>
              <a:gd name="connsiteY95-1848" fmla="*/ 3015 h 9942"/>
              <a:gd name="connsiteX96-1849" fmla="*/ 1807 w 9847"/>
              <a:gd name="connsiteY96-1850" fmla="*/ 2899 h 9942"/>
              <a:gd name="connsiteX97-1851" fmla="*/ 1892 w 9847"/>
              <a:gd name="connsiteY97-1852" fmla="*/ 2798 h 9942"/>
              <a:gd name="connsiteX98-1853" fmla="*/ 1983 w 9847"/>
              <a:gd name="connsiteY98-1854" fmla="*/ 2714 h 9942"/>
              <a:gd name="connsiteX99-1855" fmla="*/ 2082 w 9847"/>
              <a:gd name="connsiteY99-1856" fmla="*/ 2644 h 9942"/>
              <a:gd name="connsiteX100-1857" fmla="*/ 2188 w 9847"/>
              <a:gd name="connsiteY100-1858" fmla="*/ 2588 h 9942"/>
              <a:gd name="connsiteX101-1859" fmla="*/ 2298 w 9847"/>
              <a:gd name="connsiteY101-1860" fmla="*/ 2548 h 9942"/>
              <a:gd name="connsiteX102-1861" fmla="*/ 2411 w 9847"/>
              <a:gd name="connsiteY102-1862" fmla="*/ 2520 h 9942"/>
              <a:gd name="connsiteX103-1863" fmla="*/ 2527 w 9847"/>
              <a:gd name="connsiteY103-1864" fmla="*/ 2504 h 9942"/>
              <a:gd name="connsiteX104-1865" fmla="*/ 2645 w 9847"/>
              <a:gd name="connsiteY104-1866" fmla="*/ 2499 h 9942"/>
              <a:gd name="connsiteX105-1867" fmla="*/ 2763 w 9847"/>
              <a:gd name="connsiteY105-1868" fmla="*/ 2505 h 9942"/>
              <a:gd name="connsiteX106-1869" fmla="*/ 2878 w 9847"/>
              <a:gd name="connsiteY106-1870" fmla="*/ 2522 h 9942"/>
              <a:gd name="connsiteX107-1871" fmla="*/ 2992 w 9847"/>
              <a:gd name="connsiteY107-1872" fmla="*/ 2548 h 9942"/>
              <a:gd name="connsiteX108-1873" fmla="*/ 3103 w 9847"/>
              <a:gd name="connsiteY108-1874" fmla="*/ 2582 h 9942"/>
              <a:gd name="connsiteX109-1875" fmla="*/ 3208 w 9847"/>
              <a:gd name="connsiteY109-1876" fmla="*/ 2623 h 9942"/>
              <a:gd name="connsiteX110-1877" fmla="*/ 3307 w 9847"/>
              <a:gd name="connsiteY110-1878" fmla="*/ 2673 h 9942"/>
              <a:gd name="connsiteX111-1879" fmla="*/ 3355 w 9847"/>
              <a:gd name="connsiteY111-1880" fmla="*/ 2701 h 9942"/>
              <a:gd name="connsiteX112-1881" fmla="*/ 3408 w 9847"/>
              <a:gd name="connsiteY112-1882" fmla="*/ 2734 h 9942"/>
              <a:gd name="connsiteX113-1883" fmla="*/ 3514 w 9847"/>
              <a:gd name="connsiteY113-1884" fmla="*/ 2808 h 9942"/>
              <a:gd name="connsiteX114-1885" fmla="*/ 3616 w 9847"/>
              <a:gd name="connsiteY114-1886" fmla="*/ 2891 h 9942"/>
              <a:gd name="connsiteX115-1887" fmla="*/ 3716 w 9847"/>
              <a:gd name="connsiteY115-1888" fmla="*/ 2980 h 9942"/>
              <a:gd name="connsiteX116-1889" fmla="*/ 3860 w 9847"/>
              <a:gd name="connsiteY116-1890" fmla="*/ 3128 h 9942"/>
              <a:gd name="connsiteX117-1891" fmla="*/ 4042 w 9847"/>
              <a:gd name="connsiteY117-1892" fmla="*/ 3348 h 9942"/>
              <a:gd name="connsiteX118-1893" fmla="*/ 4207 w 9847"/>
              <a:gd name="connsiteY118-1894" fmla="*/ 3593 h 9942"/>
              <a:gd name="connsiteX119-1895" fmla="*/ 4357 w 9847"/>
              <a:gd name="connsiteY119-1896" fmla="*/ 3857 h 9942"/>
              <a:gd name="connsiteX120-1897" fmla="*/ 4493 w 9847"/>
              <a:gd name="connsiteY120-1898" fmla="*/ 4137 h 9942"/>
              <a:gd name="connsiteX121-1899" fmla="*/ 4608 w 9847"/>
              <a:gd name="connsiteY121-1900" fmla="*/ 4429 h 9942"/>
              <a:gd name="connsiteX122-1901" fmla="*/ 4658 w 9847"/>
              <a:gd name="connsiteY122-1902" fmla="*/ 4582 h 9942"/>
              <a:gd name="connsiteX123-1903" fmla="*/ 4695 w 9847"/>
              <a:gd name="connsiteY123-1904" fmla="*/ 4694 h 9942"/>
              <a:gd name="connsiteX124-1905" fmla="*/ 4756 w 9847"/>
              <a:gd name="connsiteY124-1906" fmla="*/ 4924 h 9942"/>
              <a:gd name="connsiteX125-1907" fmla="*/ 4806 w 9847"/>
              <a:gd name="connsiteY125-1908" fmla="*/ 5157 h 9942"/>
              <a:gd name="connsiteX126-1909" fmla="*/ 4849 w 9847"/>
              <a:gd name="connsiteY126-1910" fmla="*/ 5393 h 9942"/>
              <a:gd name="connsiteX127-1911" fmla="*/ 4905 w 9847"/>
              <a:gd name="connsiteY127-1912" fmla="*/ 5750 h 9942"/>
              <a:gd name="connsiteX128-1913" fmla="*/ 4973 w 9847"/>
              <a:gd name="connsiteY128-1914" fmla="*/ 6228 h 9942"/>
              <a:gd name="connsiteX129-1915" fmla="*/ 5029 w 9847"/>
              <a:gd name="connsiteY129-1916" fmla="*/ 6581 h 9942"/>
              <a:gd name="connsiteX130-1917" fmla="*/ 5071 w 9847"/>
              <a:gd name="connsiteY130-1918" fmla="*/ 6814 h 9942"/>
              <a:gd name="connsiteX131-1919" fmla="*/ 5122 w 9847"/>
              <a:gd name="connsiteY131-1920" fmla="*/ 7041 h 9942"/>
              <a:gd name="connsiteX132-1921" fmla="*/ 5182 w 9847"/>
              <a:gd name="connsiteY132-1922" fmla="*/ 7265 h 9942"/>
              <a:gd name="connsiteX133-1923" fmla="*/ 5254 w 9847"/>
              <a:gd name="connsiteY133-1924" fmla="*/ 7484 h 9942"/>
              <a:gd name="connsiteX134-1925" fmla="*/ 5340 w 9847"/>
              <a:gd name="connsiteY134-1926" fmla="*/ 7693 h 9942"/>
              <a:gd name="connsiteX135-1927" fmla="*/ 5443 w 9847"/>
              <a:gd name="connsiteY135-1928" fmla="*/ 7897 h 9942"/>
              <a:gd name="connsiteX136-1929" fmla="*/ 5563 w 9847"/>
              <a:gd name="connsiteY136-1930" fmla="*/ 8090 h 9942"/>
              <a:gd name="connsiteX137-1931" fmla="*/ 5631 w 9847"/>
              <a:gd name="connsiteY137-1932" fmla="*/ 8182 h 9942"/>
              <a:gd name="connsiteX138-1933" fmla="*/ 5660 w 9847"/>
              <a:gd name="connsiteY138-1934" fmla="*/ 8221 h 9942"/>
              <a:gd name="connsiteX139-1935" fmla="*/ 5724 w 9847"/>
              <a:gd name="connsiteY139-1936" fmla="*/ 8290 h 9942"/>
              <a:gd name="connsiteX140-1937" fmla="*/ 5787 w 9847"/>
              <a:gd name="connsiteY140-1938" fmla="*/ 8350 h 9942"/>
              <a:gd name="connsiteX141-1939" fmla="*/ 5852 w 9847"/>
              <a:gd name="connsiteY141-1940" fmla="*/ 8402 h 9942"/>
              <a:gd name="connsiteX142-1941" fmla="*/ 5916 w 9847"/>
              <a:gd name="connsiteY142-1942" fmla="*/ 8442 h 9942"/>
              <a:gd name="connsiteX143-1943" fmla="*/ 5983 w 9847"/>
              <a:gd name="connsiteY143-1944" fmla="*/ 8472 h 9942"/>
              <a:gd name="connsiteX144-1945" fmla="*/ 6049 w 9847"/>
              <a:gd name="connsiteY144-1946" fmla="*/ 8493 h 9942"/>
              <a:gd name="connsiteX145-1947" fmla="*/ 6117 w 9847"/>
              <a:gd name="connsiteY145-1948" fmla="*/ 8505 h 9942"/>
              <a:gd name="connsiteX146-1949" fmla="*/ 6184 w 9847"/>
              <a:gd name="connsiteY146-1950" fmla="*/ 8505 h 9942"/>
              <a:gd name="connsiteX147-1951" fmla="*/ 6251 w 9847"/>
              <a:gd name="connsiteY147-1952" fmla="*/ 8497 h 9942"/>
              <a:gd name="connsiteX148-1953" fmla="*/ 6318 w 9847"/>
              <a:gd name="connsiteY148-1954" fmla="*/ 8478 h 9942"/>
              <a:gd name="connsiteX149-1955" fmla="*/ 6385 w 9847"/>
              <a:gd name="connsiteY149-1956" fmla="*/ 8450 h 9942"/>
              <a:gd name="connsiteX150-1957" fmla="*/ 6452 w 9847"/>
              <a:gd name="connsiteY150-1958" fmla="*/ 8413 h 9942"/>
              <a:gd name="connsiteX151-1959" fmla="*/ 6517 w 9847"/>
              <a:gd name="connsiteY151-1960" fmla="*/ 8364 h 9942"/>
              <a:gd name="connsiteX152-1961" fmla="*/ 6582 w 9847"/>
              <a:gd name="connsiteY152-1962" fmla="*/ 8307 h 9942"/>
              <a:gd name="connsiteX153-1963" fmla="*/ 6646 w 9847"/>
              <a:gd name="connsiteY153-1964" fmla="*/ 8239 h 9942"/>
              <a:gd name="connsiteX154-1965" fmla="*/ 6677 w 9847"/>
              <a:gd name="connsiteY154-1966" fmla="*/ 8201 h 9942"/>
              <a:gd name="connsiteX155-1967" fmla="*/ 6706 w 9847"/>
              <a:gd name="connsiteY155-1968" fmla="*/ 8165 h 9942"/>
              <a:gd name="connsiteX156-1969" fmla="*/ 6757 w 9847"/>
              <a:gd name="connsiteY156-1970" fmla="*/ 8093 h 9942"/>
              <a:gd name="connsiteX157-1971" fmla="*/ 6798 w 9847"/>
              <a:gd name="connsiteY157-1972" fmla="*/ 8013 h 9942"/>
              <a:gd name="connsiteX158-1973" fmla="*/ 6836 w 9847"/>
              <a:gd name="connsiteY158-1974" fmla="*/ 7931 h 9942"/>
              <a:gd name="connsiteX159-1975" fmla="*/ 6881 w 9847"/>
              <a:gd name="connsiteY159-1976" fmla="*/ 7805 h 9942"/>
              <a:gd name="connsiteX160-1977" fmla="*/ 6925 w 9847"/>
              <a:gd name="connsiteY160-1978" fmla="*/ 7626 h 9942"/>
              <a:gd name="connsiteX161-1979" fmla="*/ 6955 w 9847"/>
              <a:gd name="connsiteY161-1980" fmla="*/ 7440 h 9942"/>
              <a:gd name="connsiteX162-1981" fmla="*/ 6972 w 9847"/>
              <a:gd name="connsiteY162-1982" fmla="*/ 7247 h 9942"/>
              <a:gd name="connsiteX163-1983" fmla="*/ 6987 w 9847"/>
              <a:gd name="connsiteY163-1984" fmla="*/ 6951 h 9942"/>
              <a:gd name="connsiteX164-1985" fmla="*/ 6995 w 9847"/>
              <a:gd name="connsiteY164-1986" fmla="*/ 6755 h 9942"/>
              <a:gd name="connsiteX165-1987" fmla="*/ 7007 w 9847"/>
              <a:gd name="connsiteY165-1988" fmla="*/ 6489 h 9942"/>
              <a:gd name="connsiteX166-1989" fmla="*/ 7020 w 9847"/>
              <a:gd name="connsiteY166-1990" fmla="*/ 5955 h 9942"/>
              <a:gd name="connsiteX167-1991" fmla="*/ 7020 w 9847"/>
              <a:gd name="connsiteY167-1992" fmla="*/ 5420 h 9942"/>
              <a:gd name="connsiteX168-1993" fmla="*/ 7010 w 9847"/>
              <a:gd name="connsiteY168-1994" fmla="*/ 4887 h 9942"/>
              <a:gd name="connsiteX169-1995" fmla="*/ 7001 w 9847"/>
              <a:gd name="connsiteY169-1996" fmla="*/ 4620 h 9942"/>
              <a:gd name="connsiteX170-1997" fmla="*/ 6998 w 9847"/>
              <a:gd name="connsiteY170-1998" fmla="*/ 4558 h 9942"/>
              <a:gd name="connsiteX171-1999" fmla="*/ 6986 w 9847"/>
              <a:gd name="connsiteY171-2000" fmla="*/ 4429 h 9942"/>
              <a:gd name="connsiteX172-2001" fmla="*/ 6968 w 9847"/>
              <a:gd name="connsiteY172-2002" fmla="*/ 4305 h 9942"/>
              <a:gd name="connsiteX173-2003" fmla="*/ 6940 w 9847"/>
              <a:gd name="connsiteY173-2004" fmla="*/ 4185 h 9942"/>
              <a:gd name="connsiteX174-2005" fmla="*/ 6911 w 9847"/>
              <a:gd name="connsiteY174-2006" fmla="*/ 4067 h 9942"/>
              <a:gd name="connsiteX175-2007" fmla="*/ 6872 w 9847"/>
              <a:gd name="connsiteY175-2008" fmla="*/ 3955 h 9942"/>
              <a:gd name="connsiteX176-2009" fmla="*/ 6828 w 9847"/>
              <a:gd name="connsiteY176-2010" fmla="*/ 3847 h 9942"/>
              <a:gd name="connsiteX177-2011" fmla="*/ 6778 w 9847"/>
              <a:gd name="connsiteY177-2012" fmla="*/ 3744 h 9942"/>
              <a:gd name="connsiteX178-2013" fmla="*/ 6721 w 9847"/>
              <a:gd name="connsiteY178-2014" fmla="*/ 3651 h 9942"/>
              <a:gd name="connsiteX179-2015" fmla="*/ 6660 w 9847"/>
              <a:gd name="connsiteY179-2016" fmla="*/ 3564 h 9942"/>
              <a:gd name="connsiteX180-2017" fmla="*/ 6593 w 9847"/>
              <a:gd name="connsiteY180-2018" fmla="*/ 3487 h 9942"/>
              <a:gd name="connsiteX181-2019" fmla="*/ 6521 w 9847"/>
              <a:gd name="connsiteY181-2020" fmla="*/ 3418 h 9942"/>
              <a:gd name="connsiteX182-2021" fmla="*/ 6445 w 9847"/>
              <a:gd name="connsiteY182-2022" fmla="*/ 3360 h 9942"/>
              <a:gd name="connsiteX183-2023" fmla="*/ 6363 w 9847"/>
              <a:gd name="connsiteY183-2024" fmla="*/ 3311 h 9942"/>
              <a:gd name="connsiteX184-2025" fmla="*/ 6276 w 9847"/>
              <a:gd name="connsiteY184-2026" fmla="*/ 3276 h 9942"/>
              <a:gd name="connsiteX185-2027" fmla="*/ 6185 w 9847"/>
              <a:gd name="connsiteY185-2028" fmla="*/ 3253 h 9942"/>
              <a:gd name="connsiteX186-2029" fmla="*/ 6138 w 9847"/>
              <a:gd name="connsiteY186-2030" fmla="*/ 3248 h 9942"/>
              <a:gd name="connsiteX187-2031" fmla="*/ 6113 w 9847"/>
              <a:gd name="connsiteY187-2032" fmla="*/ 3247 h 9942"/>
              <a:gd name="connsiteX188-2033" fmla="*/ 6064 w 9847"/>
              <a:gd name="connsiteY188-2034" fmla="*/ 3252 h 9942"/>
              <a:gd name="connsiteX189-2035" fmla="*/ 6015 w 9847"/>
              <a:gd name="connsiteY189-2036" fmla="*/ 3266 h 9942"/>
              <a:gd name="connsiteX190-2037" fmla="*/ 5967 w 9847"/>
              <a:gd name="connsiteY190-2038" fmla="*/ 3291 h 9942"/>
              <a:gd name="connsiteX191-2039" fmla="*/ 5923 w 9847"/>
              <a:gd name="connsiteY191-2040" fmla="*/ 3325 h 9942"/>
              <a:gd name="connsiteX192-2041" fmla="*/ 5885 w 9847"/>
              <a:gd name="connsiteY192-2042" fmla="*/ 3369 h 9942"/>
              <a:gd name="connsiteX193-2043" fmla="*/ 5853 w 9847"/>
              <a:gd name="connsiteY193-2044" fmla="*/ 3421 h 9942"/>
              <a:gd name="connsiteX194-2045" fmla="*/ 5830 w 9847"/>
              <a:gd name="connsiteY194-2046" fmla="*/ 3479 h 9942"/>
              <a:gd name="connsiteX195-2047" fmla="*/ 5822 w 9847"/>
              <a:gd name="connsiteY195-2048" fmla="*/ 3512 h 9942"/>
              <a:gd name="connsiteX196-2049" fmla="*/ 5818 w 9847"/>
              <a:gd name="connsiteY196-2050" fmla="*/ 3539 h 9942"/>
              <a:gd name="connsiteX197-2051" fmla="*/ 5812 w 9847"/>
              <a:gd name="connsiteY197-2052" fmla="*/ 3590 h 9942"/>
              <a:gd name="connsiteX198-2053" fmla="*/ 5817 w 9847"/>
              <a:gd name="connsiteY198-2054" fmla="*/ 3669 h 9942"/>
              <a:gd name="connsiteX199-2055" fmla="*/ 5837 w 9847"/>
              <a:gd name="connsiteY199-2056" fmla="*/ 3773 h 9942"/>
              <a:gd name="connsiteX200-2057" fmla="*/ 5875 w 9847"/>
              <a:gd name="connsiteY200-2058" fmla="*/ 3866 h 9942"/>
              <a:gd name="connsiteX201-2059" fmla="*/ 5899 w 9847"/>
              <a:gd name="connsiteY201-2060" fmla="*/ 3907 h 9942"/>
              <a:gd name="connsiteX202-2061" fmla="*/ 5945 w 9847"/>
              <a:gd name="connsiteY202-2062" fmla="*/ 3979 h 9942"/>
              <a:gd name="connsiteX203-2063" fmla="*/ 6038 w 9847"/>
              <a:gd name="connsiteY203-2064" fmla="*/ 4097 h 9942"/>
              <a:gd name="connsiteX204-2065" fmla="*/ 6135 w 9847"/>
              <a:gd name="connsiteY204-2066" fmla="*/ 4194 h 9942"/>
              <a:gd name="connsiteX205-2067" fmla="*/ 6234 w 9847"/>
              <a:gd name="connsiteY205-2068" fmla="*/ 4270 h 9942"/>
              <a:gd name="connsiteX206-2069" fmla="*/ 6334 w 9847"/>
              <a:gd name="connsiteY206-2070" fmla="*/ 4321 h 9942"/>
              <a:gd name="connsiteX207-2071" fmla="*/ 6435 w 9847"/>
              <a:gd name="connsiteY207-2072" fmla="*/ 4353 h 9942"/>
              <a:gd name="connsiteX208-2073" fmla="*/ 6536 w 9847"/>
              <a:gd name="connsiteY208-2074" fmla="*/ 4366 h 9942"/>
              <a:gd name="connsiteX209-2075" fmla="*/ 6639 w 9847"/>
              <a:gd name="connsiteY209-2076" fmla="*/ 4356 h 9942"/>
              <a:gd name="connsiteX210-2077" fmla="*/ 6739 w 9847"/>
              <a:gd name="connsiteY210-2078" fmla="*/ 4331 h 9942"/>
              <a:gd name="connsiteX211-2079" fmla="*/ 6841 w 9847"/>
              <a:gd name="connsiteY211-2080" fmla="*/ 4288 h 9942"/>
              <a:gd name="connsiteX212-2081" fmla="*/ 6939 w 9847"/>
              <a:gd name="connsiteY212-2082" fmla="*/ 4231 h 9942"/>
              <a:gd name="connsiteX213-2083" fmla="*/ 7036 w 9847"/>
              <a:gd name="connsiteY213-2084" fmla="*/ 4157 h 9942"/>
              <a:gd name="connsiteX214-2085" fmla="*/ 7129 w 9847"/>
              <a:gd name="connsiteY214-2086" fmla="*/ 4068 h 9942"/>
              <a:gd name="connsiteX215-2087" fmla="*/ 7220 w 9847"/>
              <a:gd name="connsiteY215-2088" fmla="*/ 3968 h 9942"/>
              <a:gd name="connsiteX216-2089" fmla="*/ 7307 w 9847"/>
              <a:gd name="connsiteY216-2090" fmla="*/ 3856 h 9942"/>
              <a:gd name="connsiteX217-2091" fmla="*/ 7388 w 9847"/>
              <a:gd name="connsiteY217-2092" fmla="*/ 3730 h 9942"/>
              <a:gd name="connsiteX218-2093" fmla="*/ 7428 w 9847"/>
              <a:gd name="connsiteY218-2094" fmla="*/ 3663 h 9942"/>
              <a:gd name="connsiteX219-2095" fmla="*/ 7497 w 9847"/>
              <a:gd name="connsiteY219-2096" fmla="*/ 3540 h 9942"/>
              <a:gd name="connsiteX220-2097" fmla="*/ 7623 w 9847"/>
              <a:gd name="connsiteY220-2098" fmla="*/ 3278 h 9942"/>
              <a:gd name="connsiteX221-2099" fmla="*/ 7730 w 9847"/>
              <a:gd name="connsiteY221-2100" fmla="*/ 2998 h 9942"/>
              <a:gd name="connsiteX222-2101" fmla="*/ 7797 w 9847"/>
              <a:gd name="connsiteY222-2102" fmla="*/ 2780 h 9942"/>
              <a:gd name="connsiteX223-2103" fmla="*/ 7836 w 9847"/>
              <a:gd name="connsiteY223-2104" fmla="*/ 2632 h 9942"/>
              <a:gd name="connsiteX224-2105" fmla="*/ 7868 w 9847"/>
              <a:gd name="connsiteY224-2106" fmla="*/ 2481 h 9942"/>
              <a:gd name="connsiteX225-2107" fmla="*/ 7896 w 9847"/>
              <a:gd name="connsiteY225-2108" fmla="*/ 2325 h 9942"/>
              <a:gd name="connsiteX226-2109" fmla="*/ 7916 w 9847"/>
              <a:gd name="connsiteY226-2110" fmla="*/ 2172 h 9942"/>
              <a:gd name="connsiteX227-2111" fmla="*/ 7929 w 9847"/>
              <a:gd name="connsiteY227-2112" fmla="*/ 2015 h 9942"/>
              <a:gd name="connsiteX228-2113" fmla="*/ 7937 w 9847"/>
              <a:gd name="connsiteY228-2114" fmla="*/ 1857 h 9942"/>
              <a:gd name="connsiteX229-2115" fmla="*/ 7935 w 9847"/>
              <a:gd name="connsiteY229-2116" fmla="*/ 1700 h 9942"/>
              <a:gd name="connsiteX230-2117" fmla="*/ 7927 w 9847"/>
              <a:gd name="connsiteY230-2118" fmla="*/ 1541 h 9942"/>
              <a:gd name="connsiteX231-2119" fmla="*/ 7913 w 9847"/>
              <a:gd name="connsiteY231-2120" fmla="*/ 1384 h 9942"/>
              <a:gd name="connsiteX232-2121" fmla="*/ 7902 w 9847"/>
              <a:gd name="connsiteY232-2122" fmla="*/ 1305 h 9942"/>
              <a:gd name="connsiteX233-2123" fmla="*/ 7884 w 9847"/>
              <a:gd name="connsiteY233-2124" fmla="*/ 1198 h 9942"/>
              <a:gd name="connsiteX234-2125" fmla="*/ 7860 w 9847"/>
              <a:gd name="connsiteY234-2126" fmla="*/ 1022 h 9942"/>
              <a:gd name="connsiteX235-2127" fmla="*/ 7851 w 9847"/>
              <a:gd name="connsiteY235-2128" fmla="*/ 902 h 9942"/>
              <a:gd name="connsiteX236-2129" fmla="*/ 7853 w 9847"/>
              <a:gd name="connsiteY236-2130" fmla="*/ 785 h 9942"/>
              <a:gd name="connsiteX237-2131" fmla="*/ 7871 w 9847"/>
              <a:gd name="connsiteY237-2132" fmla="*/ 676 h 9942"/>
              <a:gd name="connsiteX238-2133" fmla="*/ 7899 w 9847"/>
              <a:gd name="connsiteY238-2134" fmla="*/ 604 h 9942"/>
              <a:gd name="connsiteX239-2135" fmla="*/ 7922 w 9847"/>
              <a:gd name="connsiteY239-2136" fmla="*/ 558 h 9942"/>
              <a:gd name="connsiteX240-2137" fmla="*/ 7954 w 9847"/>
              <a:gd name="connsiteY240-2138" fmla="*/ 519 h 9942"/>
              <a:gd name="connsiteX241-2139" fmla="*/ 7990 w 9847"/>
              <a:gd name="connsiteY241-2140" fmla="*/ 485 h 9942"/>
              <a:gd name="connsiteX242-2141" fmla="*/ 8010 w 9847"/>
              <a:gd name="connsiteY242-2142" fmla="*/ 471 h 9942"/>
              <a:gd name="connsiteX243-2143" fmla="*/ 8045 w 9847"/>
              <a:gd name="connsiteY243-2144" fmla="*/ 451 h 9942"/>
              <a:gd name="connsiteX244-2145" fmla="*/ 8112 w 9847"/>
              <a:gd name="connsiteY244-2146" fmla="*/ 437 h 9942"/>
              <a:gd name="connsiteX245-2147" fmla="*/ 8178 w 9847"/>
              <a:gd name="connsiteY245-2148" fmla="*/ 446 h 9942"/>
              <a:gd name="connsiteX246-2149" fmla="*/ 8246 w 9847"/>
              <a:gd name="connsiteY246-2150" fmla="*/ 478 h 9942"/>
              <a:gd name="connsiteX247-2151" fmla="*/ 8311 w 9847"/>
              <a:gd name="connsiteY247-2152" fmla="*/ 524 h 9942"/>
              <a:gd name="connsiteX248-2153" fmla="*/ 8370 w 9847"/>
              <a:gd name="connsiteY248-2154" fmla="*/ 586 h 9942"/>
              <a:gd name="connsiteX249-2155" fmla="*/ 8424 w 9847"/>
              <a:gd name="connsiteY249-2156" fmla="*/ 654 h 9942"/>
              <a:gd name="connsiteX250-2157" fmla="*/ 8468 w 9847"/>
              <a:gd name="connsiteY250-2158" fmla="*/ 725 h 9942"/>
              <a:gd name="connsiteX251-2159" fmla="*/ 8489 w 9847"/>
              <a:gd name="connsiteY251-2160" fmla="*/ 761 h 9942"/>
              <a:gd name="connsiteX252-2161" fmla="*/ 8571 w 9847"/>
              <a:gd name="connsiteY252-2162" fmla="*/ 933 h 9942"/>
              <a:gd name="connsiteX253-2163" fmla="*/ 8708 w 9847"/>
              <a:gd name="connsiteY253-2164" fmla="*/ 1215 h 9942"/>
              <a:gd name="connsiteX254-2165" fmla="*/ 8780 w 9847"/>
              <a:gd name="connsiteY254-2166" fmla="*/ 1340 h 9942"/>
              <a:gd name="connsiteX255-2167" fmla="*/ 8833 w 9847"/>
              <a:gd name="connsiteY255-2168" fmla="*/ 1414 h 9942"/>
              <a:gd name="connsiteX256-2169" fmla="*/ 8887 w 9847"/>
              <a:gd name="connsiteY256-2170" fmla="*/ 1479 h 9942"/>
              <a:gd name="connsiteX257-2171" fmla="*/ 8942 w 9847"/>
              <a:gd name="connsiteY257-2172" fmla="*/ 1526 h 9942"/>
              <a:gd name="connsiteX258-2173" fmla="*/ 9002 w 9847"/>
              <a:gd name="connsiteY258-2174" fmla="*/ 1558 h 9942"/>
              <a:gd name="connsiteX259-2175" fmla="*/ 9063 w 9847"/>
              <a:gd name="connsiteY259-2176" fmla="*/ 1571 h 9942"/>
              <a:gd name="connsiteX260-2177" fmla="*/ 9127 w 9847"/>
              <a:gd name="connsiteY260-2178" fmla="*/ 1563 h 9942"/>
              <a:gd name="connsiteX261-2179" fmla="*/ 9195 w 9847"/>
              <a:gd name="connsiteY261-2180" fmla="*/ 1531 h 9942"/>
              <a:gd name="connsiteX262-2181" fmla="*/ 9266 w 9847"/>
              <a:gd name="connsiteY262-2182" fmla="*/ 1472 h 9942"/>
              <a:gd name="connsiteX263-2183" fmla="*/ 9341 w 9847"/>
              <a:gd name="connsiteY263-2184" fmla="*/ 1382 h 9942"/>
              <a:gd name="connsiteX264-2185" fmla="*/ 9380 w 9847"/>
              <a:gd name="connsiteY264-2186" fmla="*/ 1325 h 9942"/>
              <a:gd name="connsiteX265-2187" fmla="*/ 9418 w 9847"/>
              <a:gd name="connsiteY265-2188" fmla="*/ 1262 h 9942"/>
              <a:gd name="connsiteX266-2189" fmla="*/ 9484 w 9847"/>
              <a:gd name="connsiteY266-2190" fmla="*/ 1124 h 9942"/>
              <a:gd name="connsiteX267-2191" fmla="*/ 9538 w 9847"/>
              <a:gd name="connsiteY267-2192" fmla="*/ 973 h 9942"/>
              <a:gd name="connsiteX268-2193" fmla="*/ 9584 w 9847"/>
              <a:gd name="connsiteY268-2194" fmla="*/ 818 h 9942"/>
              <a:gd name="connsiteX269-2195" fmla="*/ 9605 w 9847"/>
              <a:gd name="connsiteY269-2196" fmla="*/ 740 h 9942"/>
              <a:gd name="connsiteX270-2197" fmla="*/ 9654 w 9847"/>
              <a:gd name="connsiteY270-2198" fmla="*/ 552 h 9942"/>
              <a:gd name="connsiteX271-2199" fmla="*/ 9738 w 9847"/>
              <a:gd name="connsiteY271-2200" fmla="*/ 263 h 9942"/>
              <a:gd name="connsiteX272-2201" fmla="*/ 9806 w 9847"/>
              <a:gd name="connsiteY272-2202" fmla="*/ 83 h 9942"/>
              <a:gd name="connsiteX273-2203" fmla="*/ 9847 w 9847"/>
              <a:gd name="connsiteY273-2204" fmla="*/ 0 h 9942"/>
              <a:gd name="connsiteX0-2205" fmla="*/ 0 w 9844"/>
              <a:gd name="connsiteY0-2206" fmla="*/ 9930 h 9930"/>
              <a:gd name="connsiteX1-2207" fmla="*/ 152 w 9844"/>
              <a:gd name="connsiteY1-2208" fmla="*/ 9844 h 9930"/>
              <a:gd name="connsiteX2-2209" fmla="*/ 299 w 9844"/>
              <a:gd name="connsiteY2-2210" fmla="*/ 9743 h 9930"/>
              <a:gd name="connsiteX3-2211" fmla="*/ 441 w 9844"/>
              <a:gd name="connsiteY3-2212" fmla="*/ 9629 h 9930"/>
              <a:gd name="connsiteX4-2213" fmla="*/ 575 w 9844"/>
              <a:gd name="connsiteY4-2214" fmla="*/ 9503 h 9930"/>
              <a:gd name="connsiteX5-2215" fmla="*/ 701 w 9844"/>
              <a:gd name="connsiteY5-2216" fmla="*/ 9361 h 9930"/>
              <a:gd name="connsiteX6-2217" fmla="*/ 816 w 9844"/>
              <a:gd name="connsiteY6-2218" fmla="*/ 9206 h 9930"/>
              <a:gd name="connsiteX7-2219" fmla="*/ 918 w 9844"/>
              <a:gd name="connsiteY7-2220" fmla="*/ 9039 h 9930"/>
              <a:gd name="connsiteX8-2221" fmla="*/ 1007 w 9844"/>
              <a:gd name="connsiteY8-2222" fmla="*/ 8856 h 9930"/>
              <a:gd name="connsiteX9-2223" fmla="*/ 1082 w 9844"/>
              <a:gd name="connsiteY9-2224" fmla="*/ 8662 h 9930"/>
              <a:gd name="connsiteX10-2225" fmla="*/ 1138 w 9844"/>
              <a:gd name="connsiteY10-2226" fmla="*/ 8452 h 9930"/>
              <a:gd name="connsiteX11-2227" fmla="*/ 1159 w 9844"/>
              <a:gd name="connsiteY11-2228" fmla="*/ 8342 h 9930"/>
              <a:gd name="connsiteX12-2229" fmla="*/ 1173 w 9844"/>
              <a:gd name="connsiteY12-2230" fmla="*/ 8253 h 9930"/>
              <a:gd name="connsiteX13-2231" fmla="*/ 1189 w 9844"/>
              <a:gd name="connsiteY13-2232" fmla="*/ 8071 h 9930"/>
              <a:gd name="connsiteX14-2233" fmla="*/ 1191 w 9844"/>
              <a:gd name="connsiteY14-2234" fmla="*/ 7892 h 9930"/>
              <a:gd name="connsiteX15-2235" fmla="*/ 1175 w 9844"/>
              <a:gd name="connsiteY15-2236" fmla="*/ 7713 h 9930"/>
              <a:gd name="connsiteX16-2237" fmla="*/ 1145 w 9844"/>
              <a:gd name="connsiteY16-2238" fmla="*/ 7539 h 9930"/>
              <a:gd name="connsiteX17-2239" fmla="*/ 1096 w 9844"/>
              <a:gd name="connsiteY17-2240" fmla="*/ 7372 h 9930"/>
              <a:gd name="connsiteX18-2241" fmla="*/ 1033 w 9844"/>
              <a:gd name="connsiteY18-2242" fmla="*/ 7217 h 9930"/>
              <a:gd name="connsiteX19-2243" fmla="*/ 950 w 9844"/>
              <a:gd name="connsiteY19-2244" fmla="*/ 7071 h 9930"/>
              <a:gd name="connsiteX20-2245" fmla="*/ 901 w 9844"/>
              <a:gd name="connsiteY20-2246" fmla="*/ 7003 h 9930"/>
              <a:gd name="connsiteX21-2247" fmla="*/ 870 w 9844"/>
              <a:gd name="connsiteY21-2248" fmla="*/ 6963 h 9930"/>
              <a:gd name="connsiteX22-2249" fmla="*/ 805 w 9844"/>
              <a:gd name="connsiteY22-2250" fmla="*/ 6901 h 9930"/>
              <a:gd name="connsiteX23-2251" fmla="*/ 743 w 9844"/>
              <a:gd name="connsiteY23-2252" fmla="*/ 6856 h 9930"/>
              <a:gd name="connsiteX24-2253" fmla="*/ 681 w 9844"/>
              <a:gd name="connsiteY24-2254" fmla="*/ 6829 h 9930"/>
              <a:gd name="connsiteX25-2255" fmla="*/ 621 w 9844"/>
              <a:gd name="connsiteY25-2256" fmla="*/ 6818 h 9930"/>
              <a:gd name="connsiteX26-2257" fmla="*/ 562 w 9844"/>
              <a:gd name="connsiteY26-2258" fmla="*/ 6823 h 9930"/>
              <a:gd name="connsiteX27-2259" fmla="*/ 506 w 9844"/>
              <a:gd name="connsiteY27-2260" fmla="*/ 6842 h 9930"/>
              <a:gd name="connsiteX28-2261" fmla="*/ 455 w 9844"/>
              <a:gd name="connsiteY28-2262" fmla="*/ 6874 h 9930"/>
              <a:gd name="connsiteX29-2263" fmla="*/ 410 w 9844"/>
              <a:gd name="connsiteY29-2264" fmla="*/ 6919 h 9930"/>
              <a:gd name="connsiteX30-2265" fmla="*/ 369 w 9844"/>
              <a:gd name="connsiteY30-2266" fmla="*/ 6978 h 9930"/>
              <a:gd name="connsiteX31-2267" fmla="*/ 335 w 9844"/>
              <a:gd name="connsiteY31-2268" fmla="*/ 7048 h 9930"/>
              <a:gd name="connsiteX32-2269" fmla="*/ 306 w 9844"/>
              <a:gd name="connsiteY32-2270" fmla="*/ 7127 h 9930"/>
              <a:gd name="connsiteX33-2271" fmla="*/ 287 w 9844"/>
              <a:gd name="connsiteY33-2272" fmla="*/ 7217 h 9930"/>
              <a:gd name="connsiteX34-2273" fmla="*/ 275 w 9844"/>
              <a:gd name="connsiteY34-2274" fmla="*/ 7310 h 9930"/>
              <a:gd name="connsiteX35-2275" fmla="*/ 272 w 9844"/>
              <a:gd name="connsiteY35-2276" fmla="*/ 7415 h 9930"/>
              <a:gd name="connsiteX36-2277" fmla="*/ 279 w 9844"/>
              <a:gd name="connsiteY36-2278" fmla="*/ 7524 h 9930"/>
              <a:gd name="connsiteX37-2279" fmla="*/ 285 w 9844"/>
              <a:gd name="connsiteY37-2280" fmla="*/ 7580 h 9930"/>
              <a:gd name="connsiteX38-2281" fmla="*/ 300 w 9844"/>
              <a:gd name="connsiteY38-2282" fmla="*/ 7676 h 9930"/>
              <a:gd name="connsiteX39-2283" fmla="*/ 345 w 9844"/>
              <a:gd name="connsiteY39-2284" fmla="*/ 7859 h 9930"/>
              <a:gd name="connsiteX40-2285" fmla="*/ 404 w 9844"/>
              <a:gd name="connsiteY40-2286" fmla="*/ 8034 h 9930"/>
              <a:gd name="connsiteX41-2287" fmla="*/ 476 w 9844"/>
              <a:gd name="connsiteY41-2288" fmla="*/ 8203 h 9930"/>
              <a:gd name="connsiteX42-2289" fmla="*/ 562 w 9844"/>
              <a:gd name="connsiteY42-2290" fmla="*/ 8361 h 9930"/>
              <a:gd name="connsiteX43-2291" fmla="*/ 656 w 9844"/>
              <a:gd name="connsiteY43-2292" fmla="*/ 8511 h 9930"/>
              <a:gd name="connsiteX44-2293" fmla="*/ 760 w 9844"/>
              <a:gd name="connsiteY44-2294" fmla="*/ 8651 h 9930"/>
              <a:gd name="connsiteX45-2295" fmla="*/ 875 w 9844"/>
              <a:gd name="connsiteY45-2296" fmla="*/ 8780 h 9930"/>
              <a:gd name="connsiteX46-2297" fmla="*/ 994 w 9844"/>
              <a:gd name="connsiteY46-2298" fmla="*/ 8900 h 9930"/>
              <a:gd name="connsiteX47-2299" fmla="*/ 1120 w 9844"/>
              <a:gd name="connsiteY47-2300" fmla="*/ 9005 h 9930"/>
              <a:gd name="connsiteX48-2301" fmla="*/ 1247 w 9844"/>
              <a:gd name="connsiteY48-2302" fmla="*/ 9097 h 9930"/>
              <a:gd name="connsiteX49-2303" fmla="*/ 1379 w 9844"/>
              <a:gd name="connsiteY49-2304" fmla="*/ 9177 h 9930"/>
              <a:gd name="connsiteX50-2305" fmla="*/ 1510 w 9844"/>
              <a:gd name="connsiteY50-2306" fmla="*/ 9244 h 9930"/>
              <a:gd name="connsiteX51-2307" fmla="*/ 1644 w 9844"/>
              <a:gd name="connsiteY51-2308" fmla="*/ 9295 h 9930"/>
              <a:gd name="connsiteX52-2309" fmla="*/ 1776 w 9844"/>
              <a:gd name="connsiteY52-2310" fmla="*/ 9329 h 9930"/>
              <a:gd name="connsiteX53-2311" fmla="*/ 1904 w 9844"/>
              <a:gd name="connsiteY53-2312" fmla="*/ 9350 h 9930"/>
              <a:gd name="connsiteX54-2313" fmla="*/ 1965 w 9844"/>
              <a:gd name="connsiteY54-2314" fmla="*/ 9351 h 9930"/>
              <a:gd name="connsiteX55-2315" fmla="*/ 2037 w 9844"/>
              <a:gd name="connsiteY55-2316" fmla="*/ 9350 h 9930"/>
              <a:gd name="connsiteX56-2317" fmla="*/ 2178 w 9844"/>
              <a:gd name="connsiteY56-2318" fmla="*/ 9328 h 9930"/>
              <a:gd name="connsiteX57-2319" fmla="*/ 2310 w 9844"/>
              <a:gd name="connsiteY57-2320" fmla="*/ 9280 h 9930"/>
              <a:gd name="connsiteX58-2321" fmla="*/ 2438 w 9844"/>
              <a:gd name="connsiteY58-2322" fmla="*/ 9206 h 9930"/>
              <a:gd name="connsiteX59-2323" fmla="*/ 2552 w 9844"/>
              <a:gd name="connsiteY59-2324" fmla="*/ 9109 h 9930"/>
              <a:gd name="connsiteX60-2325" fmla="*/ 2656 w 9844"/>
              <a:gd name="connsiteY60-2326" fmla="*/ 8984 h 9930"/>
              <a:gd name="connsiteX61-2327" fmla="*/ 2723 w 9844"/>
              <a:gd name="connsiteY61-2328" fmla="*/ 8876 h 9930"/>
              <a:gd name="connsiteX62-2329" fmla="*/ 2763 w 9844"/>
              <a:gd name="connsiteY62-2330" fmla="*/ 8795 h 9930"/>
              <a:gd name="connsiteX63-2331" fmla="*/ 2798 w 9844"/>
              <a:gd name="connsiteY63-2332" fmla="*/ 8709 h 9930"/>
              <a:gd name="connsiteX64-2333" fmla="*/ 2831 w 9844"/>
              <a:gd name="connsiteY64-2334" fmla="*/ 8616 h 9930"/>
              <a:gd name="connsiteX65-2335" fmla="*/ 2844 w 9844"/>
              <a:gd name="connsiteY65-2336" fmla="*/ 8566 h 9930"/>
              <a:gd name="connsiteX66-2337" fmla="*/ 2862 w 9844"/>
              <a:gd name="connsiteY66-2338" fmla="*/ 8488 h 9930"/>
              <a:gd name="connsiteX67-2339" fmla="*/ 2890 w 9844"/>
              <a:gd name="connsiteY67-2340" fmla="*/ 8333 h 9930"/>
              <a:gd name="connsiteX68-2341" fmla="*/ 2904 w 9844"/>
              <a:gd name="connsiteY68-2342" fmla="*/ 8189 h 9930"/>
              <a:gd name="connsiteX69-2343" fmla="*/ 2908 w 9844"/>
              <a:gd name="connsiteY69-2344" fmla="*/ 8048 h 9930"/>
              <a:gd name="connsiteX70-2345" fmla="*/ 2900 w 9844"/>
              <a:gd name="connsiteY70-2346" fmla="*/ 7914 h 9930"/>
              <a:gd name="connsiteX71-2347" fmla="*/ 2882 w 9844"/>
              <a:gd name="connsiteY71-2348" fmla="*/ 7783 h 9930"/>
              <a:gd name="connsiteX72-2349" fmla="*/ 2857 w 9844"/>
              <a:gd name="connsiteY72-2350" fmla="*/ 7653 h 9930"/>
              <a:gd name="connsiteX73-2351" fmla="*/ 2823 w 9844"/>
              <a:gd name="connsiteY73-2352" fmla="*/ 7529 h 9930"/>
              <a:gd name="connsiteX74-2353" fmla="*/ 2761 w 9844"/>
              <a:gd name="connsiteY74-2354" fmla="*/ 7346 h 9930"/>
              <a:gd name="connsiteX75-2355" fmla="*/ 2661 w 9844"/>
              <a:gd name="connsiteY75-2356" fmla="*/ 7106 h 9930"/>
              <a:gd name="connsiteX76-2357" fmla="*/ 2492 w 9844"/>
              <a:gd name="connsiteY76-2358" fmla="*/ 6749 h 9930"/>
              <a:gd name="connsiteX77-2359" fmla="*/ 2377 w 9844"/>
              <a:gd name="connsiteY77-2360" fmla="*/ 6501 h 9930"/>
              <a:gd name="connsiteX78-2361" fmla="*/ 2217 w 9844"/>
              <a:gd name="connsiteY78-2362" fmla="*/ 6165 h 9930"/>
              <a:gd name="connsiteX79-2363" fmla="*/ 1926 w 9844"/>
              <a:gd name="connsiteY79-2364" fmla="*/ 5551 h 9930"/>
              <a:gd name="connsiteX80-2365" fmla="*/ 1783 w 9844"/>
              <a:gd name="connsiteY80-2366" fmla="*/ 5218 h 9930"/>
              <a:gd name="connsiteX81-2367" fmla="*/ 1693 w 9844"/>
              <a:gd name="connsiteY81-2368" fmla="*/ 4991 h 9930"/>
              <a:gd name="connsiteX82-2369" fmla="*/ 1611 w 9844"/>
              <a:gd name="connsiteY82-2370" fmla="*/ 4760 h 9930"/>
              <a:gd name="connsiteX83-2371" fmla="*/ 1543 w 9844"/>
              <a:gd name="connsiteY83-2372" fmla="*/ 4529 h 9930"/>
              <a:gd name="connsiteX84-2373" fmla="*/ 1489 w 9844"/>
              <a:gd name="connsiteY84-2374" fmla="*/ 4295 h 9930"/>
              <a:gd name="connsiteX85-2375" fmla="*/ 1451 w 9844"/>
              <a:gd name="connsiteY85-2376" fmla="*/ 4065 h 9930"/>
              <a:gd name="connsiteX86-2377" fmla="*/ 1433 w 9844"/>
              <a:gd name="connsiteY86-2378" fmla="*/ 3839 h 9930"/>
              <a:gd name="connsiteX87-2379" fmla="*/ 1436 w 9844"/>
              <a:gd name="connsiteY87-2380" fmla="*/ 3672 h 9930"/>
              <a:gd name="connsiteX88-2381" fmla="*/ 1444 w 9844"/>
              <a:gd name="connsiteY88-2382" fmla="*/ 3565 h 9930"/>
              <a:gd name="connsiteX89-2383" fmla="*/ 1460 w 9844"/>
              <a:gd name="connsiteY89-2384" fmla="*/ 3457 h 9930"/>
              <a:gd name="connsiteX90-2385" fmla="*/ 1484 w 9844"/>
              <a:gd name="connsiteY90-2386" fmla="*/ 3352 h 9930"/>
              <a:gd name="connsiteX91-2387" fmla="*/ 1512 w 9844"/>
              <a:gd name="connsiteY91-2388" fmla="*/ 3250 h 9930"/>
              <a:gd name="connsiteX92-2389" fmla="*/ 1551 w 9844"/>
              <a:gd name="connsiteY92-2390" fmla="*/ 3150 h 9930"/>
              <a:gd name="connsiteX93-2391" fmla="*/ 1572 w 9844"/>
              <a:gd name="connsiteY93-2392" fmla="*/ 3103 h 9930"/>
              <a:gd name="connsiteX94-2393" fmla="*/ 1605 w 9844"/>
              <a:gd name="connsiteY94-2394" fmla="*/ 3033 h 9930"/>
              <a:gd name="connsiteX95-2395" fmla="*/ 1679 w 9844"/>
              <a:gd name="connsiteY95-2396" fmla="*/ 2916 h 9930"/>
              <a:gd name="connsiteX96-2397" fmla="*/ 1765 w 9844"/>
              <a:gd name="connsiteY96-2398" fmla="*/ 2814 h 9930"/>
              <a:gd name="connsiteX97-2399" fmla="*/ 1858 w 9844"/>
              <a:gd name="connsiteY97-2400" fmla="*/ 2730 h 9930"/>
              <a:gd name="connsiteX98-2401" fmla="*/ 1958 w 9844"/>
              <a:gd name="connsiteY98-2402" fmla="*/ 2659 h 9930"/>
              <a:gd name="connsiteX99-2403" fmla="*/ 2066 w 9844"/>
              <a:gd name="connsiteY99-2404" fmla="*/ 2603 h 9930"/>
              <a:gd name="connsiteX100-2405" fmla="*/ 2178 w 9844"/>
              <a:gd name="connsiteY100-2406" fmla="*/ 2563 h 9930"/>
              <a:gd name="connsiteX101-2407" fmla="*/ 2292 w 9844"/>
              <a:gd name="connsiteY101-2408" fmla="*/ 2535 h 9930"/>
              <a:gd name="connsiteX102-2409" fmla="*/ 2410 w 9844"/>
              <a:gd name="connsiteY102-2410" fmla="*/ 2519 h 9930"/>
              <a:gd name="connsiteX103-2411" fmla="*/ 2530 w 9844"/>
              <a:gd name="connsiteY103-2412" fmla="*/ 2514 h 9930"/>
              <a:gd name="connsiteX104-2413" fmla="*/ 2650 w 9844"/>
              <a:gd name="connsiteY104-2414" fmla="*/ 2520 h 9930"/>
              <a:gd name="connsiteX105-2415" fmla="*/ 2767 w 9844"/>
              <a:gd name="connsiteY105-2416" fmla="*/ 2537 h 9930"/>
              <a:gd name="connsiteX106-2417" fmla="*/ 2882 w 9844"/>
              <a:gd name="connsiteY106-2418" fmla="*/ 2563 h 9930"/>
              <a:gd name="connsiteX107-2419" fmla="*/ 2995 w 9844"/>
              <a:gd name="connsiteY107-2420" fmla="*/ 2597 h 9930"/>
              <a:gd name="connsiteX108-2421" fmla="*/ 3102 w 9844"/>
              <a:gd name="connsiteY108-2422" fmla="*/ 2638 h 9930"/>
              <a:gd name="connsiteX109-2423" fmla="*/ 3202 w 9844"/>
              <a:gd name="connsiteY109-2424" fmla="*/ 2689 h 9930"/>
              <a:gd name="connsiteX110-2425" fmla="*/ 3251 w 9844"/>
              <a:gd name="connsiteY110-2426" fmla="*/ 2717 h 9930"/>
              <a:gd name="connsiteX111-2427" fmla="*/ 3305 w 9844"/>
              <a:gd name="connsiteY111-2428" fmla="*/ 2750 h 9930"/>
              <a:gd name="connsiteX112-2429" fmla="*/ 3413 w 9844"/>
              <a:gd name="connsiteY112-2430" fmla="*/ 2824 h 9930"/>
              <a:gd name="connsiteX113-2431" fmla="*/ 3516 w 9844"/>
              <a:gd name="connsiteY113-2432" fmla="*/ 2908 h 9930"/>
              <a:gd name="connsiteX114-2433" fmla="*/ 3618 w 9844"/>
              <a:gd name="connsiteY114-2434" fmla="*/ 2997 h 9930"/>
              <a:gd name="connsiteX115-2435" fmla="*/ 3764 w 9844"/>
              <a:gd name="connsiteY115-2436" fmla="*/ 3146 h 9930"/>
              <a:gd name="connsiteX116-2437" fmla="*/ 3949 w 9844"/>
              <a:gd name="connsiteY116-2438" fmla="*/ 3368 h 9930"/>
              <a:gd name="connsiteX117-2439" fmla="*/ 4116 w 9844"/>
              <a:gd name="connsiteY117-2440" fmla="*/ 3614 h 9930"/>
              <a:gd name="connsiteX118-2441" fmla="*/ 4269 w 9844"/>
              <a:gd name="connsiteY118-2442" fmla="*/ 3880 h 9930"/>
              <a:gd name="connsiteX119-2443" fmla="*/ 4407 w 9844"/>
              <a:gd name="connsiteY119-2444" fmla="*/ 4161 h 9930"/>
              <a:gd name="connsiteX120-2445" fmla="*/ 4524 w 9844"/>
              <a:gd name="connsiteY120-2446" fmla="*/ 4455 h 9930"/>
              <a:gd name="connsiteX121-2447" fmla="*/ 4574 w 9844"/>
              <a:gd name="connsiteY121-2448" fmla="*/ 4609 h 9930"/>
              <a:gd name="connsiteX122-2449" fmla="*/ 4612 w 9844"/>
              <a:gd name="connsiteY122-2450" fmla="*/ 4721 h 9930"/>
              <a:gd name="connsiteX123-2451" fmla="*/ 4674 w 9844"/>
              <a:gd name="connsiteY123-2452" fmla="*/ 4953 h 9930"/>
              <a:gd name="connsiteX124-2453" fmla="*/ 4725 w 9844"/>
              <a:gd name="connsiteY124-2454" fmla="*/ 5187 h 9930"/>
              <a:gd name="connsiteX125-2455" fmla="*/ 4768 w 9844"/>
              <a:gd name="connsiteY125-2456" fmla="*/ 5424 h 9930"/>
              <a:gd name="connsiteX126-2457" fmla="*/ 4825 w 9844"/>
              <a:gd name="connsiteY126-2458" fmla="*/ 5784 h 9930"/>
              <a:gd name="connsiteX127-2459" fmla="*/ 4894 w 9844"/>
              <a:gd name="connsiteY127-2460" fmla="*/ 6264 h 9930"/>
              <a:gd name="connsiteX128-2461" fmla="*/ 4951 w 9844"/>
              <a:gd name="connsiteY128-2462" fmla="*/ 6619 h 9930"/>
              <a:gd name="connsiteX129-2463" fmla="*/ 4994 w 9844"/>
              <a:gd name="connsiteY129-2464" fmla="*/ 6854 h 9930"/>
              <a:gd name="connsiteX130-2465" fmla="*/ 5046 w 9844"/>
              <a:gd name="connsiteY130-2466" fmla="*/ 7082 h 9930"/>
              <a:gd name="connsiteX131-2467" fmla="*/ 5107 w 9844"/>
              <a:gd name="connsiteY131-2468" fmla="*/ 7307 h 9930"/>
              <a:gd name="connsiteX132-2469" fmla="*/ 5180 w 9844"/>
              <a:gd name="connsiteY132-2470" fmla="*/ 7528 h 9930"/>
              <a:gd name="connsiteX133-2471" fmla="*/ 5267 w 9844"/>
              <a:gd name="connsiteY133-2472" fmla="*/ 7738 h 9930"/>
              <a:gd name="connsiteX134-2473" fmla="*/ 5372 w 9844"/>
              <a:gd name="connsiteY134-2474" fmla="*/ 7943 h 9930"/>
              <a:gd name="connsiteX135-2475" fmla="*/ 5493 w 9844"/>
              <a:gd name="connsiteY135-2476" fmla="*/ 8137 h 9930"/>
              <a:gd name="connsiteX136-2477" fmla="*/ 5562 w 9844"/>
              <a:gd name="connsiteY136-2478" fmla="*/ 8230 h 9930"/>
              <a:gd name="connsiteX137-2479" fmla="*/ 5592 w 9844"/>
              <a:gd name="connsiteY137-2480" fmla="*/ 8269 h 9930"/>
              <a:gd name="connsiteX138-2481" fmla="*/ 5657 w 9844"/>
              <a:gd name="connsiteY138-2482" fmla="*/ 8338 h 9930"/>
              <a:gd name="connsiteX139-2483" fmla="*/ 5721 w 9844"/>
              <a:gd name="connsiteY139-2484" fmla="*/ 8399 h 9930"/>
              <a:gd name="connsiteX140-2485" fmla="*/ 5787 w 9844"/>
              <a:gd name="connsiteY140-2486" fmla="*/ 8451 h 9930"/>
              <a:gd name="connsiteX141-2487" fmla="*/ 5852 w 9844"/>
              <a:gd name="connsiteY141-2488" fmla="*/ 8491 h 9930"/>
              <a:gd name="connsiteX142-2489" fmla="*/ 5920 w 9844"/>
              <a:gd name="connsiteY142-2490" fmla="*/ 8521 h 9930"/>
              <a:gd name="connsiteX143-2491" fmla="*/ 5987 w 9844"/>
              <a:gd name="connsiteY143-2492" fmla="*/ 8543 h 9930"/>
              <a:gd name="connsiteX144-2493" fmla="*/ 6056 w 9844"/>
              <a:gd name="connsiteY144-2494" fmla="*/ 8555 h 9930"/>
              <a:gd name="connsiteX145-2495" fmla="*/ 6124 w 9844"/>
              <a:gd name="connsiteY145-2496" fmla="*/ 8555 h 9930"/>
              <a:gd name="connsiteX146-2497" fmla="*/ 6192 w 9844"/>
              <a:gd name="connsiteY146-2498" fmla="*/ 8547 h 9930"/>
              <a:gd name="connsiteX147-2499" fmla="*/ 6260 w 9844"/>
              <a:gd name="connsiteY147-2500" fmla="*/ 8527 h 9930"/>
              <a:gd name="connsiteX148-2501" fmla="*/ 6328 w 9844"/>
              <a:gd name="connsiteY148-2502" fmla="*/ 8499 h 9930"/>
              <a:gd name="connsiteX149-2503" fmla="*/ 6396 w 9844"/>
              <a:gd name="connsiteY149-2504" fmla="*/ 8462 h 9930"/>
              <a:gd name="connsiteX150-2505" fmla="*/ 6462 w 9844"/>
              <a:gd name="connsiteY150-2506" fmla="*/ 8413 h 9930"/>
              <a:gd name="connsiteX151-2507" fmla="*/ 6528 w 9844"/>
              <a:gd name="connsiteY151-2508" fmla="*/ 8355 h 9930"/>
              <a:gd name="connsiteX152-2509" fmla="*/ 6593 w 9844"/>
              <a:gd name="connsiteY152-2510" fmla="*/ 8287 h 9930"/>
              <a:gd name="connsiteX153-2511" fmla="*/ 6625 w 9844"/>
              <a:gd name="connsiteY153-2512" fmla="*/ 8249 h 9930"/>
              <a:gd name="connsiteX154-2513" fmla="*/ 6654 w 9844"/>
              <a:gd name="connsiteY154-2514" fmla="*/ 8213 h 9930"/>
              <a:gd name="connsiteX155-2515" fmla="*/ 6706 w 9844"/>
              <a:gd name="connsiteY155-2516" fmla="*/ 8140 h 9930"/>
              <a:gd name="connsiteX156-2517" fmla="*/ 6748 w 9844"/>
              <a:gd name="connsiteY156-2518" fmla="*/ 8060 h 9930"/>
              <a:gd name="connsiteX157-2519" fmla="*/ 6786 w 9844"/>
              <a:gd name="connsiteY157-2520" fmla="*/ 7977 h 9930"/>
              <a:gd name="connsiteX158-2521" fmla="*/ 6832 w 9844"/>
              <a:gd name="connsiteY158-2522" fmla="*/ 7851 h 9930"/>
              <a:gd name="connsiteX159-2523" fmla="*/ 6877 w 9844"/>
              <a:gd name="connsiteY159-2524" fmla="*/ 7670 h 9930"/>
              <a:gd name="connsiteX160-2525" fmla="*/ 6907 w 9844"/>
              <a:gd name="connsiteY160-2526" fmla="*/ 7483 h 9930"/>
              <a:gd name="connsiteX161-2527" fmla="*/ 6924 w 9844"/>
              <a:gd name="connsiteY161-2528" fmla="*/ 7289 h 9930"/>
              <a:gd name="connsiteX162-2529" fmla="*/ 6940 w 9844"/>
              <a:gd name="connsiteY162-2530" fmla="*/ 6992 h 9930"/>
              <a:gd name="connsiteX163-2531" fmla="*/ 6948 w 9844"/>
              <a:gd name="connsiteY163-2532" fmla="*/ 6794 h 9930"/>
              <a:gd name="connsiteX164-2533" fmla="*/ 6960 w 9844"/>
              <a:gd name="connsiteY164-2534" fmla="*/ 6527 h 9930"/>
              <a:gd name="connsiteX165-2535" fmla="*/ 6973 w 9844"/>
              <a:gd name="connsiteY165-2536" fmla="*/ 5990 h 9930"/>
              <a:gd name="connsiteX166-2537" fmla="*/ 6973 w 9844"/>
              <a:gd name="connsiteY166-2538" fmla="*/ 5452 h 9930"/>
              <a:gd name="connsiteX167-2539" fmla="*/ 6963 w 9844"/>
              <a:gd name="connsiteY167-2540" fmla="*/ 4916 h 9930"/>
              <a:gd name="connsiteX168-2541" fmla="*/ 6954 w 9844"/>
              <a:gd name="connsiteY168-2542" fmla="*/ 4647 h 9930"/>
              <a:gd name="connsiteX169-2543" fmla="*/ 6951 w 9844"/>
              <a:gd name="connsiteY169-2544" fmla="*/ 4585 h 9930"/>
              <a:gd name="connsiteX170-2545" fmla="*/ 6939 w 9844"/>
              <a:gd name="connsiteY170-2546" fmla="*/ 4455 h 9930"/>
              <a:gd name="connsiteX171-2547" fmla="*/ 6920 w 9844"/>
              <a:gd name="connsiteY171-2548" fmla="*/ 4330 h 9930"/>
              <a:gd name="connsiteX172-2549" fmla="*/ 6892 w 9844"/>
              <a:gd name="connsiteY172-2550" fmla="*/ 4209 h 9930"/>
              <a:gd name="connsiteX173-2551" fmla="*/ 6862 w 9844"/>
              <a:gd name="connsiteY173-2552" fmla="*/ 4091 h 9930"/>
              <a:gd name="connsiteX174-2553" fmla="*/ 6823 w 9844"/>
              <a:gd name="connsiteY174-2554" fmla="*/ 3978 h 9930"/>
              <a:gd name="connsiteX175-2555" fmla="*/ 6778 w 9844"/>
              <a:gd name="connsiteY175-2556" fmla="*/ 3869 h 9930"/>
              <a:gd name="connsiteX176-2557" fmla="*/ 6727 w 9844"/>
              <a:gd name="connsiteY176-2558" fmla="*/ 3766 h 9930"/>
              <a:gd name="connsiteX177-2559" fmla="*/ 6669 w 9844"/>
              <a:gd name="connsiteY177-2560" fmla="*/ 3672 h 9930"/>
              <a:gd name="connsiteX178-2561" fmla="*/ 6607 w 9844"/>
              <a:gd name="connsiteY178-2562" fmla="*/ 3585 h 9930"/>
              <a:gd name="connsiteX179-2563" fmla="*/ 6539 w 9844"/>
              <a:gd name="connsiteY179-2564" fmla="*/ 3507 h 9930"/>
              <a:gd name="connsiteX180-2565" fmla="*/ 6466 w 9844"/>
              <a:gd name="connsiteY180-2566" fmla="*/ 3438 h 9930"/>
              <a:gd name="connsiteX181-2567" fmla="*/ 6389 w 9844"/>
              <a:gd name="connsiteY181-2568" fmla="*/ 3380 h 9930"/>
              <a:gd name="connsiteX182-2569" fmla="*/ 6306 w 9844"/>
              <a:gd name="connsiteY182-2570" fmla="*/ 3330 h 9930"/>
              <a:gd name="connsiteX183-2571" fmla="*/ 6218 w 9844"/>
              <a:gd name="connsiteY183-2572" fmla="*/ 3295 h 9930"/>
              <a:gd name="connsiteX184-2573" fmla="*/ 6125 w 9844"/>
              <a:gd name="connsiteY184-2574" fmla="*/ 3272 h 9930"/>
              <a:gd name="connsiteX185-2575" fmla="*/ 6077 w 9844"/>
              <a:gd name="connsiteY185-2576" fmla="*/ 3267 h 9930"/>
              <a:gd name="connsiteX186-2577" fmla="*/ 6052 w 9844"/>
              <a:gd name="connsiteY186-2578" fmla="*/ 3266 h 9930"/>
              <a:gd name="connsiteX187-2579" fmla="*/ 6002 w 9844"/>
              <a:gd name="connsiteY187-2580" fmla="*/ 3271 h 9930"/>
              <a:gd name="connsiteX188-2581" fmla="*/ 5952 w 9844"/>
              <a:gd name="connsiteY188-2582" fmla="*/ 3285 h 9930"/>
              <a:gd name="connsiteX189-2583" fmla="*/ 5904 w 9844"/>
              <a:gd name="connsiteY189-2584" fmla="*/ 3310 h 9930"/>
              <a:gd name="connsiteX190-2585" fmla="*/ 5859 w 9844"/>
              <a:gd name="connsiteY190-2586" fmla="*/ 3344 h 9930"/>
              <a:gd name="connsiteX191-2587" fmla="*/ 5820 w 9844"/>
              <a:gd name="connsiteY191-2588" fmla="*/ 3389 h 9930"/>
              <a:gd name="connsiteX192-2589" fmla="*/ 5788 w 9844"/>
              <a:gd name="connsiteY192-2590" fmla="*/ 3441 h 9930"/>
              <a:gd name="connsiteX193-2591" fmla="*/ 5765 w 9844"/>
              <a:gd name="connsiteY193-2592" fmla="*/ 3499 h 9930"/>
              <a:gd name="connsiteX194-2593" fmla="*/ 5756 w 9844"/>
              <a:gd name="connsiteY194-2594" fmla="*/ 3532 h 9930"/>
              <a:gd name="connsiteX195-2595" fmla="*/ 5752 w 9844"/>
              <a:gd name="connsiteY195-2596" fmla="*/ 3560 h 9930"/>
              <a:gd name="connsiteX196-2597" fmla="*/ 5746 w 9844"/>
              <a:gd name="connsiteY196-2598" fmla="*/ 3611 h 9930"/>
              <a:gd name="connsiteX197-2599" fmla="*/ 5751 w 9844"/>
              <a:gd name="connsiteY197-2600" fmla="*/ 3690 h 9930"/>
              <a:gd name="connsiteX198-2601" fmla="*/ 5772 w 9844"/>
              <a:gd name="connsiteY198-2602" fmla="*/ 3795 h 9930"/>
              <a:gd name="connsiteX199-2603" fmla="*/ 5810 w 9844"/>
              <a:gd name="connsiteY199-2604" fmla="*/ 3889 h 9930"/>
              <a:gd name="connsiteX200-2605" fmla="*/ 5835 w 9844"/>
              <a:gd name="connsiteY200-2606" fmla="*/ 3930 h 9930"/>
              <a:gd name="connsiteX201-2607" fmla="*/ 5881 w 9844"/>
              <a:gd name="connsiteY201-2608" fmla="*/ 4002 h 9930"/>
              <a:gd name="connsiteX202-2609" fmla="*/ 5976 w 9844"/>
              <a:gd name="connsiteY202-2610" fmla="*/ 4121 h 9930"/>
              <a:gd name="connsiteX203-2611" fmla="*/ 6074 w 9844"/>
              <a:gd name="connsiteY203-2612" fmla="*/ 4218 h 9930"/>
              <a:gd name="connsiteX204-2613" fmla="*/ 6175 w 9844"/>
              <a:gd name="connsiteY204-2614" fmla="*/ 4295 h 9930"/>
              <a:gd name="connsiteX205-2615" fmla="*/ 6276 w 9844"/>
              <a:gd name="connsiteY205-2616" fmla="*/ 4346 h 9930"/>
              <a:gd name="connsiteX206-2617" fmla="*/ 6379 w 9844"/>
              <a:gd name="connsiteY206-2618" fmla="*/ 4378 h 9930"/>
              <a:gd name="connsiteX207-2619" fmla="*/ 6482 w 9844"/>
              <a:gd name="connsiteY207-2620" fmla="*/ 4391 h 9930"/>
              <a:gd name="connsiteX208-2621" fmla="*/ 6586 w 9844"/>
              <a:gd name="connsiteY208-2622" fmla="*/ 4381 h 9930"/>
              <a:gd name="connsiteX209-2623" fmla="*/ 6688 w 9844"/>
              <a:gd name="connsiteY209-2624" fmla="*/ 4356 h 9930"/>
              <a:gd name="connsiteX210-2625" fmla="*/ 6791 w 9844"/>
              <a:gd name="connsiteY210-2626" fmla="*/ 4313 h 9930"/>
              <a:gd name="connsiteX211-2627" fmla="*/ 6891 w 9844"/>
              <a:gd name="connsiteY211-2628" fmla="*/ 4256 h 9930"/>
              <a:gd name="connsiteX212-2629" fmla="*/ 6989 w 9844"/>
              <a:gd name="connsiteY212-2630" fmla="*/ 4181 h 9930"/>
              <a:gd name="connsiteX213-2631" fmla="*/ 7084 w 9844"/>
              <a:gd name="connsiteY213-2632" fmla="*/ 4092 h 9930"/>
              <a:gd name="connsiteX214-2633" fmla="*/ 7176 w 9844"/>
              <a:gd name="connsiteY214-2634" fmla="*/ 3991 h 9930"/>
              <a:gd name="connsiteX215-2635" fmla="*/ 7265 w 9844"/>
              <a:gd name="connsiteY215-2636" fmla="*/ 3878 h 9930"/>
              <a:gd name="connsiteX216-2637" fmla="*/ 7347 w 9844"/>
              <a:gd name="connsiteY216-2638" fmla="*/ 3752 h 9930"/>
              <a:gd name="connsiteX217-2639" fmla="*/ 7387 w 9844"/>
              <a:gd name="connsiteY217-2640" fmla="*/ 3684 h 9930"/>
              <a:gd name="connsiteX218-2641" fmla="*/ 7457 w 9844"/>
              <a:gd name="connsiteY218-2642" fmla="*/ 3561 h 9930"/>
              <a:gd name="connsiteX219-2643" fmla="*/ 7585 w 9844"/>
              <a:gd name="connsiteY219-2644" fmla="*/ 3297 h 9930"/>
              <a:gd name="connsiteX220-2645" fmla="*/ 7694 w 9844"/>
              <a:gd name="connsiteY220-2646" fmla="*/ 3015 h 9930"/>
              <a:gd name="connsiteX221-2647" fmla="*/ 7762 w 9844"/>
              <a:gd name="connsiteY221-2648" fmla="*/ 2796 h 9930"/>
              <a:gd name="connsiteX222-2649" fmla="*/ 7802 w 9844"/>
              <a:gd name="connsiteY222-2650" fmla="*/ 2647 h 9930"/>
              <a:gd name="connsiteX223-2651" fmla="*/ 7834 w 9844"/>
              <a:gd name="connsiteY223-2652" fmla="*/ 2495 h 9930"/>
              <a:gd name="connsiteX224-2653" fmla="*/ 7863 w 9844"/>
              <a:gd name="connsiteY224-2654" fmla="*/ 2339 h 9930"/>
              <a:gd name="connsiteX225-2655" fmla="*/ 7883 w 9844"/>
              <a:gd name="connsiteY225-2656" fmla="*/ 2185 h 9930"/>
              <a:gd name="connsiteX226-2657" fmla="*/ 7896 w 9844"/>
              <a:gd name="connsiteY226-2658" fmla="*/ 2027 h 9930"/>
              <a:gd name="connsiteX227-2659" fmla="*/ 7904 w 9844"/>
              <a:gd name="connsiteY227-2660" fmla="*/ 1868 h 9930"/>
              <a:gd name="connsiteX228-2661" fmla="*/ 7902 w 9844"/>
              <a:gd name="connsiteY228-2662" fmla="*/ 1710 h 9930"/>
              <a:gd name="connsiteX229-2663" fmla="*/ 7894 w 9844"/>
              <a:gd name="connsiteY229-2664" fmla="*/ 1550 h 9930"/>
              <a:gd name="connsiteX230-2665" fmla="*/ 7880 w 9844"/>
              <a:gd name="connsiteY230-2666" fmla="*/ 1392 h 9930"/>
              <a:gd name="connsiteX231-2667" fmla="*/ 7869 w 9844"/>
              <a:gd name="connsiteY231-2668" fmla="*/ 1313 h 9930"/>
              <a:gd name="connsiteX232-2669" fmla="*/ 7850 w 9844"/>
              <a:gd name="connsiteY232-2670" fmla="*/ 1205 h 9930"/>
              <a:gd name="connsiteX233-2671" fmla="*/ 7826 w 9844"/>
              <a:gd name="connsiteY233-2672" fmla="*/ 1028 h 9930"/>
              <a:gd name="connsiteX234-2673" fmla="*/ 7817 w 9844"/>
              <a:gd name="connsiteY234-2674" fmla="*/ 907 h 9930"/>
              <a:gd name="connsiteX235-2675" fmla="*/ 7819 w 9844"/>
              <a:gd name="connsiteY235-2676" fmla="*/ 790 h 9930"/>
              <a:gd name="connsiteX236-2677" fmla="*/ 7837 w 9844"/>
              <a:gd name="connsiteY236-2678" fmla="*/ 680 h 9930"/>
              <a:gd name="connsiteX237-2679" fmla="*/ 7866 w 9844"/>
              <a:gd name="connsiteY237-2680" fmla="*/ 608 h 9930"/>
              <a:gd name="connsiteX238-2681" fmla="*/ 7889 w 9844"/>
              <a:gd name="connsiteY238-2682" fmla="*/ 561 h 9930"/>
              <a:gd name="connsiteX239-2683" fmla="*/ 7922 w 9844"/>
              <a:gd name="connsiteY239-2684" fmla="*/ 522 h 9930"/>
              <a:gd name="connsiteX240-2685" fmla="*/ 7958 w 9844"/>
              <a:gd name="connsiteY240-2686" fmla="*/ 488 h 9930"/>
              <a:gd name="connsiteX241-2687" fmla="*/ 7978 w 9844"/>
              <a:gd name="connsiteY241-2688" fmla="*/ 474 h 9930"/>
              <a:gd name="connsiteX242-2689" fmla="*/ 8014 w 9844"/>
              <a:gd name="connsiteY242-2690" fmla="*/ 454 h 9930"/>
              <a:gd name="connsiteX243-2691" fmla="*/ 8082 w 9844"/>
              <a:gd name="connsiteY243-2692" fmla="*/ 440 h 9930"/>
              <a:gd name="connsiteX244-2693" fmla="*/ 8149 w 9844"/>
              <a:gd name="connsiteY244-2694" fmla="*/ 449 h 9930"/>
              <a:gd name="connsiteX245-2695" fmla="*/ 8218 w 9844"/>
              <a:gd name="connsiteY245-2696" fmla="*/ 481 h 9930"/>
              <a:gd name="connsiteX246-2697" fmla="*/ 8284 w 9844"/>
              <a:gd name="connsiteY246-2698" fmla="*/ 527 h 9930"/>
              <a:gd name="connsiteX247-2699" fmla="*/ 8344 w 9844"/>
              <a:gd name="connsiteY247-2700" fmla="*/ 589 h 9930"/>
              <a:gd name="connsiteX248-2701" fmla="*/ 8399 w 9844"/>
              <a:gd name="connsiteY248-2702" fmla="*/ 658 h 9930"/>
              <a:gd name="connsiteX249-2703" fmla="*/ 8444 w 9844"/>
              <a:gd name="connsiteY249-2704" fmla="*/ 729 h 9930"/>
              <a:gd name="connsiteX250-2705" fmla="*/ 8465 w 9844"/>
              <a:gd name="connsiteY250-2706" fmla="*/ 765 h 9930"/>
              <a:gd name="connsiteX251-2707" fmla="*/ 8548 w 9844"/>
              <a:gd name="connsiteY251-2708" fmla="*/ 938 h 9930"/>
              <a:gd name="connsiteX252-2709" fmla="*/ 8687 w 9844"/>
              <a:gd name="connsiteY252-2710" fmla="*/ 1222 h 9930"/>
              <a:gd name="connsiteX253-2711" fmla="*/ 8760 w 9844"/>
              <a:gd name="connsiteY253-2712" fmla="*/ 1348 h 9930"/>
              <a:gd name="connsiteX254-2713" fmla="*/ 8814 w 9844"/>
              <a:gd name="connsiteY254-2714" fmla="*/ 1422 h 9930"/>
              <a:gd name="connsiteX255-2715" fmla="*/ 8869 w 9844"/>
              <a:gd name="connsiteY255-2716" fmla="*/ 1488 h 9930"/>
              <a:gd name="connsiteX256-2717" fmla="*/ 8925 w 9844"/>
              <a:gd name="connsiteY256-2718" fmla="*/ 1535 h 9930"/>
              <a:gd name="connsiteX257-2719" fmla="*/ 8986 w 9844"/>
              <a:gd name="connsiteY257-2720" fmla="*/ 1567 h 9930"/>
              <a:gd name="connsiteX258-2721" fmla="*/ 9048 w 9844"/>
              <a:gd name="connsiteY258-2722" fmla="*/ 1580 h 9930"/>
              <a:gd name="connsiteX259-2723" fmla="*/ 9113 w 9844"/>
              <a:gd name="connsiteY259-2724" fmla="*/ 1572 h 9930"/>
              <a:gd name="connsiteX260-2725" fmla="*/ 9182 w 9844"/>
              <a:gd name="connsiteY260-2726" fmla="*/ 1540 h 9930"/>
              <a:gd name="connsiteX261-2727" fmla="*/ 9254 w 9844"/>
              <a:gd name="connsiteY261-2728" fmla="*/ 1481 h 9930"/>
              <a:gd name="connsiteX262-2729" fmla="*/ 9330 w 9844"/>
              <a:gd name="connsiteY262-2730" fmla="*/ 1390 h 9930"/>
              <a:gd name="connsiteX263-2731" fmla="*/ 9370 w 9844"/>
              <a:gd name="connsiteY263-2732" fmla="*/ 1333 h 9930"/>
              <a:gd name="connsiteX264-2733" fmla="*/ 9408 w 9844"/>
              <a:gd name="connsiteY264-2734" fmla="*/ 1269 h 9930"/>
              <a:gd name="connsiteX265-2735" fmla="*/ 9475 w 9844"/>
              <a:gd name="connsiteY265-2736" fmla="*/ 1131 h 9930"/>
              <a:gd name="connsiteX266-2737" fmla="*/ 9530 w 9844"/>
              <a:gd name="connsiteY266-2738" fmla="*/ 979 h 9930"/>
              <a:gd name="connsiteX267-2739" fmla="*/ 9577 w 9844"/>
              <a:gd name="connsiteY267-2740" fmla="*/ 823 h 9930"/>
              <a:gd name="connsiteX268-2741" fmla="*/ 9598 w 9844"/>
              <a:gd name="connsiteY268-2742" fmla="*/ 744 h 9930"/>
              <a:gd name="connsiteX269-2743" fmla="*/ 9648 w 9844"/>
              <a:gd name="connsiteY269-2744" fmla="*/ 555 h 9930"/>
              <a:gd name="connsiteX270-2745" fmla="*/ 9733 w 9844"/>
              <a:gd name="connsiteY270-2746" fmla="*/ 265 h 9930"/>
              <a:gd name="connsiteX271-2747" fmla="*/ 9802 w 9844"/>
              <a:gd name="connsiteY271-2748" fmla="*/ 83 h 9930"/>
              <a:gd name="connsiteX272-2749" fmla="*/ 9844 w 9844"/>
              <a:gd name="connsiteY272-2750" fmla="*/ 0 h 9930"/>
              <a:gd name="connsiteX0-2751" fmla="*/ 0 w 9846"/>
              <a:gd name="connsiteY0-2752" fmla="*/ 9913 h 9913"/>
              <a:gd name="connsiteX1-2753" fmla="*/ 150 w 9846"/>
              <a:gd name="connsiteY1-2754" fmla="*/ 9812 h 9913"/>
              <a:gd name="connsiteX2-2755" fmla="*/ 294 w 9846"/>
              <a:gd name="connsiteY2-2756" fmla="*/ 9697 h 9913"/>
              <a:gd name="connsiteX3-2757" fmla="*/ 430 w 9846"/>
              <a:gd name="connsiteY3-2758" fmla="*/ 9570 h 9913"/>
              <a:gd name="connsiteX4-2759" fmla="*/ 558 w 9846"/>
              <a:gd name="connsiteY4-2760" fmla="*/ 9427 h 9913"/>
              <a:gd name="connsiteX5-2761" fmla="*/ 675 w 9846"/>
              <a:gd name="connsiteY5-2762" fmla="*/ 9271 h 9913"/>
              <a:gd name="connsiteX6-2763" fmla="*/ 779 w 9846"/>
              <a:gd name="connsiteY6-2764" fmla="*/ 9103 h 9913"/>
              <a:gd name="connsiteX7-2765" fmla="*/ 869 w 9846"/>
              <a:gd name="connsiteY7-2766" fmla="*/ 8918 h 9913"/>
              <a:gd name="connsiteX8-2767" fmla="*/ 945 w 9846"/>
              <a:gd name="connsiteY8-2768" fmla="*/ 8723 h 9913"/>
              <a:gd name="connsiteX9-2769" fmla="*/ 1002 w 9846"/>
              <a:gd name="connsiteY9-2770" fmla="*/ 8512 h 9913"/>
              <a:gd name="connsiteX10-2771" fmla="*/ 1023 w 9846"/>
              <a:gd name="connsiteY10-2772" fmla="*/ 8401 h 9913"/>
              <a:gd name="connsiteX11-2773" fmla="*/ 1038 w 9846"/>
              <a:gd name="connsiteY11-2774" fmla="*/ 8311 h 9913"/>
              <a:gd name="connsiteX12-2775" fmla="*/ 1054 w 9846"/>
              <a:gd name="connsiteY12-2776" fmla="*/ 8128 h 9913"/>
              <a:gd name="connsiteX13-2777" fmla="*/ 1056 w 9846"/>
              <a:gd name="connsiteY13-2778" fmla="*/ 7948 h 9913"/>
              <a:gd name="connsiteX14-2779" fmla="*/ 1040 w 9846"/>
              <a:gd name="connsiteY14-2780" fmla="*/ 7767 h 9913"/>
              <a:gd name="connsiteX15-2781" fmla="*/ 1009 w 9846"/>
              <a:gd name="connsiteY15-2782" fmla="*/ 7592 h 9913"/>
              <a:gd name="connsiteX16-2783" fmla="*/ 959 w 9846"/>
              <a:gd name="connsiteY16-2784" fmla="*/ 7424 h 9913"/>
              <a:gd name="connsiteX17-2785" fmla="*/ 895 w 9846"/>
              <a:gd name="connsiteY17-2786" fmla="*/ 7268 h 9913"/>
              <a:gd name="connsiteX18-2787" fmla="*/ 811 w 9846"/>
              <a:gd name="connsiteY18-2788" fmla="*/ 7121 h 9913"/>
              <a:gd name="connsiteX19-2789" fmla="*/ 761 w 9846"/>
              <a:gd name="connsiteY19-2790" fmla="*/ 7052 h 9913"/>
              <a:gd name="connsiteX20-2791" fmla="*/ 730 w 9846"/>
              <a:gd name="connsiteY20-2792" fmla="*/ 7012 h 9913"/>
              <a:gd name="connsiteX21-2793" fmla="*/ 664 w 9846"/>
              <a:gd name="connsiteY21-2794" fmla="*/ 6950 h 9913"/>
              <a:gd name="connsiteX22-2795" fmla="*/ 601 w 9846"/>
              <a:gd name="connsiteY22-2796" fmla="*/ 6904 h 9913"/>
              <a:gd name="connsiteX23-2797" fmla="*/ 538 w 9846"/>
              <a:gd name="connsiteY23-2798" fmla="*/ 6877 h 9913"/>
              <a:gd name="connsiteX24-2799" fmla="*/ 477 w 9846"/>
              <a:gd name="connsiteY24-2800" fmla="*/ 6866 h 9913"/>
              <a:gd name="connsiteX25-2801" fmla="*/ 417 w 9846"/>
              <a:gd name="connsiteY25-2802" fmla="*/ 6871 h 9913"/>
              <a:gd name="connsiteX26-2803" fmla="*/ 360 w 9846"/>
              <a:gd name="connsiteY26-2804" fmla="*/ 6890 h 9913"/>
              <a:gd name="connsiteX27-2805" fmla="*/ 308 w 9846"/>
              <a:gd name="connsiteY27-2806" fmla="*/ 6922 h 9913"/>
              <a:gd name="connsiteX28-2807" fmla="*/ 262 w 9846"/>
              <a:gd name="connsiteY28-2808" fmla="*/ 6968 h 9913"/>
              <a:gd name="connsiteX29-2809" fmla="*/ 221 w 9846"/>
              <a:gd name="connsiteY29-2810" fmla="*/ 7027 h 9913"/>
              <a:gd name="connsiteX30-2811" fmla="*/ 186 w 9846"/>
              <a:gd name="connsiteY30-2812" fmla="*/ 7098 h 9913"/>
              <a:gd name="connsiteX31-2813" fmla="*/ 157 w 9846"/>
              <a:gd name="connsiteY31-2814" fmla="*/ 7177 h 9913"/>
              <a:gd name="connsiteX32-2815" fmla="*/ 138 w 9846"/>
              <a:gd name="connsiteY32-2816" fmla="*/ 7268 h 9913"/>
              <a:gd name="connsiteX33-2817" fmla="*/ 125 w 9846"/>
              <a:gd name="connsiteY33-2818" fmla="*/ 7362 h 9913"/>
              <a:gd name="connsiteX34-2819" fmla="*/ 122 w 9846"/>
              <a:gd name="connsiteY34-2820" fmla="*/ 7467 h 9913"/>
              <a:gd name="connsiteX35-2821" fmla="*/ 129 w 9846"/>
              <a:gd name="connsiteY35-2822" fmla="*/ 7577 h 9913"/>
              <a:gd name="connsiteX36-2823" fmla="*/ 136 w 9846"/>
              <a:gd name="connsiteY36-2824" fmla="*/ 7633 h 9913"/>
              <a:gd name="connsiteX37-2825" fmla="*/ 151 w 9846"/>
              <a:gd name="connsiteY37-2826" fmla="*/ 7730 h 9913"/>
              <a:gd name="connsiteX38-2827" fmla="*/ 196 w 9846"/>
              <a:gd name="connsiteY38-2828" fmla="*/ 7914 h 9913"/>
              <a:gd name="connsiteX39-2829" fmla="*/ 256 w 9846"/>
              <a:gd name="connsiteY39-2830" fmla="*/ 8091 h 9913"/>
              <a:gd name="connsiteX40-2831" fmla="*/ 330 w 9846"/>
              <a:gd name="connsiteY40-2832" fmla="*/ 8261 h 9913"/>
              <a:gd name="connsiteX41-2833" fmla="*/ 417 w 9846"/>
              <a:gd name="connsiteY41-2834" fmla="*/ 8420 h 9913"/>
              <a:gd name="connsiteX42-2835" fmla="*/ 512 w 9846"/>
              <a:gd name="connsiteY42-2836" fmla="*/ 8571 h 9913"/>
              <a:gd name="connsiteX43-2837" fmla="*/ 618 w 9846"/>
              <a:gd name="connsiteY43-2838" fmla="*/ 8712 h 9913"/>
              <a:gd name="connsiteX44-2839" fmla="*/ 735 w 9846"/>
              <a:gd name="connsiteY44-2840" fmla="*/ 8842 h 9913"/>
              <a:gd name="connsiteX45-2841" fmla="*/ 856 w 9846"/>
              <a:gd name="connsiteY45-2842" fmla="*/ 8963 h 9913"/>
              <a:gd name="connsiteX46-2843" fmla="*/ 984 w 9846"/>
              <a:gd name="connsiteY46-2844" fmla="*/ 9068 h 9913"/>
              <a:gd name="connsiteX47-2845" fmla="*/ 1113 w 9846"/>
              <a:gd name="connsiteY47-2846" fmla="*/ 9161 h 9913"/>
              <a:gd name="connsiteX48-2847" fmla="*/ 1247 w 9846"/>
              <a:gd name="connsiteY48-2848" fmla="*/ 9242 h 9913"/>
              <a:gd name="connsiteX49-2849" fmla="*/ 1380 w 9846"/>
              <a:gd name="connsiteY49-2850" fmla="*/ 9309 h 9913"/>
              <a:gd name="connsiteX50-2851" fmla="*/ 1516 w 9846"/>
              <a:gd name="connsiteY50-2852" fmla="*/ 9361 h 9913"/>
              <a:gd name="connsiteX51-2853" fmla="*/ 1650 w 9846"/>
              <a:gd name="connsiteY51-2854" fmla="*/ 9395 h 9913"/>
              <a:gd name="connsiteX52-2855" fmla="*/ 1780 w 9846"/>
              <a:gd name="connsiteY52-2856" fmla="*/ 9416 h 9913"/>
              <a:gd name="connsiteX53-2857" fmla="*/ 1842 w 9846"/>
              <a:gd name="connsiteY53-2858" fmla="*/ 9417 h 9913"/>
              <a:gd name="connsiteX54-2859" fmla="*/ 1915 w 9846"/>
              <a:gd name="connsiteY54-2860" fmla="*/ 9416 h 9913"/>
              <a:gd name="connsiteX55-2861" fmla="*/ 2059 w 9846"/>
              <a:gd name="connsiteY55-2862" fmla="*/ 9394 h 9913"/>
              <a:gd name="connsiteX56-2863" fmla="*/ 2193 w 9846"/>
              <a:gd name="connsiteY56-2864" fmla="*/ 9345 h 9913"/>
              <a:gd name="connsiteX57-2865" fmla="*/ 2323 w 9846"/>
              <a:gd name="connsiteY57-2866" fmla="*/ 9271 h 9913"/>
              <a:gd name="connsiteX58-2867" fmla="*/ 2438 w 9846"/>
              <a:gd name="connsiteY58-2868" fmla="*/ 9173 h 9913"/>
              <a:gd name="connsiteX59-2869" fmla="*/ 2544 w 9846"/>
              <a:gd name="connsiteY59-2870" fmla="*/ 9047 h 9913"/>
              <a:gd name="connsiteX60-2871" fmla="*/ 2612 w 9846"/>
              <a:gd name="connsiteY60-2872" fmla="*/ 8939 h 9913"/>
              <a:gd name="connsiteX61-2873" fmla="*/ 2653 w 9846"/>
              <a:gd name="connsiteY61-2874" fmla="*/ 8857 h 9913"/>
              <a:gd name="connsiteX62-2875" fmla="*/ 2688 w 9846"/>
              <a:gd name="connsiteY62-2876" fmla="*/ 8770 h 9913"/>
              <a:gd name="connsiteX63-2877" fmla="*/ 2722 w 9846"/>
              <a:gd name="connsiteY63-2878" fmla="*/ 8677 h 9913"/>
              <a:gd name="connsiteX64-2879" fmla="*/ 2735 w 9846"/>
              <a:gd name="connsiteY64-2880" fmla="*/ 8626 h 9913"/>
              <a:gd name="connsiteX65-2881" fmla="*/ 2753 w 9846"/>
              <a:gd name="connsiteY65-2882" fmla="*/ 8548 h 9913"/>
              <a:gd name="connsiteX66-2883" fmla="*/ 2782 w 9846"/>
              <a:gd name="connsiteY66-2884" fmla="*/ 8392 h 9913"/>
              <a:gd name="connsiteX67-2885" fmla="*/ 2796 w 9846"/>
              <a:gd name="connsiteY67-2886" fmla="*/ 8247 h 9913"/>
              <a:gd name="connsiteX68-2887" fmla="*/ 2800 w 9846"/>
              <a:gd name="connsiteY68-2888" fmla="*/ 8105 h 9913"/>
              <a:gd name="connsiteX69-2889" fmla="*/ 2792 w 9846"/>
              <a:gd name="connsiteY69-2890" fmla="*/ 7970 h 9913"/>
              <a:gd name="connsiteX70-2891" fmla="*/ 2774 w 9846"/>
              <a:gd name="connsiteY70-2892" fmla="*/ 7838 h 9913"/>
              <a:gd name="connsiteX71-2893" fmla="*/ 2748 w 9846"/>
              <a:gd name="connsiteY71-2894" fmla="*/ 7707 h 9913"/>
              <a:gd name="connsiteX72-2895" fmla="*/ 2714 w 9846"/>
              <a:gd name="connsiteY72-2896" fmla="*/ 7582 h 9913"/>
              <a:gd name="connsiteX73-2897" fmla="*/ 2651 w 9846"/>
              <a:gd name="connsiteY73-2898" fmla="*/ 7398 h 9913"/>
              <a:gd name="connsiteX74-2899" fmla="*/ 2549 w 9846"/>
              <a:gd name="connsiteY74-2900" fmla="*/ 7156 h 9913"/>
              <a:gd name="connsiteX75-2901" fmla="*/ 2377 w 9846"/>
              <a:gd name="connsiteY75-2902" fmla="*/ 6797 h 9913"/>
              <a:gd name="connsiteX76-2903" fmla="*/ 2261 w 9846"/>
              <a:gd name="connsiteY76-2904" fmla="*/ 6547 h 9913"/>
              <a:gd name="connsiteX77-2905" fmla="*/ 2098 w 9846"/>
              <a:gd name="connsiteY77-2906" fmla="*/ 6208 h 9913"/>
              <a:gd name="connsiteX78-2907" fmla="*/ 1803 w 9846"/>
              <a:gd name="connsiteY78-2908" fmla="*/ 5590 h 9913"/>
              <a:gd name="connsiteX79-2909" fmla="*/ 1657 w 9846"/>
              <a:gd name="connsiteY79-2910" fmla="*/ 5255 h 9913"/>
              <a:gd name="connsiteX80-2911" fmla="*/ 1566 w 9846"/>
              <a:gd name="connsiteY80-2912" fmla="*/ 5026 h 9913"/>
              <a:gd name="connsiteX81-2913" fmla="*/ 1483 w 9846"/>
              <a:gd name="connsiteY81-2914" fmla="*/ 4794 h 9913"/>
              <a:gd name="connsiteX82-2915" fmla="*/ 1413 w 9846"/>
              <a:gd name="connsiteY82-2916" fmla="*/ 4561 h 9913"/>
              <a:gd name="connsiteX83-2917" fmla="*/ 1359 w 9846"/>
              <a:gd name="connsiteY83-2918" fmla="*/ 4325 h 9913"/>
              <a:gd name="connsiteX84-2919" fmla="*/ 1320 w 9846"/>
              <a:gd name="connsiteY84-2920" fmla="*/ 4094 h 9913"/>
              <a:gd name="connsiteX85-2921" fmla="*/ 1302 w 9846"/>
              <a:gd name="connsiteY85-2922" fmla="*/ 3866 h 9913"/>
              <a:gd name="connsiteX86-2923" fmla="*/ 1305 w 9846"/>
              <a:gd name="connsiteY86-2924" fmla="*/ 3698 h 9913"/>
              <a:gd name="connsiteX87-2925" fmla="*/ 1313 w 9846"/>
              <a:gd name="connsiteY87-2926" fmla="*/ 3590 h 9913"/>
              <a:gd name="connsiteX88-2927" fmla="*/ 1329 w 9846"/>
              <a:gd name="connsiteY88-2928" fmla="*/ 3481 h 9913"/>
              <a:gd name="connsiteX89-2929" fmla="*/ 1354 w 9846"/>
              <a:gd name="connsiteY89-2930" fmla="*/ 3376 h 9913"/>
              <a:gd name="connsiteX90-2931" fmla="*/ 1382 w 9846"/>
              <a:gd name="connsiteY90-2932" fmla="*/ 3273 h 9913"/>
              <a:gd name="connsiteX91-2933" fmla="*/ 1422 w 9846"/>
              <a:gd name="connsiteY91-2934" fmla="*/ 3172 h 9913"/>
              <a:gd name="connsiteX92-2935" fmla="*/ 1443 w 9846"/>
              <a:gd name="connsiteY92-2936" fmla="*/ 3125 h 9913"/>
              <a:gd name="connsiteX93-2937" fmla="*/ 1476 w 9846"/>
              <a:gd name="connsiteY93-2938" fmla="*/ 3054 h 9913"/>
              <a:gd name="connsiteX94-2939" fmla="*/ 1552 w 9846"/>
              <a:gd name="connsiteY94-2940" fmla="*/ 2937 h 9913"/>
              <a:gd name="connsiteX95-2941" fmla="*/ 1639 w 9846"/>
              <a:gd name="connsiteY95-2942" fmla="*/ 2834 h 9913"/>
              <a:gd name="connsiteX96-2943" fmla="*/ 1733 w 9846"/>
              <a:gd name="connsiteY96-2944" fmla="*/ 2749 h 9913"/>
              <a:gd name="connsiteX97-2945" fmla="*/ 1835 w 9846"/>
              <a:gd name="connsiteY97-2946" fmla="*/ 2678 h 9913"/>
              <a:gd name="connsiteX98-2947" fmla="*/ 1945 w 9846"/>
              <a:gd name="connsiteY98-2948" fmla="*/ 2621 h 9913"/>
              <a:gd name="connsiteX99-2949" fmla="*/ 2059 w 9846"/>
              <a:gd name="connsiteY99-2950" fmla="*/ 2581 h 9913"/>
              <a:gd name="connsiteX100-2951" fmla="*/ 2174 w 9846"/>
              <a:gd name="connsiteY100-2952" fmla="*/ 2553 h 9913"/>
              <a:gd name="connsiteX101-2953" fmla="*/ 2294 w 9846"/>
              <a:gd name="connsiteY101-2954" fmla="*/ 2537 h 9913"/>
              <a:gd name="connsiteX102-2955" fmla="*/ 2416 w 9846"/>
              <a:gd name="connsiteY102-2956" fmla="*/ 2532 h 9913"/>
              <a:gd name="connsiteX103-2957" fmla="*/ 2538 w 9846"/>
              <a:gd name="connsiteY103-2958" fmla="*/ 2538 h 9913"/>
              <a:gd name="connsiteX104-2959" fmla="*/ 2657 w 9846"/>
              <a:gd name="connsiteY104-2960" fmla="*/ 2555 h 9913"/>
              <a:gd name="connsiteX105-2961" fmla="*/ 2774 w 9846"/>
              <a:gd name="connsiteY105-2962" fmla="*/ 2581 h 9913"/>
              <a:gd name="connsiteX106-2963" fmla="*/ 2888 w 9846"/>
              <a:gd name="connsiteY106-2964" fmla="*/ 2615 h 9913"/>
              <a:gd name="connsiteX107-2965" fmla="*/ 2997 w 9846"/>
              <a:gd name="connsiteY107-2966" fmla="*/ 2657 h 9913"/>
              <a:gd name="connsiteX108-2967" fmla="*/ 3099 w 9846"/>
              <a:gd name="connsiteY108-2968" fmla="*/ 2708 h 9913"/>
              <a:gd name="connsiteX109-2969" fmla="*/ 3149 w 9846"/>
              <a:gd name="connsiteY109-2970" fmla="*/ 2736 h 9913"/>
              <a:gd name="connsiteX110-2971" fmla="*/ 3203 w 9846"/>
              <a:gd name="connsiteY110-2972" fmla="*/ 2769 h 9913"/>
              <a:gd name="connsiteX111-2973" fmla="*/ 3313 w 9846"/>
              <a:gd name="connsiteY111-2974" fmla="*/ 2844 h 9913"/>
              <a:gd name="connsiteX112-2975" fmla="*/ 3418 w 9846"/>
              <a:gd name="connsiteY112-2976" fmla="*/ 2928 h 9913"/>
              <a:gd name="connsiteX113-2977" fmla="*/ 3521 w 9846"/>
              <a:gd name="connsiteY113-2978" fmla="*/ 3018 h 9913"/>
              <a:gd name="connsiteX114-2979" fmla="*/ 3670 w 9846"/>
              <a:gd name="connsiteY114-2980" fmla="*/ 3168 h 9913"/>
              <a:gd name="connsiteX115-2981" fmla="*/ 3858 w 9846"/>
              <a:gd name="connsiteY115-2982" fmla="*/ 3392 h 9913"/>
              <a:gd name="connsiteX116-2983" fmla="*/ 4027 w 9846"/>
              <a:gd name="connsiteY116-2984" fmla="*/ 3639 h 9913"/>
              <a:gd name="connsiteX117-2985" fmla="*/ 4183 w 9846"/>
              <a:gd name="connsiteY117-2986" fmla="*/ 3907 h 9913"/>
              <a:gd name="connsiteX118-2987" fmla="*/ 4323 w 9846"/>
              <a:gd name="connsiteY118-2988" fmla="*/ 4190 h 9913"/>
              <a:gd name="connsiteX119-2989" fmla="*/ 4442 w 9846"/>
              <a:gd name="connsiteY119-2990" fmla="*/ 4486 h 9913"/>
              <a:gd name="connsiteX120-2991" fmla="*/ 4492 w 9846"/>
              <a:gd name="connsiteY120-2992" fmla="*/ 4641 h 9913"/>
              <a:gd name="connsiteX121-2993" fmla="*/ 4531 w 9846"/>
              <a:gd name="connsiteY121-2994" fmla="*/ 4754 h 9913"/>
              <a:gd name="connsiteX122-2995" fmla="*/ 4594 w 9846"/>
              <a:gd name="connsiteY122-2996" fmla="*/ 4988 h 9913"/>
              <a:gd name="connsiteX123-2997" fmla="*/ 4646 w 9846"/>
              <a:gd name="connsiteY123-2998" fmla="*/ 5224 h 9913"/>
              <a:gd name="connsiteX124-2999" fmla="*/ 4690 w 9846"/>
              <a:gd name="connsiteY124-3000" fmla="*/ 5462 h 9913"/>
              <a:gd name="connsiteX125-3001" fmla="*/ 4747 w 9846"/>
              <a:gd name="connsiteY125-3002" fmla="*/ 5825 h 9913"/>
              <a:gd name="connsiteX126-3003" fmla="*/ 4818 w 9846"/>
              <a:gd name="connsiteY126-3004" fmla="*/ 6308 h 9913"/>
              <a:gd name="connsiteX127-3005" fmla="*/ 4875 w 9846"/>
              <a:gd name="connsiteY127-3006" fmla="*/ 6666 h 9913"/>
              <a:gd name="connsiteX128-3007" fmla="*/ 4919 w 9846"/>
              <a:gd name="connsiteY128-3008" fmla="*/ 6902 h 9913"/>
              <a:gd name="connsiteX129-3009" fmla="*/ 4972 w 9846"/>
              <a:gd name="connsiteY129-3010" fmla="*/ 7132 h 9913"/>
              <a:gd name="connsiteX130-3011" fmla="*/ 5034 w 9846"/>
              <a:gd name="connsiteY130-3012" fmla="*/ 7359 h 9913"/>
              <a:gd name="connsiteX131-3013" fmla="*/ 5108 w 9846"/>
              <a:gd name="connsiteY131-3014" fmla="*/ 7581 h 9913"/>
              <a:gd name="connsiteX132-3015" fmla="*/ 5196 w 9846"/>
              <a:gd name="connsiteY132-3016" fmla="*/ 7793 h 9913"/>
              <a:gd name="connsiteX133-3017" fmla="*/ 5303 w 9846"/>
              <a:gd name="connsiteY133-3018" fmla="*/ 7999 h 9913"/>
              <a:gd name="connsiteX134-3019" fmla="*/ 5426 w 9846"/>
              <a:gd name="connsiteY134-3020" fmla="*/ 8194 h 9913"/>
              <a:gd name="connsiteX135-3021" fmla="*/ 5496 w 9846"/>
              <a:gd name="connsiteY135-3022" fmla="*/ 8288 h 9913"/>
              <a:gd name="connsiteX136-3023" fmla="*/ 5527 w 9846"/>
              <a:gd name="connsiteY136-3024" fmla="*/ 8327 h 9913"/>
              <a:gd name="connsiteX137-3025" fmla="*/ 5593 w 9846"/>
              <a:gd name="connsiteY137-3026" fmla="*/ 8397 h 9913"/>
              <a:gd name="connsiteX138-3027" fmla="*/ 5658 w 9846"/>
              <a:gd name="connsiteY138-3028" fmla="*/ 8458 h 9913"/>
              <a:gd name="connsiteX139-3029" fmla="*/ 5725 w 9846"/>
              <a:gd name="connsiteY139-3030" fmla="*/ 8511 h 9913"/>
              <a:gd name="connsiteX140-3031" fmla="*/ 5791 w 9846"/>
              <a:gd name="connsiteY140-3032" fmla="*/ 8551 h 9913"/>
              <a:gd name="connsiteX141-3033" fmla="*/ 5860 w 9846"/>
              <a:gd name="connsiteY141-3034" fmla="*/ 8581 h 9913"/>
              <a:gd name="connsiteX142-3035" fmla="*/ 5928 w 9846"/>
              <a:gd name="connsiteY142-3036" fmla="*/ 8603 h 9913"/>
              <a:gd name="connsiteX143-3037" fmla="*/ 5998 w 9846"/>
              <a:gd name="connsiteY143-3038" fmla="*/ 8615 h 9913"/>
              <a:gd name="connsiteX144-3039" fmla="*/ 6067 w 9846"/>
              <a:gd name="connsiteY144-3040" fmla="*/ 8615 h 9913"/>
              <a:gd name="connsiteX145-3041" fmla="*/ 6136 w 9846"/>
              <a:gd name="connsiteY145-3042" fmla="*/ 8607 h 9913"/>
              <a:gd name="connsiteX146-3043" fmla="*/ 6205 w 9846"/>
              <a:gd name="connsiteY146-3044" fmla="*/ 8587 h 9913"/>
              <a:gd name="connsiteX147-3045" fmla="*/ 6274 w 9846"/>
              <a:gd name="connsiteY147-3046" fmla="*/ 8559 h 9913"/>
              <a:gd name="connsiteX148-3047" fmla="*/ 6343 w 9846"/>
              <a:gd name="connsiteY148-3048" fmla="*/ 8522 h 9913"/>
              <a:gd name="connsiteX149-3049" fmla="*/ 6410 w 9846"/>
              <a:gd name="connsiteY149-3050" fmla="*/ 8472 h 9913"/>
              <a:gd name="connsiteX150-3051" fmla="*/ 6477 w 9846"/>
              <a:gd name="connsiteY150-3052" fmla="*/ 8414 h 9913"/>
              <a:gd name="connsiteX151-3053" fmla="*/ 6543 w 9846"/>
              <a:gd name="connsiteY151-3054" fmla="*/ 8345 h 9913"/>
              <a:gd name="connsiteX152-3055" fmla="*/ 6576 w 9846"/>
              <a:gd name="connsiteY152-3056" fmla="*/ 8307 h 9913"/>
              <a:gd name="connsiteX153-3057" fmla="*/ 6605 w 9846"/>
              <a:gd name="connsiteY153-3058" fmla="*/ 8271 h 9913"/>
              <a:gd name="connsiteX154-3059" fmla="*/ 6658 w 9846"/>
              <a:gd name="connsiteY154-3060" fmla="*/ 8197 h 9913"/>
              <a:gd name="connsiteX155-3061" fmla="*/ 6701 w 9846"/>
              <a:gd name="connsiteY155-3062" fmla="*/ 8117 h 9913"/>
              <a:gd name="connsiteX156-3063" fmla="*/ 6740 w 9846"/>
              <a:gd name="connsiteY156-3064" fmla="*/ 8033 h 9913"/>
              <a:gd name="connsiteX157-3065" fmla="*/ 6786 w 9846"/>
              <a:gd name="connsiteY157-3066" fmla="*/ 7906 h 9913"/>
              <a:gd name="connsiteX158-3067" fmla="*/ 6832 w 9846"/>
              <a:gd name="connsiteY158-3068" fmla="*/ 7724 h 9913"/>
              <a:gd name="connsiteX159-3069" fmla="*/ 6862 w 9846"/>
              <a:gd name="connsiteY159-3070" fmla="*/ 7536 h 9913"/>
              <a:gd name="connsiteX160-3071" fmla="*/ 6880 w 9846"/>
              <a:gd name="connsiteY160-3072" fmla="*/ 7340 h 9913"/>
              <a:gd name="connsiteX161-3073" fmla="*/ 6896 w 9846"/>
              <a:gd name="connsiteY161-3074" fmla="*/ 7041 h 9913"/>
              <a:gd name="connsiteX162-3075" fmla="*/ 6904 w 9846"/>
              <a:gd name="connsiteY162-3076" fmla="*/ 6842 h 9913"/>
              <a:gd name="connsiteX163-3077" fmla="*/ 6916 w 9846"/>
              <a:gd name="connsiteY163-3078" fmla="*/ 6573 h 9913"/>
              <a:gd name="connsiteX164-3079" fmla="*/ 6930 w 9846"/>
              <a:gd name="connsiteY164-3080" fmla="*/ 6032 h 9913"/>
              <a:gd name="connsiteX165-3081" fmla="*/ 6930 w 9846"/>
              <a:gd name="connsiteY165-3082" fmla="*/ 5490 h 9913"/>
              <a:gd name="connsiteX166-3083" fmla="*/ 6919 w 9846"/>
              <a:gd name="connsiteY166-3084" fmla="*/ 4951 h 9913"/>
              <a:gd name="connsiteX167-3085" fmla="*/ 6910 w 9846"/>
              <a:gd name="connsiteY167-3086" fmla="*/ 4680 h 9913"/>
              <a:gd name="connsiteX168-3087" fmla="*/ 6907 w 9846"/>
              <a:gd name="connsiteY168-3088" fmla="*/ 4617 h 9913"/>
              <a:gd name="connsiteX169-3089" fmla="*/ 6895 w 9846"/>
              <a:gd name="connsiteY169-3090" fmla="*/ 4486 h 9913"/>
              <a:gd name="connsiteX170-3091" fmla="*/ 6876 w 9846"/>
              <a:gd name="connsiteY170-3092" fmla="*/ 4361 h 9913"/>
              <a:gd name="connsiteX171-3093" fmla="*/ 6847 w 9846"/>
              <a:gd name="connsiteY171-3094" fmla="*/ 4239 h 9913"/>
              <a:gd name="connsiteX172-3095" fmla="*/ 6817 w 9846"/>
              <a:gd name="connsiteY172-3096" fmla="*/ 4120 h 9913"/>
              <a:gd name="connsiteX173-3097" fmla="*/ 6777 w 9846"/>
              <a:gd name="connsiteY173-3098" fmla="*/ 4006 h 9913"/>
              <a:gd name="connsiteX174-3099" fmla="*/ 6731 w 9846"/>
              <a:gd name="connsiteY174-3100" fmla="*/ 3896 h 9913"/>
              <a:gd name="connsiteX175-3101" fmla="*/ 6680 w 9846"/>
              <a:gd name="connsiteY175-3102" fmla="*/ 3793 h 9913"/>
              <a:gd name="connsiteX176-3103" fmla="*/ 6621 w 9846"/>
              <a:gd name="connsiteY176-3104" fmla="*/ 3698 h 9913"/>
              <a:gd name="connsiteX177-3105" fmla="*/ 6558 w 9846"/>
              <a:gd name="connsiteY177-3106" fmla="*/ 3610 h 9913"/>
              <a:gd name="connsiteX178-3107" fmla="*/ 6489 w 9846"/>
              <a:gd name="connsiteY178-3108" fmla="*/ 3532 h 9913"/>
              <a:gd name="connsiteX179-3109" fmla="*/ 6414 w 9846"/>
              <a:gd name="connsiteY179-3110" fmla="*/ 3462 h 9913"/>
              <a:gd name="connsiteX180-3111" fmla="*/ 6336 w 9846"/>
              <a:gd name="connsiteY180-3112" fmla="*/ 3404 h 9913"/>
              <a:gd name="connsiteX181-3113" fmla="*/ 6252 w 9846"/>
              <a:gd name="connsiteY181-3114" fmla="*/ 3353 h 9913"/>
              <a:gd name="connsiteX182-3115" fmla="*/ 6163 w 9846"/>
              <a:gd name="connsiteY182-3116" fmla="*/ 3318 h 9913"/>
              <a:gd name="connsiteX183-3117" fmla="*/ 6068 w 9846"/>
              <a:gd name="connsiteY183-3118" fmla="*/ 3295 h 9913"/>
              <a:gd name="connsiteX184-3119" fmla="*/ 6019 w 9846"/>
              <a:gd name="connsiteY184-3120" fmla="*/ 3290 h 9913"/>
              <a:gd name="connsiteX185-3121" fmla="*/ 5994 w 9846"/>
              <a:gd name="connsiteY185-3122" fmla="*/ 3289 h 9913"/>
              <a:gd name="connsiteX186-3123" fmla="*/ 5943 w 9846"/>
              <a:gd name="connsiteY186-3124" fmla="*/ 3294 h 9913"/>
              <a:gd name="connsiteX187-3125" fmla="*/ 5892 w 9846"/>
              <a:gd name="connsiteY187-3126" fmla="*/ 3308 h 9913"/>
              <a:gd name="connsiteX188-3127" fmla="*/ 5844 w 9846"/>
              <a:gd name="connsiteY188-3128" fmla="*/ 3333 h 9913"/>
              <a:gd name="connsiteX189-3129" fmla="*/ 5798 w 9846"/>
              <a:gd name="connsiteY189-3130" fmla="*/ 3368 h 9913"/>
              <a:gd name="connsiteX190-3131" fmla="*/ 5758 w 9846"/>
              <a:gd name="connsiteY190-3132" fmla="*/ 3413 h 9913"/>
              <a:gd name="connsiteX191-3133" fmla="*/ 5726 w 9846"/>
              <a:gd name="connsiteY191-3134" fmla="*/ 3465 h 9913"/>
              <a:gd name="connsiteX192-3135" fmla="*/ 5702 w 9846"/>
              <a:gd name="connsiteY192-3136" fmla="*/ 3524 h 9913"/>
              <a:gd name="connsiteX193-3137" fmla="*/ 5693 w 9846"/>
              <a:gd name="connsiteY193-3138" fmla="*/ 3557 h 9913"/>
              <a:gd name="connsiteX194-3139" fmla="*/ 5689 w 9846"/>
              <a:gd name="connsiteY194-3140" fmla="*/ 3585 h 9913"/>
              <a:gd name="connsiteX195-3141" fmla="*/ 5683 w 9846"/>
              <a:gd name="connsiteY195-3142" fmla="*/ 3636 h 9913"/>
              <a:gd name="connsiteX196-3143" fmla="*/ 5688 w 9846"/>
              <a:gd name="connsiteY196-3144" fmla="*/ 3716 h 9913"/>
              <a:gd name="connsiteX197-3145" fmla="*/ 5709 w 9846"/>
              <a:gd name="connsiteY197-3146" fmla="*/ 3822 h 9913"/>
              <a:gd name="connsiteX198-3147" fmla="*/ 5748 w 9846"/>
              <a:gd name="connsiteY198-3148" fmla="*/ 3916 h 9913"/>
              <a:gd name="connsiteX199-3149" fmla="*/ 5773 w 9846"/>
              <a:gd name="connsiteY199-3150" fmla="*/ 3958 h 9913"/>
              <a:gd name="connsiteX200-3151" fmla="*/ 5820 w 9846"/>
              <a:gd name="connsiteY200-3152" fmla="*/ 4030 h 9913"/>
              <a:gd name="connsiteX201-3153" fmla="*/ 5917 w 9846"/>
              <a:gd name="connsiteY201-3154" fmla="*/ 4150 h 9913"/>
              <a:gd name="connsiteX202-3155" fmla="*/ 6016 w 9846"/>
              <a:gd name="connsiteY202-3156" fmla="*/ 4248 h 9913"/>
              <a:gd name="connsiteX203-3157" fmla="*/ 6119 w 9846"/>
              <a:gd name="connsiteY203-3158" fmla="*/ 4325 h 9913"/>
              <a:gd name="connsiteX204-3159" fmla="*/ 6221 w 9846"/>
              <a:gd name="connsiteY204-3160" fmla="*/ 4377 h 9913"/>
              <a:gd name="connsiteX205-3161" fmla="*/ 6326 w 9846"/>
              <a:gd name="connsiteY205-3162" fmla="*/ 4409 h 9913"/>
              <a:gd name="connsiteX206-3163" fmla="*/ 6431 w 9846"/>
              <a:gd name="connsiteY206-3164" fmla="*/ 4422 h 9913"/>
              <a:gd name="connsiteX207-3165" fmla="*/ 6536 w 9846"/>
              <a:gd name="connsiteY207-3166" fmla="*/ 4412 h 9913"/>
              <a:gd name="connsiteX208-3167" fmla="*/ 6640 w 9846"/>
              <a:gd name="connsiteY208-3168" fmla="*/ 4387 h 9913"/>
              <a:gd name="connsiteX209-3169" fmla="*/ 6745 w 9846"/>
              <a:gd name="connsiteY209-3170" fmla="*/ 4343 h 9913"/>
              <a:gd name="connsiteX210-3171" fmla="*/ 6846 w 9846"/>
              <a:gd name="connsiteY210-3172" fmla="*/ 4286 h 9913"/>
              <a:gd name="connsiteX211-3173" fmla="*/ 6946 w 9846"/>
              <a:gd name="connsiteY211-3174" fmla="*/ 4210 h 9913"/>
              <a:gd name="connsiteX212-3175" fmla="*/ 7042 w 9846"/>
              <a:gd name="connsiteY212-3176" fmla="*/ 4121 h 9913"/>
              <a:gd name="connsiteX213-3177" fmla="*/ 7136 w 9846"/>
              <a:gd name="connsiteY213-3178" fmla="*/ 4019 h 9913"/>
              <a:gd name="connsiteX214-3179" fmla="*/ 7226 w 9846"/>
              <a:gd name="connsiteY214-3180" fmla="*/ 3905 h 9913"/>
              <a:gd name="connsiteX215-3181" fmla="*/ 7309 w 9846"/>
              <a:gd name="connsiteY215-3182" fmla="*/ 3778 h 9913"/>
              <a:gd name="connsiteX216-3183" fmla="*/ 7350 w 9846"/>
              <a:gd name="connsiteY216-3184" fmla="*/ 3710 h 9913"/>
              <a:gd name="connsiteX217-3185" fmla="*/ 7421 w 9846"/>
              <a:gd name="connsiteY217-3186" fmla="*/ 3586 h 9913"/>
              <a:gd name="connsiteX218-3187" fmla="*/ 7551 w 9846"/>
              <a:gd name="connsiteY218-3188" fmla="*/ 3320 h 9913"/>
              <a:gd name="connsiteX219-3189" fmla="*/ 7662 w 9846"/>
              <a:gd name="connsiteY219-3190" fmla="*/ 3036 h 9913"/>
              <a:gd name="connsiteX220-3191" fmla="*/ 7731 w 9846"/>
              <a:gd name="connsiteY220-3192" fmla="*/ 2816 h 9913"/>
              <a:gd name="connsiteX221-3193" fmla="*/ 7772 w 9846"/>
              <a:gd name="connsiteY221-3194" fmla="*/ 2666 h 9913"/>
              <a:gd name="connsiteX222-3195" fmla="*/ 7804 w 9846"/>
              <a:gd name="connsiteY222-3196" fmla="*/ 2513 h 9913"/>
              <a:gd name="connsiteX223-3197" fmla="*/ 7834 w 9846"/>
              <a:gd name="connsiteY223-3198" fmla="*/ 2355 h 9913"/>
              <a:gd name="connsiteX224-3199" fmla="*/ 7854 w 9846"/>
              <a:gd name="connsiteY224-3200" fmla="*/ 2200 h 9913"/>
              <a:gd name="connsiteX225-3201" fmla="*/ 7867 w 9846"/>
              <a:gd name="connsiteY225-3202" fmla="*/ 2041 h 9913"/>
              <a:gd name="connsiteX226-3203" fmla="*/ 7875 w 9846"/>
              <a:gd name="connsiteY226-3204" fmla="*/ 1881 h 9913"/>
              <a:gd name="connsiteX227-3205" fmla="*/ 7873 w 9846"/>
              <a:gd name="connsiteY227-3206" fmla="*/ 1722 h 9913"/>
              <a:gd name="connsiteX228-3207" fmla="*/ 7865 w 9846"/>
              <a:gd name="connsiteY228-3208" fmla="*/ 1561 h 9913"/>
              <a:gd name="connsiteX229-3209" fmla="*/ 7851 w 9846"/>
              <a:gd name="connsiteY229-3210" fmla="*/ 1402 h 9913"/>
              <a:gd name="connsiteX230-3211" fmla="*/ 7840 w 9846"/>
              <a:gd name="connsiteY230-3212" fmla="*/ 1322 h 9913"/>
              <a:gd name="connsiteX231-3213" fmla="*/ 7820 w 9846"/>
              <a:gd name="connsiteY231-3214" fmla="*/ 1213 h 9913"/>
              <a:gd name="connsiteX232-3215" fmla="*/ 7796 w 9846"/>
              <a:gd name="connsiteY232-3216" fmla="*/ 1035 h 9913"/>
              <a:gd name="connsiteX233-3217" fmla="*/ 7787 w 9846"/>
              <a:gd name="connsiteY233-3218" fmla="*/ 913 h 9913"/>
              <a:gd name="connsiteX234-3219" fmla="*/ 7789 w 9846"/>
              <a:gd name="connsiteY234-3220" fmla="*/ 796 h 9913"/>
              <a:gd name="connsiteX235-3221" fmla="*/ 7807 w 9846"/>
              <a:gd name="connsiteY235-3222" fmla="*/ 685 h 9913"/>
              <a:gd name="connsiteX236-3223" fmla="*/ 7837 w 9846"/>
              <a:gd name="connsiteY236-3224" fmla="*/ 612 h 9913"/>
              <a:gd name="connsiteX237-3225" fmla="*/ 7860 w 9846"/>
              <a:gd name="connsiteY237-3226" fmla="*/ 565 h 9913"/>
              <a:gd name="connsiteX238-3227" fmla="*/ 7894 w 9846"/>
              <a:gd name="connsiteY238-3228" fmla="*/ 526 h 9913"/>
              <a:gd name="connsiteX239-3229" fmla="*/ 7930 w 9846"/>
              <a:gd name="connsiteY239-3230" fmla="*/ 491 h 9913"/>
              <a:gd name="connsiteX240-3231" fmla="*/ 7950 w 9846"/>
              <a:gd name="connsiteY240-3232" fmla="*/ 477 h 9913"/>
              <a:gd name="connsiteX241-3233" fmla="*/ 7987 w 9846"/>
              <a:gd name="connsiteY241-3234" fmla="*/ 457 h 9913"/>
              <a:gd name="connsiteX242-3235" fmla="*/ 8056 w 9846"/>
              <a:gd name="connsiteY242-3236" fmla="*/ 443 h 9913"/>
              <a:gd name="connsiteX243-3237" fmla="*/ 8124 w 9846"/>
              <a:gd name="connsiteY243-3238" fmla="*/ 452 h 9913"/>
              <a:gd name="connsiteX244-3239" fmla="*/ 8194 w 9846"/>
              <a:gd name="connsiteY244-3240" fmla="*/ 484 h 9913"/>
              <a:gd name="connsiteX245-3241" fmla="*/ 8261 w 9846"/>
              <a:gd name="connsiteY245-3242" fmla="*/ 531 h 9913"/>
              <a:gd name="connsiteX246-3243" fmla="*/ 8322 w 9846"/>
              <a:gd name="connsiteY246-3244" fmla="*/ 593 h 9913"/>
              <a:gd name="connsiteX247-3245" fmla="*/ 8378 w 9846"/>
              <a:gd name="connsiteY247-3246" fmla="*/ 663 h 9913"/>
              <a:gd name="connsiteX248-3247" fmla="*/ 8424 w 9846"/>
              <a:gd name="connsiteY248-3248" fmla="*/ 734 h 9913"/>
              <a:gd name="connsiteX249-3249" fmla="*/ 8445 w 9846"/>
              <a:gd name="connsiteY249-3250" fmla="*/ 770 h 9913"/>
              <a:gd name="connsiteX250-3251" fmla="*/ 8529 w 9846"/>
              <a:gd name="connsiteY250-3252" fmla="*/ 945 h 9913"/>
              <a:gd name="connsiteX251-3253" fmla="*/ 8671 w 9846"/>
              <a:gd name="connsiteY251-3254" fmla="*/ 1231 h 9913"/>
              <a:gd name="connsiteX252-3255" fmla="*/ 8745 w 9846"/>
              <a:gd name="connsiteY252-3256" fmla="*/ 1358 h 9913"/>
              <a:gd name="connsiteX253-3257" fmla="*/ 8800 w 9846"/>
              <a:gd name="connsiteY253-3258" fmla="*/ 1432 h 9913"/>
              <a:gd name="connsiteX254-3259" fmla="*/ 8856 w 9846"/>
              <a:gd name="connsiteY254-3260" fmla="*/ 1498 h 9913"/>
              <a:gd name="connsiteX255-3261" fmla="*/ 8912 w 9846"/>
              <a:gd name="connsiteY255-3262" fmla="*/ 1546 h 9913"/>
              <a:gd name="connsiteX256-3263" fmla="*/ 8974 w 9846"/>
              <a:gd name="connsiteY256-3264" fmla="*/ 1578 h 9913"/>
              <a:gd name="connsiteX257-3265" fmla="*/ 9037 w 9846"/>
              <a:gd name="connsiteY257-3266" fmla="*/ 1591 h 9913"/>
              <a:gd name="connsiteX258-3267" fmla="*/ 9103 w 9846"/>
              <a:gd name="connsiteY258-3268" fmla="*/ 1583 h 9913"/>
              <a:gd name="connsiteX259-3269" fmla="*/ 9174 w 9846"/>
              <a:gd name="connsiteY259-3270" fmla="*/ 1551 h 9913"/>
              <a:gd name="connsiteX260-3271" fmla="*/ 9247 w 9846"/>
              <a:gd name="connsiteY260-3272" fmla="*/ 1491 h 9913"/>
              <a:gd name="connsiteX261-3273" fmla="*/ 9324 w 9846"/>
              <a:gd name="connsiteY261-3274" fmla="*/ 1400 h 9913"/>
              <a:gd name="connsiteX262-3275" fmla="*/ 9364 w 9846"/>
              <a:gd name="connsiteY262-3276" fmla="*/ 1342 h 9913"/>
              <a:gd name="connsiteX263-3277" fmla="*/ 9403 w 9846"/>
              <a:gd name="connsiteY263-3278" fmla="*/ 1278 h 9913"/>
              <a:gd name="connsiteX264-3279" fmla="*/ 9471 w 9846"/>
              <a:gd name="connsiteY264-3280" fmla="*/ 1139 h 9913"/>
              <a:gd name="connsiteX265-3281" fmla="*/ 9527 w 9846"/>
              <a:gd name="connsiteY265-3282" fmla="*/ 986 h 9913"/>
              <a:gd name="connsiteX266-3283" fmla="*/ 9575 w 9846"/>
              <a:gd name="connsiteY266-3284" fmla="*/ 829 h 9913"/>
              <a:gd name="connsiteX267-3285" fmla="*/ 9596 w 9846"/>
              <a:gd name="connsiteY267-3286" fmla="*/ 749 h 9913"/>
              <a:gd name="connsiteX268-3287" fmla="*/ 9647 w 9846"/>
              <a:gd name="connsiteY268-3288" fmla="*/ 559 h 9913"/>
              <a:gd name="connsiteX269-3289" fmla="*/ 9733 w 9846"/>
              <a:gd name="connsiteY269-3290" fmla="*/ 267 h 9913"/>
              <a:gd name="connsiteX270-3291" fmla="*/ 9803 w 9846"/>
              <a:gd name="connsiteY270-3292" fmla="*/ 84 h 9913"/>
              <a:gd name="connsiteX271-3293" fmla="*/ 9846 w 9846"/>
              <a:gd name="connsiteY271-3294" fmla="*/ 0 h 9913"/>
              <a:gd name="connsiteX0-3295" fmla="*/ 28 w 9876"/>
              <a:gd name="connsiteY0-3296" fmla="*/ 9898 h 9898"/>
              <a:gd name="connsiteX1-3297" fmla="*/ 175 w 9876"/>
              <a:gd name="connsiteY1-3298" fmla="*/ 9782 h 9898"/>
              <a:gd name="connsiteX2-3299" fmla="*/ 313 w 9876"/>
              <a:gd name="connsiteY2-3300" fmla="*/ 9654 h 9898"/>
              <a:gd name="connsiteX3-3301" fmla="*/ 443 w 9876"/>
              <a:gd name="connsiteY3-3302" fmla="*/ 9510 h 9898"/>
              <a:gd name="connsiteX4-3303" fmla="*/ 562 w 9876"/>
              <a:gd name="connsiteY4-3304" fmla="*/ 9352 h 9898"/>
              <a:gd name="connsiteX5-3305" fmla="*/ 667 w 9876"/>
              <a:gd name="connsiteY5-3306" fmla="*/ 9183 h 9898"/>
              <a:gd name="connsiteX6-3307" fmla="*/ 759 w 9876"/>
              <a:gd name="connsiteY6-3308" fmla="*/ 8996 h 9898"/>
              <a:gd name="connsiteX7-3309" fmla="*/ 836 w 9876"/>
              <a:gd name="connsiteY7-3310" fmla="*/ 8800 h 9898"/>
              <a:gd name="connsiteX8-3311" fmla="*/ 894 w 9876"/>
              <a:gd name="connsiteY8-3312" fmla="*/ 8587 h 9898"/>
              <a:gd name="connsiteX9-3313" fmla="*/ 915 w 9876"/>
              <a:gd name="connsiteY9-3314" fmla="*/ 8475 h 9898"/>
              <a:gd name="connsiteX10-3315" fmla="*/ 930 w 9876"/>
              <a:gd name="connsiteY10-3316" fmla="*/ 8384 h 9898"/>
              <a:gd name="connsiteX11-3317" fmla="*/ 946 w 9876"/>
              <a:gd name="connsiteY11-3318" fmla="*/ 8199 h 9898"/>
              <a:gd name="connsiteX12-3319" fmla="*/ 949 w 9876"/>
              <a:gd name="connsiteY12-3320" fmla="*/ 8018 h 9898"/>
              <a:gd name="connsiteX13-3321" fmla="*/ 932 w 9876"/>
              <a:gd name="connsiteY13-3322" fmla="*/ 7835 h 9898"/>
              <a:gd name="connsiteX14-3323" fmla="*/ 901 w 9876"/>
              <a:gd name="connsiteY14-3324" fmla="*/ 7659 h 9898"/>
              <a:gd name="connsiteX15-3325" fmla="*/ 850 w 9876"/>
              <a:gd name="connsiteY15-3326" fmla="*/ 7489 h 9898"/>
              <a:gd name="connsiteX16-3327" fmla="*/ 785 w 9876"/>
              <a:gd name="connsiteY16-3328" fmla="*/ 7332 h 9898"/>
              <a:gd name="connsiteX17-3329" fmla="*/ 700 w 9876"/>
              <a:gd name="connsiteY17-3330" fmla="*/ 7183 h 9898"/>
              <a:gd name="connsiteX18-3331" fmla="*/ 649 w 9876"/>
              <a:gd name="connsiteY18-3332" fmla="*/ 7114 h 9898"/>
              <a:gd name="connsiteX19-3333" fmla="*/ 617 w 9876"/>
              <a:gd name="connsiteY19-3334" fmla="*/ 7074 h 9898"/>
              <a:gd name="connsiteX20-3335" fmla="*/ 550 w 9876"/>
              <a:gd name="connsiteY20-3336" fmla="*/ 7011 h 9898"/>
              <a:gd name="connsiteX21-3337" fmla="*/ 486 w 9876"/>
              <a:gd name="connsiteY21-3338" fmla="*/ 6965 h 9898"/>
              <a:gd name="connsiteX22-3339" fmla="*/ 422 w 9876"/>
              <a:gd name="connsiteY22-3340" fmla="*/ 6937 h 9898"/>
              <a:gd name="connsiteX23-3341" fmla="*/ 360 w 9876"/>
              <a:gd name="connsiteY23-3342" fmla="*/ 6926 h 9898"/>
              <a:gd name="connsiteX24-3343" fmla="*/ 300 w 9876"/>
              <a:gd name="connsiteY24-3344" fmla="*/ 6931 h 9898"/>
              <a:gd name="connsiteX25-3345" fmla="*/ 242 w 9876"/>
              <a:gd name="connsiteY25-3346" fmla="*/ 6950 h 9898"/>
              <a:gd name="connsiteX26-3347" fmla="*/ 189 w 9876"/>
              <a:gd name="connsiteY26-3348" fmla="*/ 6983 h 9898"/>
              <a:gd name="connsiteX27-3349" fmla="*/ 142 w 9876"/>
              <a:gd name="connsiteY27-3350" fmla="*/ 7029 h 9898"/>
              <a:gd name="connsiteX28-3351" fmla="*/ 100 w 9876"/>
              <a:gd name="connsiteY28-3352" fmla="*/ 7089 h 9898"/>
              <a:gd name="connsiteX29-3353" fmla="*/ 65 w 9876"/>
              <a:gd name="connsiteY29-3354" fmla="*/ 7160 h 9898"/>
              <a:gd name="connsiteX30-3355" fmla="*/ 35 w 9876"/>
              <a:gd name="connsiteY30-3356" fmla="*/ 7240 h 9898"/>
              <a:gd name="connsiteX31-3357" fmla="*/ 16 w 9876"/>
              <a:gd name="connsiteY31-3358" fmla="*/ 7332 h 9898"/>
              <a:gd name="connsiteX32-3359" fmla="*/ 3 w 9876"/>
              <a:gd name="connsiteY32-3360" fmla="*/ 7427 h 9898"/>
              <a:gd name="connsiteX33-3361" fmla="*/ 0 w 9876"/>
              <a:gd name="connsiteY33-3362" fmla="*/ 7533 h 9898"/>
              <a:gd name="connsiteX34-3363" fmla="*/ 7 w 9876"/>
              <a:gd name="connsiteY34-3364" fmla="*/ 7643 h 9898"/>
              <a:gd name="connsiteX35-3365" fmla="*/ 14 w 9876"/>
              <a:gd name="connsiteY35-3366" fmla="*/ 7700 h 9898"/>
              <a:gd name="connsiteX36-3367" fmla="*/ 29 w 9876"/>
              <a:gd name="connsiteY36-3368" fmla="*/ 7798 h 9898"/>
              <a:gd name="connsiteX37-3369" fmla="*/ 75 w 9876"/>
              <a:gd name="connsiteY37-3370" fmla="*/ 7983 h 9898"/>
              <a:gd name="connsiteX38-3371" fmla="*/ 136 w 9876"/>
              <a:gd name="connsiteY38-3372" fmla="*/ 8162 h 9898"/>
              <a:gd name="connsiteX39-3373" fmla="*/ 211 w 9876"/>
              <a:gd name="connsiteY39-3374" fmla="*/ 8334 h 9898"/>
              <a:gd name="connsiteX40-3375" fmla="*/ 300 w 9876"/>
              <a:gd name="connsiteY40-3376" fmla="*/ 8494 h 9898"/>
              <a:gd name="connsiteX41-3377" fmla="*/ 396 w 9876"/>
              <a:gd name="connsiteY41-3378" fmla="*/ 8646 h 9898"/>
              <a:gd name="connsiteX42-3379" fmla="*/ 504 w 9876"/>
              <a:gd name="connsiteY42-3380" fmla="*/ 8788 h 9898"/>
              <a:gd name="connsiteX43-3381" fmla="*/ 622 w 9876"/>
              <a:gd name="connsiteY43-3382" fmla="*/ 8920 h 9898"/>
              <a:gd name="connsiteX44-3383" fmla="*/ 745 w 9876"/>
              <a:gd name="connsiteY44-3384" fmla="*/ 9042 h 9898"/>
              <a:gd name="connsiteX45-3385" fmla="*/ 875 w 9876"/>
              <a:gd name="connsiteY45-3386" fmla="*/ 9148 h 9898"/>
              <a:gd name="connsiteX46-3387" fmla="*/ 1006 w 9876"/>
              <a:gd name="connsiteY46-3388" fmla="*/ 9241 h 9898"/>
              <a:gd name="connsiteX47-3389" fmla="*/ 1143 w 9876"/>
              <a:gd name="connsiteY47-3390" fmla="*/ 9323 h 9898"/>
              <a:gd name="connsiteX48-3391" fmla="*/ 1278 w 9876"/>
              <a:gd name="connsiteY48-3392" fmla="*/ 9391 h 9898"/>
              <a:gd name="connsiteX49-3393" fmla="*/ 1416 w 9876"/>
              <a:gd name="connsiteY49-3394" fmla="*/ 9443 h 9898"/>
              <a:gd name="connsiteX50-3395" fmla="*/ 1552 w 9876"/>
              <a:gd name="connsiteY50-3396" fmla="*/ 9477 h 9898"/>
              <a:gd name="connsiteX51-3397" fmla="*/ 1684 w 9876"/>
              <a:gd name="connsiteY51-3398" fmla="*/ 9499 h 9898"/>
              <a:gd name="connsiteX52-3399" fmla="*/ 1747 w 9876"/>
              <a:gd name="connsiteY52-3400" fmla="*/ 9500 h 9898"/>
              <a:gd name="connsiteX53-3401" fmla="*/ 1821 w 9876"/>
              <a:gd name="connsiteY53-3402" fmla="*/ 9499 h 9898"/>
              <a:gd name="connsiteX54-3403" fmla="*/ 1967 w 9876"/>
              <a:gd name="connsiteY54-3404" fmla="*/ 9476 h 9898"/>
              <a:gd name="connsiteX55-3405" fmla="*/ 2103 w 9876"/>
              <a:gd name="connsiteY55-3406" fmla="*/ 9427 h 9898"/>
              <a:gd name="connsiteX56-3407" fmla="*/ 2235 w 9876"/>
              <a:gd name="connsiteY56-3408" fmla="*/ 9352 h 9898"/>
              <a:gd name="connsiteX57-3409" fmla="*/ 2352 w 9876"/>
              <a:gd name="connsiteY57-3410" fmla="*/ 9254 h 9898"/>
              <a:gd name="connsiteX58-3411" fmla="*/ 2460 w 9876"/>
              <a:gd name="connsiteY58-3412" fmla="*/ 9126 h 9898"/>
              <a:gd name="connsiteX59-3413" fmla="*/ 2529 w 9876"/>
              <a:gd name="connsiteY59-3414" fmla="*/ 9017 h 9898"/>
              <a:gd name="connsiteX60-3415" fmla="*/ 2570 w 9876"/>
              <a:gd name="connsiteY60-3416" fmla="*/ 8935 h 9898"/>
              <a:gd name="connsiteX61-3417" fmla="*/ 2606 w 9876"/>
              <a:gd name="connsiteY61-3418" fmla="*/ 8847 h 9898"/>
              <a:gd name="connsiteX62-3419" fmla="*/ 2641 w 9876"/>
              <a:gd name="connsiteY62-3420" fmla="*/ 8753 h 9898"/>
              <a:gd name="connsiteX63-3421" fmla="*/ 2654 w 9876"/>
              <a:gd name="connsiteY63-3422" fmla="*/ 8702 h 9898"/>
              <a:gd name="connsiteX64-3423" fmla="*/ 2672 w 9876"/>
              <a:gd name="connsiteY64-3424" fmla="*/ 8623 h 9898"/>
              <a:gd name="connsiteX65-3425" fmla="*/ 2702 w 9876"/>
              <a:gd name="connsiteY65-3426" fmla="*/ 8466 h 9898"/>
              <a:gd name="connsiteX66-3427" fmla="*/ 2716 w 9876"/>
              <a:gd name="connsiteY66-3428" fmla="*/ 8319 h 9898"/>
              <a:gd name="connsiteX67-3429" fmla="*/ 2720 w 9876"/>
              <a:gd name="connsiteY67-3430" fmla="*/ 8176 h 9898"/>
              <a:gd name="connsiteX68-3431" fmla="*/ 2712 w 9876"/>
              <a:gd name="connsiteY68-3432" fmla="*/ 8040 h 9898"/>
              <a:gd name="connsiteX69-3433" fmla="*/ 2693 w 9876"/>
              <a:gd name="connsiteY69-3434" fmla="*/ 7907 h 9898"/>
              <a:gd name="connsiteX70-3435" fmla="*/ 2667 w 9876"/>
              <a:gd name="connsiteY70-3436" fmla="*/ 7775 h 9898"/>
              <a:gd name="connsiteX71-3437" fmla="*/ 2632 w 9876"/>
              <a:gd name="connsiteY71-3438" fmla="*/ 7649 h 9898"/>
              <a:gd name="connsiteX72-3439" fmla="*/ 2568 w 9876"/>
              <a:gd name="connsiteY72-3440" fmla="*/ 7463 h 9898"/>
              <a:gd name="connsiteX73-3441" fmla="*/ 2465 w 9876"/>
              <a:gd name="connsiteY73-3442" fmla="*/ 7219 h 9898"/>
              <a:gd name="connsiteX74-3443" fmla="*/ 2290 w 9876"/>
              <a:gd name="connsiteY74-3444" fmla="*/ 6857 h 9898"/>
              <a:gd name="connsiteX75-3445" fmla="*/ 2172 w 9876"/>
              <a:gd name="connsiteY75-3446" fmla="*/ 6604 h 9898"/>
              <a:gd name="connsiteX76-3447" fmla="*/ 2007 w 9876"/>
              <a:gd name="connsiteY76-3448" fmla="*/ 6262 h 9898"/>
              <a:gd name="connsiteX77-3449" fmla="*/ 1707 w 9876"/>
              <a:gd name="connsiteY77-3450" fmla="*/ 5639 h 9898"/>
              <a:gd name="connsiteX78-3451" fmla="*/ 1559 w 9876"/>
              <a:gd name="connsiteY78-3452" fmla="*/ 5301 h 9898"/>
              <a:gd name="connsiteX79-3453" fmla="*/ 1466 w 9876"/>
              <a:gd name="connsiteY79-3454" fmla="*/ 5070 h 9898"/>
              <a:gd name="connsiteX80-3455" fmla="*/ 1382 w 9876"/>
              <a:gd name="connsiteY80-3456" fmla="*/ 4836 h 9898"/>
              <a:gd name="connsiteX81-3457" fmla="*/ 1311 w 9876"/>
              <a:gd name="connsiteY81-3458" fmla="*/ 4601 h 9898"/>
              <a:gd name="connsiteX82-3459" fmla="*/ 1256 w 9876"/>
              <a:gd name="connsiteY82-3460" fmla="*/ 4363 h 9898"/>
              <a:gd name="connsiteX83-3461" fmla="*/ 1217 w 9876"/>
              <a:gd name="connsiteY83-3462" fmla="*/ 4130 h 9898"/>
              <a:gd name="connsiteX84-3463" fmla="*/ 1198 w 9876"/>
              <a:gd name="connsiteY84-3464" fmla="*/ 3900 h 9898"/>
              <a:gd name="connsiteX85-3465" fmla="*/ 1201 w 9876"/>
              <a:gd name="connsiteY85-3466" fmla="*/ 3730 h 9898"/>
              <a:gd name="connsiteX86-3467" fmla="*/ 1210 w 9876"/>
              <a:gd name="connsiteY86-3468" fmla="*/ 3622 h 9898"/>
              <a:gd name="connsiteX87-3469" fmla="*/ 1226 w 9876"/>
              <a:gd name="connsiteY87-3470" fmla="*/ 3512 h 9898"/>
              <a:gd name="connsiteX88-3471" fmla="*/ 1251 w 9876"/>
              <a:gd name="connsiteY88-3472" fmla="*/ 3406 h 9898"/>
              <a:gd name="connsiteX89-3473" fmla="*/ 1280 w 9876"/>
              <a:gd name="connsiteY89-3474" fmla="*/ 3302 h 9898"/>
              <a:gd name="connsiteX90-3475" fmla="*/ 1320 w 9876"/>
              <a:gd name="connsiteY90-3476" fmla="*/ 3200 h 9898"/>
              <a:gd name="connsiteX91-3477" fmla="*/ 1342 w 9876"/>
              <a:gd name="connsiteY91-3478" fmla="*/ 3152 h 9898"/>
              <a:gd name="connsiteX92-3479" fmla="*/ 1375 w 9876"/>
              <a:gd name="connsiteY92-3480" fmla="*/ 3081 h 9898"/>
              <a:gd name="connsiteX93-3481" fmla="*/ 1452 w 9876"/>
              <a:gd name="connsiteY93-3482" fmla="*/ 2963 h 9898"/>
              <a:gd name="connsiteX94-3483" fmla="*/ 1541 w 9876"/>
              <a:gd name="connsiteY94-3484" fmla="*/ 2859 h 9898"/>
              <a:gd name="connsiteX95-3485" fmla="*/ 1636 w 9876"/>
              <a:gd name="connsiteY95-3486" fmla="*/ 2773 h 9898"/>
              <a:gd name="connsiteX96-3487" fmla="*/ 1740 w 9876"/>
              <a:gd name="connsiteY96-3488" fmla="*/ 2702 h 9898"/>
              <a:gd name="connsiteX97-3489" fmla="*/ 1851 w 9876"/>
              <a:gd name="connsiteY97-3490" fmla="*/ 2644 h 9898"/>
              <a:gd name="connsiteX98-3491" fmla="*/ 1967 w 9876"/>
              <a:gd name="connsiteY98-3492" fmla="*/ 2604 h 9898"/>
              <a:gd name="connsiteX99-3493" fmla="*/ 2084 w 9876"/>
              <a:gd name="connsiteY99-3494" fmla="*/ 2575 h 9898"/>
              <a:gd name="connsiteX100-3495" fmla="*/ 2206 w 9876"/>
              <a:gd name="connsiteY100-3496" fmla="*/ 2559 h 9898"/>
              <a:gd name="connsiteX101-3497" fmla="*/ 2330 w 9876"/>
              <a:gd name="connsiteY101-3498" fmla="*/ 2554 h 9898"/>
              <a:gd name="connsiteX102-3499" fmla="*/ 2454 w 9876"/>
              <a:gd name="connsiteY102-3500" fmla="*/ 2560 h 9898"/>
              <a:gd name="connsiteX103-3501" fmla="*/ 2575 w 9876"/>
              <a:gd name="connsiteY103-3502" fmla="*/ 2577 h 9898"/>
              <a:gd name="connsiteX104-3503" fmla="*/ 2693 w 9876"/>
              <a:gd name="connsiteY104-3504" fmla="*/ 2604 h 9898"/>
              <a:gd name="connsiteX105-3505" fmla="*/ 2809 w 9876"/>
              <a:gd name="connsiteY105-3506" fmla="*/ 2638 h 9898"/>
              <a:gd name="connsiteX106-3507" fmla="*/ 2920 w 9876"/>
              <a:gd name="connsiteY106-3508" fmla="*/ 2680 h 9898"/>
              <a:gd name="connsiteX107-3509" fmla="*/ 3023 w 9876"/>
              <a:gd name="connsiteY107-3510" fmla="*/ 2732 h 9898"/>
              <a:gd name="connsiteX108-3511" fmla="*/ 3074 w 9876"/>
              <a:gd name="connsiteY108-3512" fmla="*/ 2760 h 9898"/>
              <a:gd name="connsiteX109-3513" fmla="*/ 3129 w 9876"/>
              <a:gd name="connsiteY109-3514" fmla="*/ 2793 h 9898"/>
              <a:gd name="connsiteX110-3515" fmla="*/ 3241 w 9876"/>
              <a:gd name="connsiteY110-3516" fmla="*/ 2869 h 9898"/>
              <a:gd name="connsiteX111-3517" fmla="*/ 3347 w 9876"/>
              <a:gd name="connsiteY111-3518" fmla="*/ 2954 h 9898"/>
              <a:gd name="connsiteX112-3519" fmla="*/ 3452 w 9876"/>
              <a:gd name="connsiteY112-3520" fmla="*/ 3044 h 9898"/>
              <a:gd name="connsiteX113-3521" fmla="*/ 3603 w 9876"/>
              <a:gd name="connsiteY113-3522" fmla="*/ 3196 h 9898"/>
              <a:gd name="connsiteX114-3523" fmla="*/ 3794 w 9876"/>
              <a:gd name="connsiteY114-3524" fmla="*/ 3422 h 9898"/>
              <a:gd name="connsiteX115-3525" fmla="*/ 3966 w 9876"/>
              <a:gd name="connsiteY115-3526" fmla="*/ 3671 h 9898"/>
              <a:gd name="connsiteX116-3527" fmla="*/ 4124 w 9876"/>
              <a:gd name="connsiteY116-3528" fmla="*/ 3941 h 9898"/>
              <a:gd name="connsiteX117-3529" fmla="*/ 4267 w 9876"/>
              <a:gd name="connsiteY117-3530" fmla="*/ 4227 h 9898"/>
              <a:gd name="connsiteX118-3531" fmla="*/ 4387 w 9876"/>
              <a:gd name="connsiteY118-3532" fmla="*/ 4525 h 9898"/>
              <a:gd name="connsiteX119-3533" fmla="*/ 4438 w 9876"/>
              <a:gd name="connsiteY119-3534" fmla="*/ 4682 h 9898"/>
              <a:gd name="connsiteX120-3535" fmla="*/ 4478 w 9876"/>
              <a:gd name="connsiteY120-3536" fmla="*/ 4796 h 9898"/>
              <a:gd name="connsiteX121-3537" fmla="*/ 4542 w 9876"/>
              <a:gd name="connsiteY121-3538" fmla="*/ 5032 h 9898"/>
              <a:gd name="connsiteX122-3539" fmla="*/ 4595 w 9876"/>
              <a:gd name="connsiteY122-3540" fmla="*/ 5270 h 9898"/>
              <a:gd name="connsiteX123-3541" fmla="*/ 4639 w 9876"/>
              <a:gd name="connsiteY123-3542" fmla="*/ 5510 h 9898"/>
              <a:gd name="connsiteX124-3543" fmla="*/ 4697 w 9876"/>
              <a:gd name="connsiteY124-3544" fmla="*/ 5876 h 9898"/>
              <a:gd name="connsiteX125-3545" fmla="*/ 4769 w 9876"/>
              <a:gd name="connsiteY125-3546" fmla="*/ 6363 h 9898"/>
              <a:gd name="connsiteX126-3547" fmla="*/ 4827 w 9876"/>
              <a:gd name="connsiteY126-3548" fmla="*/ 6725 h 9898"/>
              <a:gd name="connsiteX127-3549" fmla="*/ 4872 w 9876"/>
              <a:gd name="connsiteY127-3550" fmla="*/ 6963 h 9898"/>
              <a:gd name="connsiteX128-3551" fmla="*/ 4926 w 9876"/>
              <a:gd name="connsiteY128-3552" fmla="*/ 7195 h 9898"/>
              <a:gd name="connsiteX129-3553" fmla="*/ 4989 w 9876"/>
              <a:gd name="connsiteY129-3554" fmla="*/ 7424 h 9898"/>
              <a:gd name="connsiteX130-3555" fmla="*/ 5064 w 9876"/>
              <a:gd name="connsiteY130-3556" fmla="*/ 7648 h 9898"/>
              <a:gd name="connsiteX131-3557" fmla="*/ 5153 w 9876"/>
              <a:gd name="connsiteY131-3558" fmla="*/ 7861 h 9898"/>
              <a:gd name="connsiteX132-3559" fmla="*/ 5262 w 9876"/>
              <a:gd name="connsiteY132-3560" fmla="*/ 8069 h 9898"/>
              <a:gd name="connsiteX133-3561" fmla="*/ 5387 w 9876"/>
              <a:gd name="connsiteY133-3562" fmla="*/ 8266 h 9898"/>
              <a:gd name="connsiteX134-3563" fmla="*/ 5458 w 9876"/>
              <a:gd name="connsiteY134-3564" fmla="*/ 8361 h 9898"/>
              <a:gd name="connsiteX135-3565" fmla="*/ 5489 w 9876"/>
              <a:gd name="connsiteY135-3566" fmla="*/ 8400 h 9898"/>
              <a:gd name="connsiteX136-3567" fmla="*/ 5556 w 9876"/>
              <a:gd name="connsiteY136-3568" fmla="*/ 8471 h 9898"/>
              <a:gd name="connsiteX137-3569" fmla="*/ 5622 w 9876"/>
              <a:gd name="connsiteY137-3570" fmla="*/ 8532 h 9898"/>
              <a:gd name="connsiteX138-3571" fmla="*/ 5691 w 9876"/>
              <a:gd name="connsiteY138-3572" fmla="*/ 8586 h 9898"/>
              <a:gd name="connsiteX139-3573" fmla="*/ 5758 w 9876"/>
              <a:gd name="connsiteY139-3574" fmla="*/ 8626 h 9898"/>
              <a:gd name="connsiteX140-3575" fmla="*/ 5828 w 9876"/>
              <a:gd name="connsiteY140-3576" fmla="*/ 8656 h 9898"/>
              <a:gd name="connsiteX141-3577" fmla="*/ 5897 w 9876"/>
              <a:gd name="connsiteY141-3578" fmla="*/ 8679 h 9898"/>
              <a:gd name="connsiteX142-3579" fmla="*/ 5968 w 9876"/>
              <a:gd name="connsiteY142-3580" fmla="*/ 8691 h 9898"/>
              <a:gd name="connsiteX143-3581" fmla="*/ 6038 w 9876"/>
              <a:gd name="connsiteY143-3582" fmla="*/ 8691 h 9898"/>
              <a:gd name="connsiteX144-3583" fmla="*/ 6108 w 9876"/>
              <a:gd name="connsiteY144-3584" fmla="*/ 8683 h 9898"/>
              <a:gd name="connsiteX145-3585" fmla="*/ 6178 w 9876"/>
              <a:gd name="connsiteY145-3586" fmla="*/ 8662 h 9898"/>
              <a:gd name="connsiteX146-3587" fmla="*/ 6248 w 9876"/>
              <a:gd name="connsiteY146-3588" fmla="*/ 8634 h 9898"/>
              <a:gd name="connsiteX147-3589" fmla="*/ 6318 w 9876"/>
              <a:gd name="connsiteY147-3590" fmla="*/ 8597 h 9898"/>
              <a:gd name="connsiteX148-3591" fmla="*/ 6386 w 9876"/>
              <a:gd name="connsiteY148-3592" fmla="*/ 8546 h 9898"/>
              <a:gd name="connsiteX149-3593" fmla="*/ 6454 w 9876"/>
              <a:gd name="connsiteY149-3594" fmla="*/ 8488 h 9898"/>
              <a:gd name="connsiteX150-3595" fmla="*/ 6521 w 9876"/>
              <a:gd name="connsiteY150-3596" fmla="*/ 8418 h 9898"/>
              <a:gd name="connsiteX151-3597" fmla="*/ 6555 w 9876"/>
              <a:gd name="connsiteY151-3598" fmla="*/ 8380 h 9898"/>
              <a:gd name="connsiteX152-3599" fmla="*/ 6584 w 9876"/>
              <a:gd name="connsiteY152-3600" fmla="*/ 8344 h 9898"/>
              <a:gd name="connsiteX153-3601" fmla="*/ 6638 w 9876"/>
              <a:gd name="connsiteY153-3602" fmla="*/ 8269 h 9898"/>
              <a:gd name="connsiteX154-3603" fmla="*/ 6682 w 9876"/>
              <a:gd name="connsiteY154-3604" fmla="*/ 8188 h 9898"/>
              <a:gd name="connsiteX155-3605" fmla="*/ 6721 w 9876"/>
              <a:gd name="connsiteY155-3606" fmla="*/ 8104 h 9898"/>
              <a:gd name="connsiteX156-3607" fmla="*/ 6768 w 9876"/>
              <a:gd name="connsiteY156-3608" fmla="*/ 7975 h 9898"/>
              <a:gd name="connsiteX157-3609" fmla="*/ 6815 w 9876"/>
              <a:gd name="connsiteY157-3610" fmla="*/ 7792 h 9898"/>
              <a:gd name="connsiteX158-3611" fmla="*/ 6845 w 9876"/>
              <a:gd name="connsiteY158-3612" fmla="*/ 7602 h 9898"/>
              <a:gd name="connsiteX159-3613" fmla="*/ 6864 w 9876"/>
              <a:gd name="connsiteY159-3614" fmla="*/ 7404 h 9898"/>
              <a:gd name="connsiteX160-3615" fmla="*/ 6880 w 9876"/>
              <a:gd name="connsiteY160-3616" fmla="*/ 7103 h 9898"/>
              <a:gd name="connsiteX161-3617" fmla="*/ 6888 w 9876"/>
              <a:gd name="connsiteY161-3618" fmla="*/ 6902 h 9898"/>
              <a:gd name="connsiteX162-3619" fmla="*/ 6900 w 9876"/>
              <a:gd name="connsiteY162-3620" fmla="*/ 6631 h 9898"/>
              <a:gd name="connsiteX163-3621" fmla="*/ 6914 w 9876"/>
              <a:gd name="connsiteY163-3622" fmla="*/ 6085 h 9898"/>
              <a:gd name="connsiteX164-3623" fmla="*/ 6914 w 9876"/>
              <a:gd name="connsiteY164-3624" fmla="*/ 5538 h 9898"/>
              <a:gd name="connsiteX165-3625" fmla="*/ 6903 w 9876"/>
              <a:gd name="connsiteY165-3626" fmla="*/ 4994 h 9898"/>
              <a:gd name="connsiteX166-3627" fmla="*/ 6894 w 9876"/>
              <a:gd name="connsiteY166-3628" fmla="*/ 4721 h 9898"/>
              <a:gd name="connsiteX167-3629" fmla="*/ 6891 w 9876"/>
              <a:gd name="connsiteY167-3630" fmla="*/ 4658 h 9898"/>
              <a:gd name="connsiteX168-3631" fmla="*/ 6879 w 9876"/>
              <a:gd name="connsiteY168-3632" fmla="*/ 4525 h 9898"/>
              <a:gd name="connsiteX169-3633" fmla="*/ 6860 w 9876"/>
              <a:gd name="connsiteY169-3634" fmla="*/ 4399 h 9898"/>
              <a:gd name="connsiteX170-3635" fmla="*/ 6830 w 9876"/>
              <a:gd name="connsiteY170-3636" fmla="*/ 4276 h 9898"/>
              <a:gd name="connsiteX171-3637" fmla="*/ 6800 w 9876"/>
              <a:gd name="connsiteY171-3638" fmla="*/ 4156 h 9898"/>
              <a:gd name="connsiteX172-3639" fmla="*/ 6759 w 9876"/>
              <a:gd name="connsiteY172-3640" fmla="*/ 4041 h 9898"/>
              <a:gd name="connsiteX173-3641" fmla="*/ 6712 w 9876"/>
              <a:gd name="connsiteY173-3642" fmla="*/ 3930 h 9898"/>
              <a:gd name="connsiteX174-3643" fmla="*/ 6660 w 9876"/>
              <a:gd name="connsiteY174-3644" fmla="*/ 3826 h 9898"/>
              <a:gd name="connsiteX175-3645" fmla="*/ 6601 w 9876"/>
              <a:gd name="connsiteY175-3646" fmla="*/ 3730 h 9898"/>
              <a:gd name="connsiteX176-3647" fmla="*/ 6537 w 9876"/>
              <a:gd name="connsiteY176-3648" fmla="*/ 3642 h 9898"/>
              <a:gd name="connsiteX177-3649" fmla="*/ 6466 w 9876"/>
              <a:gd name="connsiteY177-3650" fmla="*/ 3563 h 9898"/>
              <a:gd name="connsiteX178-3651" fmla="*/ 6390 w 9876"/>
              <a:gd name="connsiteY178-3652" fmla="*/ 3492 h 9898"/>
              <a:gd name="connsiteX179-3653" fmla="*/ 6311 w 9876"/>
              <a:gd name="connsiteY179-3654" fmla="*/ 3434 h 9898"/>
              <a:gd name="connsiteX180-3655" fmla="*/ 6226 w 9876"/>
              <a:gd name="connsiteY180-3656" fmla="*/ 3382 h 9898"/>
              <a:gd name="connsiteX181-3657" fmla="*/ 6135 w 9876"/>
              <a:gd name="connsiteY181-3658" fmla="*/ 3347 h 9898"/>
              <a:gd name="connsiteX182-3659" fmla="*/ 6039 w 9876"/>
              <a:gd name="connsiteY182-3660" fmla="*/ 3324 h 9898"/>
              <a:gd name="connsiteX183-3661" fmla="*/ 5989 w 9876"/>
              <a:gd name="connsiteY183-3662" fmla="*/ 3319 h 9898"/>
              <a:gd name="connsiteX184-3663" fmla="*/ 5964 w 9876"/>
              <a:gd name="connsiteY184-3664" fmla="*/ 3318 h 9898"/>
              <a:gd name="connsiteX185-3665" fmla="*/ 5912 w 9876"/>
              <a:gd name="connsiteY185-3666" fmla="*/ 3323 h 9898"/>
              <a:gd name="connsiteX186-3667" fmla="*/ 5860 w 9876"/>
              <a:gd name="connsiteY186-3668" fmla="*/ 3337 h 9898"/>
              <a:gd name="connsiteX187-3669" fmla="*/ 5811 w 9876"/>
              <a:gd name="connsiteY187-3670" fmla="*/ 3362 h 9898"/>
              <a:gd name="connsiteX188-3671" fmla="*/ 5765 w 9876"/>
              <a:gd name="connsiteY188-3672" fmla="*/ 3398 h 9898"/>
              <a:gd name="connsiteX189-3673" fmla="*/ 5724 w 9876"/>
              <a:gd name="connsiteY189-3674" fmla="*/ 3443 h 9898"/>
              <a:gd name="connsiteX190-3675" fmla="*/ 5692 w 9876"/>
              <a:gd name="connsiteY190-3676" fmla="*/ 3495 h 9898"/>
              <a:gd name="connsiteX191-3677" fmla="*/ 5667 w 9876"/>
              <a:gd name="connsiteY191-3678" fmla="*/ 3555 h 9898"/>
              <a:gd name="connsiteX192-3679" fmla="*/ 5658 w 9876"/>
              <a:gd name="connsiteY192-3680" fmla="*/ 3588 h 9898"/>
              <a:gd name="connsiteX193-3681" fmla="*/ 5654 w 9876"/>
              <a:gd name="connsiteY193-3682" fmla="*/ 3616 h 9898"/>
              <a:gd name="connsiteX194-3683" fmla="*/ 5648 w 9876"/>
              <a:gd name="connsiteY194-3684" fmla="*/ 3668 h 9898"/>
              <a:gd name="connsiteX195-3685" fmla="*/ 5653 w 9876"/>
              <a:gd name="connsiteY195-3686" fmla="*/ 3749 h 9898"/>
              <a:gd name="connsiteX196-3687" fmla="*/ 5674 w 9876"/>
              <a:gd name="connsiteY196-3688" fmla="*/ 3856 h 9898"/>
              <a:gd name="connsiteX197-3689" fmla="*/ 5714 w 9876"/>
              <a:gd name="connsiteY197-3690" fmla="*/ 3950 h 9898"/>
              <a:gd name="connsiteX198-3691" fmla="*/ 5739 w 9876"/>
              <a:gd name="connsiteY198-3692" fmla="*/ 3993 h 9898"/>
              <a:gd name="connsiteX199-3693" fmla="*/ 5787 w 9876"/>
              <a:gd name="connsiteY199-3694" fmla="*/ 4065 h 9898"/>
              <a:gd name="connsiteX200-3695" fmla="*/ 5886 w 9876"/>
              <a:gd name="connsiteY200-3696" fmla="*/ 4186 h 9898"/>
              <a:gd name="connsiteX201-3697" fmla="*/ 5986 w 9876"/>
              <a:gd name="connsiteY201-3698" fmla="*/ 4285 h 9898"/>
              <a:gd name="connsiteX202-3699" fmla="*/ 6091 w 9876"/>
              <a:gd name="connsiteY202-3700" fmla="*/ 4363 h 9898"/>
              <a:gd name="connsiteX203-3701" fmla="*/ 6194 w 9876"/>
              <a:gd name="connsiteY203-3702" fmla="*/ 4415 h 9898"/>
              <a:gd name="connsiteX204-3703" fmla="*/ 6301 w 9876"/>
              <a:gd name="connsiteY204-3704" fmla="*/ 4448 h 9898"/>
              <a:gd name="connsiteX205-3705" fmla="*/ 6408 w 9876"/>
              <a:gd name="connsiteY205-3706" fmla="*/ 4461 h 9898"/>
              <a:gd name="connsiteX206-3707" fmla="*/ 6514 w 9876"/>
              <a:gd name="connsiteY206-3708" fmla="*/ 4451 h 9898"/>
              <a:gd name="connsiteX207-3709" fmla="*/ 6620 w 9876"/>
              <a:gd name="connsiteY207-3710" fmla="*/ 4426 h 9898"/>
              <a:gd name="connsiteX208-3711" fmla="*/ 6726 w 9876"/>
              <a:gd name="connsiteY208-3712" fmla="*/ 4381 h 9898"/>
              <a:gd name="connsiteX209-3713" fmla="*/ 6829 w 9876"/>
              <a:gd name="connsiteY209-3714" fmla="*/ 4324 h 9898"/>
              <a:gd name="connsiteX210-3715" fmla="*/ 6931 w 9876"/>
              <a:gd name="connsiteY210-3716" fmla="*/ 4247 h 9898"/>
              <a:gd name="connsiteX211-3717" fmla="*/ 7028 w 9876"/>
              <a:gd name="connsiteY211-3718" fmla="*/ 4157 h 9898"/>
              <a:gd name="connsiteX212-3719" fmla="*/ 7124 w 9876"/>
              <a:gd name="connsiteY212-3720" fmla="*/ 4054 h 9898"/>
              <a:gd name="connsiteX213-3721" fmla="*/ 7215 w 9876"/>
              <a:gd name="connsiteY213-3722" fmla="*/ 3939 h 9898"/>
              <a:gd name="connsiteX214-3723" fmla="*/ 7299 w 9876"/>
              <a:gd name="connsiteY214-3724" fmla="*/ 3811 h 9898"/>
              <a:gd name="connsiteX215-3725" fmla="*/ 7341 w 9876"/>
              <a:gd name="connsiteY215-3726" fmla="*/ 3743 h 9898"/>
              <a:gd name="connsiteX216-3727" fmla="*/ 7413 w 9876"/>
              <a:gd name="connsiteY216-3728" fmla="*/ 3617 h 9898"/>
              <a:gd name="connsiteX217-3729" fmla="*/ 7545 w 9876"/>
              <a:gd name="connsiteY217-3730" fmla="*/ 3349 h 9898"/>
              <a:gd name="connsiteX218-3731" fmla="*/ 7658 w 9876"/>
              <a:gd name="connsiteY218-3732" fmla="*/ 3063 h 9898"/>
              <a:gd name="connsiteX219-3733" fmla="*/ 7728 w 9876"/>
              <a:gd name="connsiteY219-3734" fmla="*/ 2841 h 9898"/>
              <a:gd name="connsiteX220-3735" fmla="*/ 7770 w 9876"/>
              <a:gd name="connsiteY220-3736" fmla="*/ 2689 h 9898"/>
              <a:gd name="connsiteX221-3737" fmla="*/ 7802 w 9876"/>
              <a:gd name="connsiteY221-3738" fmla="*/ 2535 h 9898"/>
              <a:gd name="connsiteX222-3739" fmla="*/ 7833 w 9876"/>
              <a:gd name="connsiteY222-3740" fmla="*/ 2376 h 9898"/>
              <a:gd name="connsiteX223-3741" fmla="*/ 7853 w 9876"/>
              <a:gd name="connsiteY223-3742" fmla="*/ 2219 h 9898"/>
              <a:gd name="connsiteX224-3743" fmla="*/ 7866 w 9876"/>
              <a:gd name="connsiteY224-3744" fmla="*/ 2059 h 9898"/>
              <a:gd name="connsiteX225-3745" fmla="*/ 7874 w 9876"/>
              <a:gd name="connsiteY225-3746" fmla="*/ 1898 h 9898"/>
              <a:gd name="connsiteX226-3747" fmla="*/ 7872 w 9876"/>
              <a:gd name="connsiteY226-3748" fmla="*/ 1737 h 9898"/>
              <a:gd name="connsiteX227-3749" fmla="*/ 7864 w 9876"/>
              <a:gd name="connsiteY227-3750" fmla="*/ 1575 h 9898"/>
              <a:gd name="connsiteX228-3751" fmla="*/ 7850 w 9876"/>
              <a:gd name="connsiteY228-3752" fmla="*/ 1414 h 9898"/>
              <a:gd name="connsiteX229-3753" fmla="*/ 7839 w 9876"/>
              <a:gd name="connsiteY229-3754" fmla="*/ 1334 h 9898"/>
              <a:gd name="connsiteX230-3755" fmla="*/ 7818 w 9876"/>
              <a:gd name="connsiteY230-3756" fmla="*/ 1224 h 9898"/>
              <a:gd name="connsiteX231-3757" fmla="*/ 7794 w 9876"/>
              <a:gd name="connsiteY231-3758" fmla="*/ 1044 h 9898"/>
              <a:gd name="connsiteX232-3759" fmla="*/ 7785 w 9876"/>
              <a:gd name="connsiteY232-3760" fmla="*/ 921 h 9898"/>
              <a:gd name="connsiteX233-3761" fmla="*/ 7787 w 9876"/>
              <a:gd name="connsiteY233-3762" fmla="*/ 803 h 9898"/>
              <a:gd name="connsiteX234-3763" fmla="*/ 7805 w 9876"/>
              <a:gd name="connsiteY234-3764" fmla="*/ 691 h 9898"/>
              <a:gd name="connsiteX235-3765" fmla="*/ 7836 w 9876"/>
              <a:gd name="connsiteY235-3766" fmla="*/ 617 h 9898"/>
              <a:gd name="connsiteX236-3767" fmla="*/ 7859 w 9876"/>
              <a:gd name="connsiteY236-3768" fmla="*/ 570 h 9898"/>
              <a:gd name="connsiteX237-3769" fmla="*/ 7893 w 9876"/>
              <a:gd name="connsiteY237-3770" fmla="*/ 531 h 9898"/>
              <a:gd name="connsiteX238-3771" fmla="*/ 7930 w 9876"/>
              <a:gd name="connsiteY238-3772" fmla="*/ 495 h 9898"/>
              <a:gd name="connsiteX239-3773" fmla="*/ 7950 w 9876"/>
              <a:gd name="connsiteY239-3774" fmla="*/ 481 h 9898"/>
              <a:gd name="connsiteX240-3775" fmla="*/ 7988 w 9876"/>
              <a:gd name="connsiteY240-3776" fmla="*/ 461 h 9898"/>
              <a:gd name="connsiteX241-3777" fmla="*/ 8058 w 9876"/>
              <a:gd name="connsiteY241-3778" fmla="*/ 447 h 9898"/>
              <a:gd name="connsiteX242-3779" fmla="*/ 8127 w 9876"/>
              <a:gd name="connsiteY242-3780" fmla="*/ 456 h 9898"/>
              <a:gd name="connsiteX243-3781" fmla="*/ 8198 w 9876"/>
              <a:gd name="connsiteY243-3782" fmla="*/ 488 h 9898"/>
              <a:gd name="connsiteX244-3783" fmla="*/ 8266 w 9876"/>
              <a:gd name="connsiteY244-3784" fmla="*/ 536 h 9898"/>
              <a:gd name="connsiteX245-3785" fmla="*/ 8328 w 9876"/>
              <a:gd name="connsiteY245-3786" fmla="*/ 598 h 9898"/>
              <a:gd name="connsiteX246-3787" fmla="*/ 8385 w 9876"/>
              <a:gd name="connsiteY246-3788" fmla="*/ 669 h 9898"/>
              <a:gd name="connsiteX247-3789" fmla="*/ 8432 w 9876"/>
              <a:gd name="connsiteY247-3790" fmla="*/ 740 h 9898"/>
              <a:gd name="connsiteX248-3791" fmla="*/ 8453 w 9876"/>
              <a:gd name="connsiteY248-3792" fmla="*/ 777 h 9898"/>
              <a:gd name="connsiteX249-3793" fmla="*/ 8538 w 9876"/>
              <a:gd name="connsiteY249-3794" fmla="*/ 953 h 9898"/>
              <a:gd name="connsiteX250-3795" fmla="*/ 8683 w 9876"/>
              <a:gd name="connsiteY250-3796" fmla="*/ 1242 h 9898"/>
              <a:gd name="connsiteX251-3797" fmla="*/ 8758 w 9876"/>
              <a:gd name="connsiteY251-3798" fmla="*/ 1370 h 9898"/>
              <a:gd name="connsiteX252-3799" fmla="*/ 8814 w 9876"/>
              <a:gd name="connsiteY252-3800" fmla="*/ 1445 h 9898"/>
              <a:gd name="connsiteX253-3801" fmla="*/ 8871 w 9876"/>
              <a:gd name="connsiteY253-3802" fmla="*/ 1511 h 9898"/>
              <a:gd name="connsiteX254-3803" fmla="*/ 8927 w 9876"/>
              <a:gd name="connsiteY254-3804" fmla="*/ 1560 h 9898"/>
              <a:gd name="connsiteX255-3805" fmla="*/ 8990 w 9876"/>
              <a:gd name="connsiteY255-3806" fmla="*/ 1592 h 9898"/>
              <a:gd name="connsiteX256-3807" fmla="*/ 9054 w 9876"/>
              <a:gd name="connsiteY256-3808" fmla="*/ 1605 h 9898"/>
              <a:gd name="connsiteX257-3809" fmla="*/ 9121 w 9876"/>
              <a:gd name="connsiteY257-3810" fmla="*/ 1597 h 9898"/>
              <a:gd name="connsiteX258-3811" fmla="*/ 9193 w 9876"/>
              <a:gd name="connsiteY258-3812" fmla="*/ 1565 h 9898"/>
              <a:gd name="connsiteX259-3813" fmla="*/ 9268 w 9876"/>
              <a:gd name="connsiteY259-3814" fmla="*/ 1504 h 9898"/>
              <a:gd name="connsiteX260-3815" fmla="*/ 9346 w 9876"/>
              <a:gd name="connsiteY260-3816" fmla="*/ 1412 h 9898"/>
              <a:gd name="connsiteX261-3817" fmla="*/ 9386 w 9876"/>
              <a:gd name="connsiteY261-3818" fmla="*/ 1354 h 9898"/>
              <a:gd name="connsiteX262-3819" fmla="*/ 9426 w 9876"/>
              <a:gd name="connsiteY262-3820" fmla="*/ 1289 h 9898"/>
              <a:gd name="connsiteX263-3821" fmla="*/ 9495 w 9876"/>
              <a:gd name="connsiteY263-3822" fmla="*/ 1149 h 9898"/>
              <a:gd name="connsiteX264-3823" fmla="*/ 9552 w 9876"/>
              <a:gd name="connsiteY264-3824" fmla="*/ 995 h 9898"/>
              <a:gd name="connsiteX265-3825" fmla="*/ 9601 w 9876"/>
              <a:gd name="connsiteY265-3826" fmla="*/ 836 h 9898"/>
              <a:gd name="connsiteX266-3827" fmla="*/ 9622 w 9876"/>
              <a:gd name="connsiteY266-3828" fmla="*/ 756 h 9898"/>
              <a:gd name="connsiteX267-3829" fmla="*/ 9674 w 9876"/>
              <a:gd name="connsiteY267-3830" fmla="*/ 564 h 9898"/>
              <a:gd name="connsiteX268-3831" fmla="*/ 9761 w 9876"/>
              <a:gd name="connsiteY268-3832" fmla="*/ 269 h 9898"/>
              <a:gd name="connsiteX269-3833" fmla="*/ 9832 w 9876"/>
              <a:gd name="connsiteY269-3834" fmla="*/ 85 h 9898"/>
              <a:gd name="connsiteX270-3835" fmla="*/ 9876 w 9876"/>
              <a:gd name="connsiteY270-3836" fmla="*/ 0 h 9898"/>
              <a:gd name="connsiteX0-3837" fmla="*/ 177 w 10000"/>
              <a:gd name="connsiteY0-3838" fmla="*/ 9883 h 9883"/>
              <a:gd name="connsiteX1-3839" fmla="*/ 317 w 10000"/>
              <a:gd name="connsiteY1-3840" fmla="*/ 9753 h 9883"/>
              <a:gd name="connsiteX2-3841" fmla="*/ 449 w 10000"/>
              <a:gd name="connsiteY2-3842" fmla="*/ 9608 h 9883"/>
              <a:gd name="connsiteX3-3843" fmla="*/ 569 w 10000"/>
              <a:gd name="connsiteY3-3844" fmla="*/ 9448 h 9883"/>
              <a:gd name="connsiteX4-3845" fmla="*/ 675 w 10000"/>
              <a:gd name="connsiteY4-3846" fmla="*/ 9278 h 9883"/>
              <a:gd name="connsiteX5-3847" fmla="*/ 769 w 10000"/>
              <a:gd name="connsiteY5-3848" fmla="*/ 9089 h 9883"/>
              <a:gd name="connsiteX6-3849" fmla="*/ 846 w 10000"/>
              <a:gd name="connsiteY6-3850" fmla="*/ 8891 h 9883"/>
              <a:gd name="connsiteX7-3851" fmla="*/ 905 w 10000"/>
              <a:gd name="connsiteY7-3852" fmla="*/ 8675 h 9883"/>
              <a:gd name="connsiteX8-3853" fmla="*/ 926 w 10000"/>
              <a:gd name="connsiteY8-3854" fmla="*/ 8562 h 9883"/>
              <a:gd name="connsiteX9-3855" fmla="*/ 942 w 10000"/>
              <a:gd name="connsiteY9-3856" fmla="*/ 8470 h 9883"/>
              <a:gd name="connsiteX10-3857" fmla="*/ 958 w 10000"/>
              <a:gd name="connsiteY10-3858" fmla="*/ 8283 h 9883"/>
              <a:gd name="connsiteX11-3859" fmla="*/ 961 w 10000"/>
              <a:gd name="connsiteY11-3860" fmla="*/ 8101 h 9883"/>
              <a:gd name="connsiteX12-3861" fmla="*/ 944 w 10000"/>
              <a:gd name="connsiteY12-3862" fmla="*/ 7916 h 9883"/>
              <a:gd name="connsiteX13-3863" fmla="*/ 912 w 10000"/>
              <a:gd name="connsiteY13-3864" fmla="*/ 7738 h 9883"/>
              <a:gd name="connsiteX14-3865" fmla="*/ 861 w 10000"/>
              <a:gd name="connsiteY14-3866" fmla="*/ 7566 h 9883"/>
              <a:gd name="connsiteX15-3867" fmla="*/ 795 w 10000"/>
              <a:gd name="connsiteY15-3868" fmla="*/ 7408 h 9883"/>
              <a:gd name="connsiteX16-3869" fmla="*/ 709 w 10000"/>
              <a:gd name="connsiteY16-3870" fmla="*/ 7257 h 9883"/>
              <a:gd name="connsiteX17-3871" fmla="*/ 657 w 10000"/>
              <a:gd name="connsiteY17-3872" fmla="*/ 7187 h 9883"/>
              <a:gd name="connsiteX18-3873" fmla="*/ 625 w 10000"/>
              <a:gd name="connsiteY18-3874" fmla="*/ 7147 h 9883"/>
              <a:gd name="connsiteX19-3875" fmla="*/ 557 w 10000"/>
              <a:gd name="connsiteY19-3876" fmla="*/ 7083 h 9883"/>
              <a:gd name="connsiteX20-3877" fmla="*/ 492 w 10000"/>
              <a:gd name="connsiteY20-3878" fmla="*/ 7037 h 9883"/>
              <a:gd name="connsiteX21-3879" fmla="*/ 427 w 10000"/>
              <a:gd name="connsiteY21-3880" fmla="*/ 7008 h 9883"/>
              <a:gd name="connsiteX22-3881" fmla="*/ 365 w 10000"/>
              <a:gd name="connsiteY22-3882" fmla="*/ 6997 h 9883"/>
              <a:gd name="connsiteX23-3883" fmla="*/ 304 w 10000"/>
              <a:gd name="connsiteY23-3884" fmla="*/ 7002 h 9883"/>
              <a:gd name="connsiteX24-3885" fmla="*/ 245 w 10000"/>
              <a:gd name="connsiteY24-3886" fmla="*/ 7022 h 9883"/>
              <a:gd name="connsiteX25-3887" fmla="*/ 191 w 10000"/>
              <a:gd name="connsiteY25-3888" fmla="*/ 7055 h 9883"/>
              <a:gd name="connsiteX26-3889" fmla="*/ 144 w 10000"/>
              <a:gd name="connsiteY26-3890" fmla="*/ 7101 h 9883"/>
              <a:gd name="connsiteX27-3891" fmla="*/ 101 w 10000"/>
              <a:gd name="connsiteY27-3892" fmla="*/ 7162 h 9883"/>
              <a:gd name="connsiteX28-3893" fmla="*/ 66 w 10000"/>
              <a:gd name="connsiteY28-3894" fmla="*/ 7234 h 9883"/>
              <a:gd name="connsiteX29-3895" fmla="*/ 35 w 10000"/>
              <a:gd name="connsiteY29-3896" fmla="*/ 7315 h 9883"/>
              <a:gd name="connsiteX30-3897" fmla="*/ 16 w 10000"/>
              <a:gd name="connsiteY30-3898" fmla="*/ 7408 h 9883"/>
              <a:gd name="connsiteX31-3899" fmla="*/ 3 w 10000"/>
              <a:gd name="connsiteY31-3900" fmla="*/ 7504 h 9883"/>
              <a:gd name="connsiteX32-3901" fmla="*/ 0 w 10000"/>
              <a:gd name="connsiteY32-3902" fmla="*/ 7611 h 9883"/>
              <a:gd name="connsiteX33-3903" fmla="*/ 7 w 10000"/>
              <a:gd name="connsiteY33-3904" fmla="*/ 7722 h 9883"/>
              <a:gd name="connsiteX34-3905" fmla="*/ 14 w 10000"/>
              <a:gd name="connsiteY34-3906" fmla="*/ 7779 h 9883"/>
              <a:gd name="connsiteX35-3907" fmla="*/ 29 w 10000"/>
              <a:gd name="connsiteY35-3908" fmla="*/ 7878 h 9883"/>
              <a:gd name="connsiteX36-3909" fmla="*/ 76 w 10000"/>
              <a:gd name="connsiteY36-3910" fmla="*/ 8065 h 9883"/>
              <a:gd name="connsiteX37-3911" fmla="*/ 138 w 10000"/>
              <a:gd name="connsiteY37-3912" fmla="*/ 8246 h 9883"/>
              <a:gd name="connsiteX38-3913" fmla="*/ 214 w 10000"/>
              <a:gd name="connsiteY38-3914" fmla="*/ 8420 h 9883"/>
              <a:gd name="connsiteX39-3915" fmla="*/ 304 w 10000"/>
              <a:gd name="connsiteY39-3916" fmla="*/ 8582 h 9883"/>
              <a:gd name="connsiteX40-3917" fmla="*/ 401 w 10000"/>
              <a:gd name="connsiteY40-3918" fmla="*/ 8735 h 9883"/>
              <a:gd name="connsiteX41-3919" fmla="*/ 510 w 10000"/>
              <a:gd name="connsiteY41-3920" fmla="*/ 8879 h 9883"/>
              <a:gd name="connsiteX42-3921" fmla="*/ 630 w 10000"/>
              <a:gd name="connsiteY42-3922" fmla="*/ 9012 h 9883"/>
              <a:gd name="connsiteX43-3923" fmla="*/ 754 w 10000"/>
              <a:gd name="connsiteY43-3924" fmla="*/ 9135 h 9883"/>
              <a:gd name="connsiteX44-3925" fmla="*/ 886 w 10000"/>
              <a:gd name="connsiteY44-3926" fmla="*/ 9242 h 9883"/>
              <a:gd name="connsiteX45-3927" fmla="*/ 1019 w 10000"/>
              <a:gd name="connsiteY45-3928" fmla="*/ 9336 h 9883"/>
              <a:gd name="connsiteX46-3929" fmla="*/ 1157 w 10000"/>
              <a:gd name="connsiteY46-3930" fmla="*/ 9419 h 9883"/>
              <a:gd name="connsiteX47-3931" fmla="*/ 1294 w 10000"/>
              <a:gd name="connsiteY47-3932" fmla="*/ 9488 h 9883"/>
              <a:gd name="connsiteX48-3933" fmla="*/ 1434 w 10000"/>
              <a:gd name="connsiteY48-3934" fmla="*/ 9540 h 9883"/>
              <a:gd name="connsiteX49-3935" fmla="*/ 1571 w 10000"/>
              <a:gd name="connsiteY49-3936" fmla="*/ 9575 h 9883"/>
              <a:gd name="connsiteX50-3937" fmla="*/ 1705 w 10000"/>
              <a:gd name="connsiteY50-3938" fmla="*/ 9597 h 9883"/>
              <a:gd name="connsiteX51-3939" fmla="*/ 1769 w 10000"/>
              <a:gd name="connsiteY51-3940" fmla="*/ 9598 h 9883"/>
              <a:gd name="connsiteX52-3941" fmla="*/ 1844 w 10000"/>
              <a:gd name="connsiteY52-3942" fmla="*/ 9597 h 9883"/>
              <a:gd name="connsiteX53-3943" fmla="*/ 1992 w 10000"/>
              <a:gd name="connsiteY53-3944" fmla="*/ 9574 h 9883"/>
              <a:gd name="connsiteX54-3945" fmla="*/ 2129 w 10000"/>
              <a:gd name="connsiteY54-3946" fmla="*/ 9524 h 9883"/>
              <a:gd name="connsiteX55-3947" fmla="*/ 2263 w 10000"/>
              <a:gd name="connsiteY55-3948" fmla="*/ 9448 h 9883"/>
              <a:gd name="connsiteX56-3949" fmla="*/ 2382 w 10000"/>
              <a:gd name="connsiteY56-3950" fmla="*/ 9349 h 9883"/>
              <a:gd name="connsiteX57-3951" fmla="*/ 2491 w 10000"/>
              <a:gd name="connsiteY57-3952" fmla="*/ 9220 h 9883"/>
              <a:gd name="connsiteX58-3953" fmla="*/ 2561 w 10000"/>
              <a:gd name="connsiteY58-3954" fmla="*/ 9110 h 9883"/>
              <a:gd name="connsiteX59-3955" fmla="*/ 2602 w 10000"/>
              <a:gd name="connsiteY59-3956" fmla="*/ 9027 h 9883"/>
              <a:gd name="connsiteX60-3957" fmla="*/ 2639 w 10000"/>
              <a:gd name="connsiteY60-3958" fmla="*/ 8938 h 9883"/>
              <a:gd name="connsiteX61-3959" fmla="*/ 2674 w 10000"/>
              <a:gd name="connsiteY61-3960" fmla="*/ 8843 h 9883"/>
              <a:gd name="connsiteX62-3961" fmla="*/ 2687 w 10000"/>
              <a:gd name="connsiteY62-3962" fmla="*/ 8792 h 9883"/>
              <a:gd name="connsiteX63-3963" fmla="*/ 2706 w 10000"/>
              <a:gd name="connsiteY63-3964" fmla="*/ 8712 h 9883"/>
              <a:gd name="connsiteX64-3965" fmla="*/ 2736 w 10000"/>
              <a:gd name="connsiteY64-3966" fmla="*/ 8553 h 9883"/>
              <a:gd name="connsiteX65-3967" fmla="*/ 2750 w 10000"/>
              <a:gd name="connsiteY65-3968" fmla="*/ 8405 h 9883"/>
              <a:gd name="connsiteX66-3969" fmla="*/ 2754 w 10000"/>
              <a:gd name="connsiteY66-3970" fmla="*/ 8260 h 9883"/>
              <a:gd name="connsiteX67-3971" fmla="*/ 2746 w 10000"/>
              <a:gd name="connsiteY67-3972" fmla="*/ 8123 h 9883"/>
              <a:gd name="connsiteX68-3973" fmla="*/ 2727 w 10000"/>
              <a:gd name="connsiteY68-3974" fmla="*/ 7988 h 9883"/>
              <a:gd name="connsiteX69-3975" fmla="*/ 2700 w 10000"/>
              <a:gd name="connsiteY69-3976" fmla="*/ 7855 h 9883"/>
              <a:gd name="connsiteX70-3977" fmla="*/ 2665 w 10000"/>
              <a:gd name="connsiteY70-3978" fmla="*/ 7728 h 9883"/>
              <a:gd name="connsiteX71-3979" fmla="*/ 2600 w 10000"/>
              <a:gd name="connsiteY71-3980" fmla="*/ 7540 h 9883"/>
              <a:gd name="connsiteX72-3981" fmla="*/ 2496 w 10000"/>
              <a:gd name="connsiteY72-3982" fmla="*/ 7293 h 9883"/>
              <a:gd name="connsiteX73-3983" fmla="*/ 2319 w 10000"/>
              <a:gd name="connsiteY73-3984" fmla="*/ 6928 h 9883"/>
              <a:gd name="connsiteX74-3985" fmla="*/ 2199 w 10000"/>
              <a:gd name="connsiteY74-3986" fmla="*/ 6672 h 9883"/>
              <a:gd name="connsiteX75-3987" fmla="*/ 2032 w 10000"/>
              <a:gd name="connsiteY75-3988" fmla="*/ 6327 h 9883"/>
              <a:gd name="connsiteX76-3989" fmla="*/ 1728 w 10000"/>
              <a:gd name="connsiteY76-3990" fmla="*/ 5697 h 9883"/>
              <a:gd name="connsiteX77-3991" fmla="*/ 1579 w 10000"/>
              <a:gd name="connsiteY77-3992" fmla="*/ 5356 h 9883"/>
              <a:gd name="connsiteX78-3993" fmla="*/ 1484 w 10000"/>
              <a:gd name="connsiteY78-3994" fmla="*/ 5122 h 9883"/>
              <a:gd name="connsiteX79-3995" fmla="*/ 1399 w 10000"/>
              <a:gd name="connsiteY79-3996" fmla="*/ 4886 h 9883"/>
              <a:gd name="connsiteX80-3997" fmla="*/ 1327 w 10000"/>
              <a:gd name="connsiteY80-3998" fmla="*/ 4648 h 9883"/>
              <a:gd name="connsiteX81-3999" fmla="*/ 1272 w 10000"/>
              <a:gd name="connsiteY81-4000" fmla="*/ 4408 h 9883"/>
              <a:gd name="connsiteX82-4001" fmla="*/ 1232 w 10000"/>
              <a:gd name="connsiteY82-4002" fmla="*/ 4173 h 9883"/>
              <a:gd name="connsiteX83-4003" fmla="*/ 1213 w 10000"/>
              <a:gd name="connsiteY83-4004" fmla="*/ 3940 h 9883"/>
              <a:gd name="connsiteX84-4005" fmla="*/ 1216 w 10000"/>
              <a:gd name="connsiteY84-4006" fmla="*/ 3768 h 9883"/>
              <a:gd name="connsiteX85-4007" fmla="*/ 1225 w 10000"/>
              <a:gd name="connsiteY85-4008" fmla="*/ 3659 h 9883"/>
              <a:gd name="connsiteX86-4009" fmla="*/ 1241 w 10000"/>
              <a:gd name="connsiteY86-4010" fmla="*/ 3548 h 9883"/>
              <a:gd name="connsiteX87-4011" fmla="*/ 1267 w 10000"/>
              <a:gd name="connsiteY87-4012" fmla="*/ 3441 h 9883"/>
              <a:gd name="connsiteX88-4013" fmla="*/ 1296 w 10000"/>
              <a:gd name="connsiteY88-4014" fmla="*/ 3336 h 9883"/>
              <a:gd name="connsiteX89-4015" fmla="*/ 1337 w 10000"/>
              <a:gd name="connsiteY89-4016" fmla="*/ 3233 h 9883"/>
              <a:gd name="connsiteX90-4017" fmla="*/ 1359 w 10000"/>
              <a:gd name="connsiteY90-4018" fmla="*/ 3184 h 9883"/>
              <a:gd name="connsiteX91-4019" fmla="*/ 1392 w 10000"/>
              <a:gd name="connsiteY91-4020" fmla="*/ 3113 h 9883"/>
              <a:gd name="connsiteX92-4021" fmla="*/ 1470 w 10000"/>
              <a:gd name="connsiteY92-4022" fmla="*/ 2994 h 9883"/>
              <a:gd name="connsiteX93-4023" fmla="*/ 1560 w 10000"/>
              <a:gd name="connsiteY93-4024" fmla="*/ 2888 h 9883"/>
              <a:gd name="connsiteX94-4025" fmla="*/ 1657 w 10000"/>
              <a:gd name="connsiteY94-4026" fmla="*/ 2802 h 9883"/>
              <a:gd name="connsiteX95-4027" fmla="*/ 1762 w 10000"/>
              <a:gd name="connsiteY95-4028" fmla="*/ 2730 h 9883"/>
              <a:gd name="connsiteX96-4029" fmla="*/ 1874 w 10000"/>
              <a:gd name="connsiteY96-4030" fmla="*/ 2671 h 9883"/>
              <a:gd name="connsiteX97-4031" fmla="*/ 1992 w 10000"/>
              <a:gd name="connsiteY97-4032" fmla="*/ 2631 h 9883"/>
              <a:gd name="connsiteX98-4033" fmla="*/ 2110 w 10000"/>
              <a:gd name="connsiteY98-4034" fmla="*/ 2602 h 9883"/>
              <a:gd name="connsiteX99-4035" fmla="*/ 2234 w 10000"/>
              <a:gd name="connsiteY99-4036" fmla="*/ 2585 h 9883"/>
              <a:gd name="connsiteX100-4037" fmla="*/ 2359 w 10000"/>
              <a:gd name="connsiteY100-4038" fmla="*/ 2580 h 9883"/>
              <a:gd name="connsiteX101-4039" fmla="*/ 2485 w 10000"/>
              <a:gd name="connsiteY101-4040" fmla="*/ 2586 h 9883"/>
              <a:gd name="connsiteX102-4041" fmla="*/ 2607 w 10000"/>
              <a:gd name="connsiteY102-4042" fmla="*/ 2604 h 9883"/>
              <a:gd name="connsiteX103-4043" fmla="*/ 2727 w 10000"/>
              <a:gd name="connsiteY103-4044" fmla="*/ 2631 h 9883"/>
              <a:gd name="connsiteX104-4045" fmla="*/ 2844 w 10000"/>
              <a:gd name="connsiteY104-4046" fmla="*/ 2665 h 9883"/>
              <a:gd name="connsiteX105-4047" fmla="*/ 2957 w 10000"/>
              <a:gd name="connsiteY105-4048" fmla="*/ 2708 h 9883"/>
              <a:gd name="connsiteX106-4049" fmla="*/ 3061 w 10000"/>
              <a:gd name="connsiteY106-4050" fmla="*/ 2760 h 9883"/>
              <a:gd name="connsiteX107-4051" fmla="*/ 3113 w 10000"/>
              <a:gd name="connsiteY107-4052" fmla="*/ 2788 h 9883"/>
              <a:gd name="connsiteX108-4053" fmla="*/ 3168 w 10000"/>
              <a:gd name="connsiteY108-4054" fmla="*/ 2822 h 9883"/>
              <a:gd name="connsiteX109-4055" fmla="*/ 3282 w 10000"/>
              <a:gd name="connsiteY109-4056" fmla="*/ 2899 h 9883"/>
              <a:gd name="connsiteX110-4057" fmla="*/ 3389 w 10000"/>
              <a:gd name="connsiteY110-4058" fmla="*/ 2984 h 9883"/>
              <a:gd name="connsiteX111-4059" fmla="*/ 3495 w 10000"/>
              <a:gd name="connsiteY111-4060" fmla="*/ 3075 h 9883"/>
              <a:gd name="connsiteX112-4061" fmla="*/ 3648 w 10000"/>
              <a:gd name="connsiteY112-4062" fmla="*/ 3229 h 9883"/>
              <a:gd name="connsiteX113-4063" fmla="*/ 3842 w 10000"/>
              <a:gd name="connsiteY113-4064" fmla="*/ 3457 h 9883"/>
              <a:gd name="connsiteX114-4065" fmla="*/ 4016 w 10000"/>
              <a:gd name="connsiteY114-4066" fmla="*/ 3709 h 9883"/>
              <a:gd name="connsiteX115-4067" fmla="*/ 4176 w 10000"/>
              <a:gd name="connsiteY115-4068" fmla="*/ 3982 h 9883"/>
              <a:gd name="connsiteX116-4069" fmla="*/ 4321 w 10000"/>
              <a:gd name="connsiteY116-4070" fmla="*/ 4271 h 9883"/>
              <a:gd name="connsiteX117-4071" fmla="*/ 4442 w 10000"/>
              <a:gd name="connsiteY117-4072" fmla="*/ 4572 h 9883"/>
              <a:gd name="connsiteX118-4073" fmla="*/ 4494 w 10000"/>
              <a:gd name="connsiteY118-4074" fmla="*/ 4730 h 9883"/>
              <a:gd name="connsiteX119-4075" fmla="*/ 4534 w 10000"/>
              <a:gd name="connsiteY119-4076" fmla="*/ 4845 h 9883"/>
              <a:gd name="connsiteX120-4077" fmla="*/ 4599 w 10000"/>
              <a:gd name="connsiteY120-4078" fmla="*/ 5084 h 9883"/>
              <a:gd name="connsiteX121-4079" fmla="*/ 4653 w 10000"/>
              <a:gd name="connsiteY121-4080" fmla="*/ 5324 h 9883"/>
              <a:gd name="connsiteX122-4081" fmla="*/ 4697 w 10000"/>
              <a:gd name="connsiteY122-4082" fmla="*/ 5567 h 9883"/>
              <a:gd name="connsiteX123-4083" fmla="*/ 4756 w 10000"/>
              <a:gd name="connsiteY123-4084" fmla="*/ 5937 h 9883"/>
              <a:gd name="connsiteX124-4085" fmla="*/ 4829 w 10000"/>
              <a:gd name="connsiteY124-4086" fmla="*/ 6429 h 9883"/>
              <a:gd name="connsiteX125-4087" fmla="*/ 4888 w 10000"/>
              <a:gd name="connsiteY125-4088" fmla="*/ 6794 h 9883"/>
              <a:gd name="connsiteX126-4089" fmla="*/ 4933 w 10000"/>
              <a:gd name="connsiteY126-4090" fmla="*/ 7035 h 9883"/>
              <a:gd name="connsiteX127-4091" fmla="*/ 4988 w 10000"/>
              <a:gd name="connsiteY127-4092" fmla="*/ 7269 h 9883"/>
              <a:gd name="connsiteX128-4093" fmla="*/ 5052 w 10000"/>
              <a:gd name="connsiteY128-4094" fmla="*/ 7501 h 9883"/>
              <a:gd name="connsiteX129-4095" fmla="*/ 5128 w 10000"/>
              <a:gd name="connsiteY129-4096" fmla="*/ 7727 h 9883"/>
              <a:gd name="connsiteX130-4097" fmla="*/ 5218 w 10000"/>
              <a:gd name="connsiteY130-4098" fmla="*/ 7942 h 9883"/>
              <a:gd name="connsiteX131-4099" fmla="*/ 5328 w 10000"/>
              <a:gd name="connsiteY131-4100" fmla="*/ 8152 h 9883"/>
              <a:gd name="connsiteX132-4101" fmla="*/ 5455 w 10000"/>
              <a:gd name="connsiteY132-4102" fmla="*/ 8351 h 9883"/>
              <a:gd name="connsiteX133-4103" fmla="*/ 5527 w 10000"/>
              <a:gd name="connsiteY133-4104" fmla="*/ 8447 h 9883"/>
              <a:gd name="connsiteX134-4105" fmla="*/ 5558 w 10000"/>
              <a:gd name="connsiteY134-4106" fmla="*/ 8487 h 9883"/>
              <a:gd name="connsiteX135-4107" fmla="*/ 5626 w 10000"/>
              <a:gd name="connsiteY135-4108" fmla="*/ 8558 h 9883"/>
              <a:gd name="connsiteX136-4109" fmla="*/ 5693 w 10000"/>
              <a:gd name="connsiteY136-4110" fmla="*/ 8620 h 9883"/>
              <a:gd name="connsiteX137-4111" fmla="*/ 5762 w 10000"/>
              <a:gd name="connsiteY137-4112" fmla="*/ 8674 h 9883"/>
              <a:gd name="connsiteX138-4113" fmla="*/ 5830 w 10000"/>
              <a:gd name="connsiteY138-4114" fmla="*/ 8715 h 9883"/>
              <a:gd name="connsiteX139-4115" fmla="*/ 5901 w 10000"/>
              <a:gd name="connsiteY139-4116" fmla="*/ 8745 h 9883"/>
              <a:gd name="connsiteX140-4117" fmla="*/ 5971 w 10000"/>
              <a:gd name="connsiteY140-4118" fmla="*/ 8768 h 9883"/>
              <a:gd name="connsiteX141-4119" fmla="*/ 6043 w 10000"/>
              <a:gd name="connsiteY141-4120" fmla="*/ 8781 h 9883"/>
              <a:gd name="connsiteX142-4121" fmla="*/ 6114 w 10000"/>
              <a:gd name="connsiteY142-4122" fmla="*/ 8781 h 9883"/>
              <a:gd name="connsiteX143-4123" fmla="*/ 6185 w 10000"/>
              <a:gd name="connsiteY143-4124" fmla="*/ 8772 h 9883"/>
              <a:gd name="connsiteX144-4125" fmla="*/ 6256 w 10000"/>
              <a:gd name="connsiteY144-4126" fmla="*/ 8751 h 9883"/>
              <a:gd name="connsiteX145-4127" fmla="*/ 6326 w 10000"/>
              <a:gd name="connsiteY145-4128" fmla="*/ 8723 h 9883"/>
              <a:gd name="connsiteX146-4129" fmla="*/ 6397 w 10000"/>
              <a:gd name="connsiteY146-4130" fmla="*/ 8686 h 9883"/>
              <a:gd name="connsiteX147-4131" fmla="*/ 6466 w 10000"/>
              <a:gd name="connsiteY147-4132" fmla="*/ 8634 h 9883"/>
              <a:gd name="connsiteX148-4133" fmla="*/ 6535 w 10000"/>
              <a:gd name="connsiteY148-4134" fmla="*/ 8575 h 9883"/>
              <a:gd name="connsiteX149-4135" fmla="*/ 6603 w 10000"/>
              <a:gd name="connsiteY149-4136" fmla="*/ 8505 h 9883"/>
              <a:gd name="connsiteX150-4137" fmla="*/ 6637 w 10000"/>
              <a:gd name="connsiteY150-4138" fmla="*/ 8466 h 9883"/>
              <a:gd name="connsiteX151-4139" fmla="*/ 6667 w 10000"/>
              <a:gd name="connsiteY151-4140" fmla="*/ 8430 h 9883"/>
              <a:gd name="connsiteX152-4141" fmla="*/ 6721 w 10000"/>
              <a:gd name="connsiteY152-4142" fmla="*/ 8354 h 9883"/>
              <a:gd name="connsiteX153-4143" fmla="*/ 6766 w 10000"/>
              <a:gd name="connsiteY153-4144" fmla="*/ 8272 h 9883"/>
              <a:gd name="connsiteX154-4145" fmla="*/ 6805 w 10000"/>
              <a:gd name="connsiteY154-4146" fmla="*/ 8188 h 9883"/>
              <a:gd name="connsiteX155-4147" fmla="*/ 6853 w 10000"/>
              <a:gd name="connsiteY155-4148" fmla="*/ 8057 h 9883"/>
              <a:gd name="connsiteX156-4149" fmla="*/ 6901 w 10000"/>
              <a:gd name="connsiteY156-4150" fmla="*/ 7872 h 9883"/>
              <a:gd name="connsiteX157-4151" fmla="*/ 6931 w 10000"/>
              <a:gd name="connsiteY157-4152" fmla="*/ 7680 h 9883"/>
              <a:gd name="connsiteX158-4153" fmla="*/ 6950 w 10000"/>
              <a:gd name="connsiteY158-4154" fmla="*/ 7480 h 9883"/>
              <a:gd name="connsiteX159-4155" fmla="*/ 6966 w 10000"/>
              <a:gd name="connsiteY159-4156" fmla="*/ 7176 h 9883"/>
              <a:gd name="connsiteX160-4157" fmla="*/ 6974 w 10000"/>
              <a:gd name="connsiteY160-4158" fmla="*/ 6973 h 9883"/>
              <a:gd name="connsiteX161-4159" fmla="*/ 6987 w 10000"/>
              <a:gd name="connsiteY161-4160" fmla="*/ 6699 h 9883"/>
              <a:gd name="connsiteX162-4161" fmla="*/ 7001 w 10000"/>
              <a:gd name="connsiteY162-4162" fmla="*/ 6148 h 9883"/>
              <a:gd name="connsiteX163-4163" fmla="*/ 7001 w 10000"/>
              <a:gd name="connsiteY163-4164" fmla="*/ 5595 h 9883"/>
              <a:gd name="connsiteX164-4165" fmla="*/ 6990 w 10000"/>
              <a:gd name="connsiteY164-4166" fmla="*/ 5045 h 9883"/>
              <a:gd name="connsiteX165-4167" fmla="*/ 6981 w 10000"/>
              <a:gd name="connsiteY165-4168" fmla="*/ 4770 h 9883"/>
              <a:gd name="connsiteX166-4169" fmla="*/ 6978 w 10000"/>
              <a:gd name="connsiteY166-4170" fmla="*/ 4706 h 9883"/>
              <a:gd name="connsiteX167-4171" fmla="*/ 6965 w 10000"/>
              <a:gd name="connsiteY167-4172" fmla="*/ 4572 h 9883"/>
              <a:gd name="connsiteX168-4173" fmla="*/ 6946 w 10000"/>
              <a:gd name="connsiteY168-4174" fmla="*/ 4444 h 9883"/>
              <a:gd name="connsiteX169-4175" fmla="*/ 6916 w 10000"/>
              <a:gd name="connsiteY169-4176" fmla="*/ 4320 h 9883"/>
              <a:gd name="connsiteX170-4177" fmla="*/ 6885 w 10000"/>
              <a:gd name="connsiteY170-4178" fmla="*/ 4199 h 9883"/>
              <a:gd name="connsiteX171-4179" fmla="*/ 6844 w 10000"/>
              <a:gd name="connsiteY171-4180" fmla="*/ 4083 h 9883"/>
              <a:gd name="connsiteX172-4181" fmla="*/ 6796 w 10000"/>
              <a:gd name="connsiteY172-4182" fmla="*/ 3970 h 9883"/>
              <a:gd name="connsiteX173-4183" fmla="*/ 6744 w 10000"/>
              <a:gd name="connsiteY173-4184" fmla="*/ 3865 h 9883"/>
              <a:gd name="connsiteX174-4185" fmla="*/ 6684 w 10000"/>
              <a:gd name="connsiteY174-4186" fmla="*/ 3768 h 9883"/>
              <a:gd name="connsiteX175-4187" fmla="*/ 6619 w 10000"/>
              <a:gd name="connsiteY175-4188" fmla="*/ 3680 h 9883"/>
              <a:gd name="connsiteX176-4189" fmla="*/ 6547 w 10000"/>
              <a:gd name="connsiteY176-4190" fmla="*/ 3600 h 9883"/>
              <a:gd name="connsiteX177-4191" fmla="*/ 6470 w 10000"/>
              <a:gd name="connsiteY177-4192" fmla="*/ 3528 h 9883"/>
              <a:gd name="connsiteX178-4193" fmla="*/ 6390 w 10000"/>
              <a:gd name="connsiteY178-4194" fmla="*/ 3469 h 9883"/>
              <a:gd name="connsiteX179-4195" fmla="*/ 6304 w 10000"/>
              <a:gd name="connsiteY179-4196" fmla="*/ 3417 h 9883"/>
              <a:gd name="connsiteX180-4197" fmla="*/ 6212 w 10000"/>
              <a:gd name="connsiteY180-4198" fmla="*/ 3381 h 9883"/>
              <a:gd name="connsiteX181-4199" fmla="*/ 6115 w 10000"/>
              <a:gd name="connsiteY181-4200" fmla="*/ 3358 h 9883"/>
              <a:gd name="connsiteX182-4201" fmla="*/ 6064 w 10000"/>
              <a:gd name="connsiteY182-4202" fmla="*/ 3353 h 9883"/>
              <a:gd name="connsiteX183-4203" fmla="*/ 6039 w 10000"/>
              <a:gd name="connsiteY183-4204" fmla="*/ 3352 h 9883"/>
              <a:gd name="connsiteX184-4205" fmla="*/ 5986 w 10000"/>
              <a:gd name="connsiteY184-4206" fmla="*/ 3357 h 9883"/>
              <a:gd name="connsiteX185-4207" fmla="*/ 5934 w 10000"/>
              <a:gd name="connsiteY185-4208" fmla="*/ 3371 h 9883"/>
              <a:gd name="connsiteX186-4209" fmla="*/ 5884 w 10000"/>
              <a:gd name="connsiteY186-4210" fmla="*/ 3397 h 9883"/>
              <a:gd name="connsiteX187-4211" fmla="*/ 5837 w 10000"/>
              <a:gd name="connsiteY187-4212" fmla="*/ 3433 h 9883"/>
              <a:gd name="connsiteX188-4213" fmla="*/ 5796 w 10000"/>
              <a:gd name="connsiteY188-4214" fmla="*/ 3478 h 9883"/>
              <a:gd name="connsiteX189-4215" fmla="*/ 5763 w 10000"/>
              <a:gd name="connsiteY189-4216" fmla="*/ 3531 h 9883"/>
              <a:gd name="connsiteX190-4217" fmla="*/ 5738 w 10000"/>
              <a:gd name="connsiteY190-4218" fmla="*/ 3592 h 9883"/>
              <a:gd name="connsiteX191-4219" fmla="*/ 5729 w 10000"/>
              <a:gd name="connsiteY191-4220" fmla="*/ 3625 h 9883"/>
              <a:gd name="connsiteX192-4221" fmla="*/ 5725 w 10000"/>
              <a:gd name="connsiteY192-4222" fmla="*/ 3653 h 9883"/>
              <a:gd name="connsiteX193-4223" fmla="*/ 5719 w 10000"/>
              <a:gd name="connsiteY193-4224" fmla="*/ 3706 h 9883"/>
              <a:gd name="connsiteX194-4225" fmla="*/ 5724 w 10000"/>
              <a:gd name="connsiteY194-4226" fmla="*/ 3788 h 9883"/>
              <a:gd name="connsiteX195-4227" fmla="*/ 5745 w 10000"/>
              <a:gd name="connsiteY195-4228" fmla="*/ 3896 h 9883"/>
              <a:gd name="connsiteX196-4229" fmla="*/ 5786 w 10000"/>
              <a:gd name="connsiteY196-4230" fmla="*/ 3991 h 9883"/>
              <a:gd name="connsiteX197-4231" fmla="*/ 5811 w 10000"/>
              <a:gd name="connsiteY197-4232" fmla="*/ 4034 h 9883"/>
              <a:gd name="connsiteX198-4233" fmla="*/ 5860 w 10000"/>
              <a:gd name="connsiteY198-4234" fmla="*/ 4107 h 9883"/>
              <a:gd name="connsiteX199-4235" fmla="*/ 5960 w 10000"/>
              <a:gd name="connsiteY199-4236" fmla="*/ 4229 h 9883"/>
              <a:gd name="connsiteX200-4237" fmla="*/ 6061 w 10000"/>
              <a:gd name="connsiteY200-4238" fmla="*/ 4329 h 9883"/>
              <a:gd name="connsiteX201-4239" fmla="*/ 6167 w 10000"/>
              <a:gd name="connsiteY201-4240" fmla="*/ 4408 h 9883"/>
              <a:gd name="connsiteX202-4241" fmla="*/ 6272 w 10000"/>
              <a:gd name="connsiteY202-4242" fmla="*/ 4460 h 9883"/>
              <a:gd name="connsiteX203-4243" fmla="*/ 6380 w 10000"/>
              <a:gd name="connsiteY203-4244" fmla="*/ 4494 h 9883"/>
              <a:gd name="connsiteX204-4245" fmla="*/ 6488 w 10000"/>
              <a:gd name="connsiteY204-4246" fmla="*/ 4507 h 9883"/>
              <a:gd name="connsiteX205-4247" fmla="*/ 6596 w 10000"/>
              <a:gd name="connsiteY205-4248" fmla="*/ 4497 h 9883"/>
              <a:gd name="connsiteX206-4249" fmla="*/ 6703 w 10000"/>
              <a:gd name="connsiteY206-4250" fmla="*/ 4472 h 9883"/>
              <a:gd name="connsiteX207-4251" fmla="*/ 6810 w 10000"/>
              <a:gd name="connsiteY207-4252" fmla="*/ 4426 h 9883"/>
              <a:gd name="connsiteX208-4253" fmla="*/ 6915 w 10000"/>
              <a:gd name="connsiteY208-4254" fmla="*/ 4369 h 9883"/>
              <a:gd name="connsiteX209-4255" fmla="*/ 7018 w 10000"/>
              <a:gd name="connsiteY209-4256" fmla="*/ 4291 h 9883"/>
              <a:gd name="connsiteX210-4257" fmla="*/ 7116 w 10000"/>
              <a:gd name="connsiteY210-4258" fmla="*/ 4200 h 9883"/>
              <a:gd name="connsiteX211-4259" fmla="*/ 7213 w 10000"/>
              <a:gd name="connsiteY211-4260" fmla="*/ 4096 h 9883"/>
              <a:gd name="connsiteX212-4261" fmla="*/ 7306 w 10000"/>
              <a:gd name="connsiteY212-4262" fmla="*/ 3980 h 9883"/>
              <a:gd name="connsiteX213-4263" fmla="*/ 7391 w 10000"/>
              <a:gd name="connsiteY213-4264" fmla="*/ 3850 h 9883"/>
              <a:gd name="connsiteX214-4265" fmla="*/ 7433 w 10000"/>
              <a:gd name="connsiteY214-4266" fmla="*/ 3782 h 9883"/>
              <a:gd name="connsiteX215-4267" fmla="*/ 7506 w 10000"/>
              <a:gd name="connsiteY215-4268" fmla="*/ 3654 h 9883"/>
              <a:gd name="connsiteX216-4269" fmla="*/ 7640 w 10000"/>
              <a:gd name="connsiteY216-4270" fmla="*/ 3384 h 9883"/>
              <a:gd name="connsiteX217-4271" fmla="*/ 7754 w 10000"/>
              <a:gd name="connsiteY217-4272" fmla="*/ 3095 h 9883"/>
              <a:gd name="connsiteX218-4273" fmla="*/ 7825 w 10000"/>
              <a:gd name="connsiteY218-4274" fmla="*/ 2870 h 9883"/>
              <a:gd name="connsiteX219-4275" fmla="*/ 7868 w 10000"/>
              <a:gd name="connsiteY219-4276" fmla="*/ 2717 h 9883"/>
              <a:gd name="connsiteX220-4277" fmla="*/ 7900 w 10000"/>
              <a:gd name="connsiteY220-4278" fmla="*/ 2561 h 9883"/>
              <a:gd name="connsiteX221-4279" fmla="*/ 7931 w 10000"/>
              <a:gd name="connsiteY221-4280" fmla="*/ 2400 h 9883"/>
              <a:gd name="connsiteX222-4281" fmla="*/ 7952 w 10000"/>
              <a:gd name="connsiteY222-4282" fmla="*/ 2242 h 9883"/>
              <a:gd name="connsiteX223-4283" fmla="*/ 7965 w 10000"/>
              <a:gd name="connsiteY223-4284" fmla="*/ 2080 h 9883"/>
              <a:gd name="connsiteX224-4285" fmla="*/ 7973 w 10000"/>
              <a:gd name="connsiteY224-4286" fmla="*/ 1918 h 9883"/>
              <a:gd name="connsiteX225-4287" fmla="*/ 7971 w 10000"/>
              <a:gd name="connsiteY225-4288" fmla="*/ 1755 h 9883"/>
              <a:gd name="connsiteX226-4289" fmla="*/ 7963 w 10000"/>
              <a:gd name="connsiteY226-4290" fmla="*/ 1591 h 9883"/>
              <a:gd name="connsiteX227-4291" fmla="*/ 7949 w 10000"/>
              <a:gd name="connsiteY227-4292" fmla="*/ 1429 h 9883"/>
              <a:gd name="connsiteX228-4293" fmla="*/ 7937 w 10000"/>
              <a:gd name="connsiteY228-4294" fmla="*/ 1348 h 9883"/>
              <a:gd name="connsiteX229-4295" fmla="*/ 7916 w 10000"/>
              <a:gd name="connsiteY229-4296" fmla="*/ 1237 h 9883"/>
              <a:gd name="connsiteX230-4297" fmla="*/ 7892 w 10000"/>
              <a:gd name="connsiteY230-4298" fmla="*/ 1055 h 9883"/>
              <a:gd name="connsiteX231-4299" fmla="*/ 7883 w 10000"/>
              <a:gd name="connsiteY231-4300" fmla="*/ 930 h 9883"/>
              <a:gd name="connsiteX232-4301" fmla="*/ 7885 w 10000"/>
              <a:gd name="connsiteY232-4302" fmla="*/ 811 h 9883"/>
              <a:gd name="connsiteX233-4303" fmla="*/ 7903 w 10000"/>
              <a:gd name="connsiteY233-4304" fmla="*/ 698 h 9883"/>
              <a:gd name="connsiteX234-4305" fmla="*/ 7934 w 10000"/>
              <a:gd name="connsiteY234-4306" fmla="*/ 623 h 9883"/>
              <a:gd name="connsiteX235-4307" fmla="*/ 7958 w 10000"/>
              <a:gd name="connsiteY235-4308" fmla="*/ 576 h 9883"/>
              <a:gd name="connsiteX236-4309" fmla="*/ 7992 w 10000"/>
              <a:gd name="connsiteY236-4310" fmla="*/ 536 h 9883"/>
              <a:gd name="connsiteX237-4311" fmla="*/ 8030 w 10000"/>
              <a:gd name="connsiteY237-4312" fmla="*/ 500 h 9883"/>
              <a:gd name="connsiteX238-4313" fmla="*/ 8050 w 10000"/>
              <a:gd name="connsiteY238-4314" fmla="*/ 486 h 9883"/>
              <a:gd name="connsiteX239-4315" fmla="*/ 8088 w 10000"/>
              <a:gd name="connsiteY239-4316" fmla="*/ 466 h 9883"/>
              <a:gd name="connsiteX240-4317" fmla="*/ 8159 w 10000"/>
              <a:gd name="connsiteY240-4318" fmla="*/ 452 h 9883"/>
              <a:gd name="connsiteX241-4319" fmla="*/ 8229 w 10000"/>
              <a:gd name="connsiteY241-4320" fmla="*/ 461 h 9883"/>
              <a:gd name="connsiteX242-4321" fmla="*/ 8301 w 10000"/>
              <a:gd name="connsiteY242-4322" fmla="*/ 493 h 9883"/>
              <a:gd name="connsiteX243-4323" fmla="*/ 8370 w 10000"/>
              <a:gd name="connsiteY243-4324" fmla="*/ 542 h 9883"/>
              <a:gd name="connsiteX244-4325" fmla="*/ 8433 w 10000"/>
              <a:gd name="connsiteY244-4326" fmla="*/ 604 h 9883"/>
              <a:gd name="connsiteX245-4327" fmla="*/ 8490 w 10000"/>
              <a:gd name="connsiteY245-4328" fmla="*/ 676 h 9883"/>
              <a:gd name="connsiteX246-4329" fmla="*/ 8538 w 10000"/>
              <a:gd name="connsiteY246-4330" fmla="*/ 748 h 9883"/>
              <a:gd name="connsiteX247-4331" fmla="*/ 8559 w 10000"/>
              <a:gd name="connsiteY247-4332" fmla="*/ 785 h 9883"/>
              <a:gd name="connsiteX248-4333" fmla="*/ 8645 w 10000"/>
              <a:gd name="connsiteY248-4334" fmla="*/ 963 h 9883"/>
              <a:gd name="connsiteX249-4335" fmla="*/ 8792 w 10000"/>
              <a:gd name="connsiteY249-4336" fmla="*/ 1255 h 9883"/>
              <a:gd name="connsiteX250-4337" fmla="*/ 8868 w 10000"/>
              <a:gd name="connsiteY250-4338" fmla="*/ 1384 h 9883"/>
              <a:gd name="connsiteX251-4339" fmla="*/ 8925 w 10000"/>
              <a:gd name="connsiteY251-4340" fmla="*/ 1460 h 9883"/>
              <a:gd name="connsiteX252-4341" fmla="*/ 8982 w 10000"/>
              <a:gd name="connsiteY252-4342" fmla="*/ 1527 h 9883"/>
              <a:gd name="connsiteX253-4343" fmla="*/ 9039 w 10000"/>
              <a:gd name="connsiteY253-4344" fmla="*/ 1576 h 9883"/>
              <a:gd name="connsiteX254-4345" fmla="*/ 9103 w 10000"/>
              <a:gd name="connsiteY254-4346" fmla="*/ 1608 h 9883"/>
              <a:gd name="connsiteX255-4347" fmla="*/ 9168 w 10000"/>
              <a:gd name="connsiteY255-4348" fmla="*/ 1622 h 9883"/>
              <a:gd name="connsiteX256-4349" fmla="*/ 9236 w 10000"/>
              <a:gd name="connsiteY256-4350" fmla="*/ 1613 h 9883"/>
              <a:gd name="connsiteX257-4351" fmla="*/ 9308 w 10000"/>
              <a:gd name="connsiteY257-4352" fmla="*/ 1581 h 9883"/>
              <a:gd name="connsiteX258-4353" fmla="*/ 9384 w 10000"/>
              <a:gd name="connsiteY258-4354" fmla="*/ 1519 h 9883"/>
              <a:gd name="connsiteX259-4355" fmla="*/ 9463 w 10000"/>
              <a:gd name="connsiteY259-4356" fmla="*/ 1427 h 9883"/>
              <a:gd name="connsiteX260-4357" fmla="*/ 9504 w 10000"/>
              <a:gd name="connsiteY260-4358" fmla="*/ 1368 h 9883"/>
              <a:gd name="connsiteX261-4359" fmla="*/ 9544 w 10000"/>
              <a:gd name="connsiteY261-4360" fmla="*/ 1302 h 9883"/>
              <a:gd name="connsiteX262-4361" fmla="*/ 9614 w 10000"/>
              <a:gd name="connsiteY262-4362" fmla="*/ 1161 h 9883"/>
              <a:gd name="connsiteX263-4363" fmla="*/ 9672 w 10000"/>
              <a:gd name="connsiteY263-4364" fmla="*/ 1005 h 9883"/>
              <a:gd name="connsiteX264-4365" fmla="*/ 9722 w 10000"/>
              <a:gd name="connsiteY264-4366" fmla="*/ 845 h 9883"/>
              <a:gd name="connsiteX265-4367" fmla="*/ 9743 w 10000"/>
              <a:gd name="connsiteY265-4368" fmla="*/ 764 h 9883"/>
              <a:gd name="connsiteX266-4369" fmla="*/ 9795 w 10000"/>
              <a:gd name="connsiteY266-4370" fmla="*/ 570 h 9883"/>
              <a:gd name="connsiteX267-4371" fmla="*/ 9884 w 10000"/>
              <a:gd name="connsiteY267-4372" fmla="*/ 272 h 9883"/>
              <a:gd name="connsiteX268-4373" fmla="*/ 9955 w 10000"/>
              <a:gd name="connsiteY268-4374" fmla="*/ 86 h 9883"/>
              <a:gd name="connsiteX269-4375" fmla="*/ 10000 w 10000"/>
              <a:gd name="connsiteY269-4376" fmla="*/ 0 h 9883"/>
              <a:gd name="connsiteX0-4377" fmla="*/ 317 w 10000"/>
              <a:gd name="connsiteY0-4378" fmla="*/ 9868 h 9868"/>
              <a:gd name="connsiteX1-4379" fmla="*/ 449 w 10000"/>
              <a:gd name="connsiteY1-4380" fmla="*/ 9722 h 9868"/>
              <a:gd name="connsiteX2-4381" fmla="*/ 569 w 10000"/>
              <a:gd name="connsiteY2-4382" fmla="*/ 9560 h 9868"/>
              <a:gd name="connsiteX3-4383" fmla="*/ 675 w 10000"/>
              <a:gd name="connsiteY3-4384" fmla="*/ 9388 h 9868"/>
              <a:gd name="connsiteX4-4385" fmla="*/ 769 w 10000"/>
              <a:gd name="connsiteY4-4386" fmla="*/ 9197 h 9868"/>
              <a:gd name="connsiteX5-4387" fmla="*/ 846 w 10000"/>
              <a:gd name="connsiteY5-4388" fmla="*/ 8996 h 9868"/>
              <a:gd name="connsiteX6-4389" fmla="*/ 905 w 10000"/>
              <a:gd name="connsiteY6-4390" fmla="*/ 8778 h 9868"/>
              <a:gd name="connsiteX7-4391" fmla="*/ 926 w 10000"/>
              <a:gd name="connsiteY7-4392" fmla="*/ 8663 h 9868"/>
              <a:gd name="connsiteX8-4393" fmla="*/ 942 w 10000"/>
              <a:gd name="connsiteY8-4394" fmla="*/ 8570 h 9868"/>
              <a:gd name="connsiteX9-4395" fmla="*/ 958 w 10000"/>
              <a:gd name="connsiteY9-4396" fmla="*/ 8381 h 9868"/>
              <a:gd name="connsiteX10-4397" fmla="*/ 961 w 10000"/>
              <a:gd name="connsiteY10-4398" fmla="*/ 8197 h 9868"/>
              <a:gd name="connsiteX11-4399" fmla="*/ 944 w 10000"/>
              <a:gd name="connsiteY11-4400" fmla="*/ 8010 h 9868"/>
              <a:gd name="connsiteX12-4401" fmla="*/ 912 w 10000"/>
              <a:gd name="connsiteY12-4402" fmla="*/ 7830 h 9868"/>
              <a:gd name="connsiteX13-4403" fmla="*/ 861 w 10000"/>
              <a:gd name="connsiteY13-4404" fmla="*/ 7656 h 9868"/>
              <a:gd name="connsiteX14-4405" fmla="*/ 795 w 10000"/>
              <a:gd name="connsiteY14-4406" fmla="*/ 7496 h 9868"/>
              <a:gd name="connsiteX15-4407" fmla="*/ 709 w 10000"/>
              <a:gd name="connsiteY15-4408" fmla="*/ 7343 h 9868"/>
              <a:gd name="connsiteX16-4409" fmla="*/ 657 w 10000"/>
              <a:gd name="connsiteY16-4410" fmla="*/ 7272 h 9868"/>
              <a:gd name="connsiteX17-4411" fmla="*/ 625 w 10000"/>
              <a:gd name="connsiteY17-4412" fmla="*/ 7232 h 9868"/>
              <a:gd name="connsiteX18-4413" fmla="*/ 557 w 10000"/>
              <a:gd name="connsiteY18-4414" fmla="*/ 7167 h 9868"/>
              <a:gd name="connsiteX19-4415" fmla="*/ 492 w 10000"/>
              <a:gd name="connsiteY19-4416" fmla="*/ 7120 h 9868"/>
              <a:gd name="connsiteX20-4417" fmla="*/ 427 w 10000"/>
              <a:gd name="connsiteY20-4418" fmla="*/ 7091 h 9868"/>
              <a:gd name="connsiteX21-4419" fmla="*/ 365 w 10000"/>
              <a:gd name="connsiteY21-4420" fmla="*/ 7080 h 9868"/>
              <a:gd name="connsiteX22-4421" fmla="*/ 304 w 10000"/>
              <a:gd name="connsiteY22-4422" fmla="*/ 7085 h 9868"/>
              <a:gd name="connsiteX23-4423" fmla="*/ 245 w 10000"/>
              <a:gd name="connsiteY23-4424" fmla="*/ 7105 h 9868"/>
              <a:gd name="connsiteX24-4425" fmla="*/ 191 w 10000"/>
              <a:gd name="connsiteY24-4426" fmla="*/ 7139 h 9868"/>
              <a:gd name="connsiteX25-4427" fmla="*/ 144 w 10000"/>
              <a:gd name="connsiteY25-4428" fmla="*/ 7185 h 9868"/>
              <a:gd name="connsiteX26-4429" fmla="*/ 101 w 10000"/>
              <a:gd name="connsiteY26-4430" fmla="*/ 7247 h 9868"/>
              <a:gd name="connsiteX27-4431" fmla="*/ 66 w 10000"/>
              <a:gd name="connsiteY27-4432" fmla="*/ 7320 h 9868"/>
              <a:gd name="connsiteX28-4433" fmla="*/ 35 w 10000"/>
              <a:gd name="connsiteY28-4434" fmla="*/ 7402 h 9868"/>
              <a:gd name="connsiteX29-4435" fmla="*/ 16 w 10000"/>
              <a:gd name="connsiteY29-4436" fmla="*/ 7496 h 9868"/>
              <a:gd name="connsiteX30-4437" fmla="*/ 3 w 10000"/>
              <a:gd name="connsiteY30-4438" fmla="*/ 7593 h 9868"/>
              <a:gd name="connsiteX31-4439" fmla="*/ 0 w 10000"/>
              <a:gd name="connsiteY31-4440" fmla="*/ 7701 h 9868"/>
              <a:gd name="connsiteX32-4441" fmla="*/ 7 w 10000"/>
              <a:gd name="connsiteY32-4442" fmla="*/ 7813 h 9868"/>
              <a:gd name="connsiteX33-4443" fmla="*/ 14 w 10000"/>
              <a:gd name="connsiteY33-4444" fmla="*/ 7871 h 9868"/>
              <a:gd name="connsiteX34-4445" fmla="*/ 29 w 10000"/>
              <a:gd name="connsiteY34-4446" fmla="*/ 7971 h 9868"/>
              <a:gd name="connsiteX35-4447" fmla="*/ 76 w 10000"/>
              <a:gd name="connsiteY35-4448" fmla="*/ 8160 h 9868"/>
              <a:gd name="connsiteX36-4449" fmla="*/ 138 w 10000"/>
              <a:gd name="connsiteY36-4450" fmla="*/ 8344 h 9868"/>
              <a:gd name="connsiteX37-4451" fmla="*/ 214 w 10000"/>
              <a:gd name="connsiteY37-4452" fmla="*/ 8520 h 9868"/>
              <a:gd name="connsiteX38-4453" fmla="*/ 304 w 10000"/>
              <a:gd name="connsiteY38-4454" fmla="*/ 8684 h 9868"/>
              <a:gd name="connsiteX39-4455" fmla="*/ 401 w 10000"/>
              <a:gd name="connsiteY39-4456" fmla="*/ 8838 h 9868"/>
              <a:gd name="connsiteX40-4457" fmla="*/ 510 w 10000"/>
              <a:gd name="connsiteY40-4458" fmla="*/ 8984 h 9868"/>
              <a:gd name="connsiteX41-4459" fmla="*/ 630 w 10000"/>
              <a:gd name="connsiteY41-4460" fmla="*/ 9119 h 9868"/>
              <a:gd name="connsiteX42-4461" fmla="*/ 754 w 10000"/>
              <a:gd name="connsiteY42-4462" fmla="*/ 9243 h 9868"/>
              <a:gd name="connsiteX43-4463" fmla="*/ 886 w 10000"/>
              <a:gd name="connsiteY43-4464" fmla="*/ 9351 h 9868"/>
              <a:gd name="connsiteX44-4465" fmla="*/ 1019 w 10000"/>
              <a:gd name="connsiteY44-4466" fmla="*/ 9447 h 9868"/>
              <a:gd name="connsiteX45-4467" fmla="*/ 1157 w 10000"/>
              <a:gd name="connsiteY45-4468" fmla="*/ 9531 h 9868"/>
              <a:gd name="connsiteX46-4469" fmla="*/ 1294 w 10000"/>
              <a:gd name="connsiteY46-4470" fmla="*/ 9600 h 9868"/>
              <a:gd name="connsiteX47-4471" fmla="*/ 1434 w 10000"/>
              <a:gd name="connsiteY47-4472" fmla="*/ 9653 h 9868"/>
              <a:gd name="connsiteX48-4473" fmla="*/ 1571 w 10000"/>
              <a:gd name="connsiteY48-4474" fmla="*/ 9688 h 9868"/>
              <a:gd name="connsiteX49-4475" fmla="*/ 1705 w 10000"/>
              <a:gd name="connsiteY49-4476" fmla="*/ 9711 h 9868"/>
              <a:gd name="connsiteX50-4477" fmla="*/ 1769 w 10000"/>
              <a:gd name="connsiteY50-4478" fmla="*/ 9712 h 9868"/>
              <a:gd name="connsiteX51-4479" fmla="*/ 1844 w 10000"/>
              <a:gd name="connsiteY51-4480" fmla="*/ 9711 h 9868"/>
              <a:gd name="connsiteX52-4481" fmla="*/ 1992 w 10000"/>
              <a:gd name="connsiteY52-4482" fmla="*/ 9687 h 9868"/>
              <a:gd name="connsiteX53-4483" fmla="*/ 2129 w 10000"/>
              <a:gd name="connsiteY53-4484" fmla="*/ 9637 h 9868"/>
              <a:gd name="connsiteX54-4485" fmla="*/ 2263 w 10000"/>
              <a:gd name="connsiteY54-4486" fmla="*/ 9560 h 9868"/>
              <a:gd name="connsiteX55-4487" fmla="*/ 2382 w 10000"/>
              <a:gd name="connsiteY55-4488" fmla="*/ 9460 h 9868"/>
              <a:gd name="connsiteX56-4489" fmla="*/ 2491 w 10000"/>
              <a:gd name="connsiteY56-4490" fmla="*/ 9329 h 9868"/>
              <a:gd name="connsiteX57-4491" fmla="*/ 2561 w 10000"/>
              <a:gd name="connsiteY57-4492" fmla="*/ 9218 h 9868"/>
              <a:gd name="connsiteX58-4493" fmla="*/ 2602 w 10000"/>
              <a:gd name="connsiteY58-4494" fmla="*/ 9134 h 9868"/>
              <a:gd name="connsiteX59-4495" fmla="*/ 2639 w 10000"/>
              <a:gd name="connsiteY59-4496" fmla="*/ 9044 h 9868"/>
              <a:gd name="connsiteX60-4497" fmla="*/ 2674 w 10000"/>
              <a:gd name="connsiteY60-4498" fmla="*/ 8948 h 9868"/>
              <a:gd name="connsiteX61-4499" fmla="*/ 2687 w 10000"/>
              <a:gd name="connsiteY61-4500" fmla="*/ 8896 h 9868"/>
              <a:gd name="connsiteX62-4501" fmla="*/ 2706 w 10000"/>
              <a:gd name="connsiteY62-4502" fmla="*/ 8815 h 9868"/>
              <a:gd name="connsiteX63-4503" fmla="*/ 2736 w 10000"/>
              <a:gd name="connsiteY63-4504" fmla="*/ 8654 h 9868"/>
              <a:gd name="connsiteX64-4505" fmla="*/ 2750 w 10000"/>
              <a:gd name="connsiteY64-4506" fmla="*/ 8505 h 9868"/>
              <a:gd name="connsiteX65-4507" fmla="*/ 2754 w 10000"/>
              <a:gd name="connsiteY65-4508" fmla="*/ 8358 h 9868"/>
              <a:gd name="connsiteX66-4509" fmla="*/ 2746 w 10000"/>
              <a:gd name="connsiteY66-4510" fmla="*/ 8219 h 9868"/>
              <a:gd name="connsiteX67-4511" fmla="*/ 2727 w 10000"/>
              <a:gd name="connsiteY67-4512" fmla="*/ 8083 h 9868"/>
              <a:gd name="connsiteX68-4513" fmla="*/ 2700 w 10000"/>
              <a:gd name="connsiteY68-4514" fmla="*/ 7948 h 9868"/>
              <a:gd name="connsiteX69-4515" fmla="*/ 2665 w 10000"/>
              <a:gd name="connsiteY69-4516" fmla="*/ 7819 h 9868"/>
              <a:gd name="connsiteX70-4517" fmla="*/ 2600 w 10000"/>
              <a:gd name="connsiteY70-4518" fmla="*/ 7629 h 9868"/>
              <a:gd name="connsiteX71-4519" fmla="*/ 2496 w 10000"/>
              <a:gd name="connsiteY71-4520" fmla="*/ 7379 h 9868"/>
              <a:gd name="connsiteX72-4521" fmla="*/ 2319 w 10000"/>
              <a:gd name="connsiteY72-4522" fmla="*/ 7010 h 9868"/>
              <a:gd name="connsiteX73-4523" fmla="*/ 2199 w 10000"/>
              <a:gd name="connsiteY73-4524" fmla="*/ 6751 h 9868"/>
              <a:gd name="connsiteX74-4525" fmla="*/ 2032 w 10000"/>
              <a:gd name="connsiteY74-4526" fmla="*/ 6402 h 9868"/>
              <a:gd name="connsiteX75-4527" fmla="*/ 1728 w 10000"/>
              <a:gd name="connsiteY75-4528" fmla="*/ 5764 h 9868"/>
              <a:gd name="connsiteX76-4529" fmla="*/ 1579 w 10000"/>
              <a:gd name="connsiteY76-4530" fmla="*/ 5419 h 9868"/>
              <a:gd name="connsiteX77-4531" fmla="*/ 1484 w 10000"/>
              <a:gd name="connsiteY77-4532" fmla="*/ 5183 h 9868"/>
              <a:gd name="connsiteX78-4533" fmla="*/ 1399 w 10000"/>
              <a:gd name="connsiteY78-4534" fmla="*/ 4944 h 9868"/>
              <a:gd name="connsiteX79-4535" fmla="*/ 1327 w 10000"/>
              <a:gd name="connsiteY79-4536" fmla="*/ 4703 h 9868"/>
              <a:gd name="connsiteX80-4537" fmla="*/ 1272 w 10000"/>
              <a:gd name="connsiteY80-4538" fmla="*/ 4460 h 9868"/>
              <a:gd name="connsiteX81-4539" fmla="*/ 1232 w 10000"/>
              <a:gd name="connsiteY81-4540" fmla="*/ 4222 h 9868"/>
              <a:gd name="connsiteX82-4541" fmla="*/ 1213 w 10000"/>
              <a:gd name="connsiteY82-4542" fmla="*/ 3987 h 9868"/>
              <a:gd name="connsiteX83-4543" fmla="*/ 1216 w 10000"/>
              <a:gd name="connsiteY83-4544" fmla="*/ 3813 h 9868"/>
              <a:gd name="connsiteX84-4545" fmla="*/ 1225 w 10000"/>
              <a:gd name="connsiteY84-4546" fmla="*/ 3702 h 9868"/>
              <a:gd name="connsiteX85-4547" fmla="*/ 1241 w 10000"/>
              <a:gd name="connsiteY85-4548" fmla="*/ 3590 h 9868"/>
              <a:gd name="connsiteX86-4549" fmla="*/ 1267 w 10000"/>
              <a:gd name="connsiteY86-4550" fmla="*/ 3482 h 9868"/>
              <a:gd name="connsiteX87-4551" fmla="*/ 1296 w 10000"/>
              <a:gd name="connsiteY87-4552" fmla="*/ 3375 h 9868"/>
              <a:gd name="connsiteX88-4553" fmla="*/ 1337 w 10000"/>
              <a:gd name="connsiteY88-4554" fmla="*/ 3271 h 9868"/>
              <a:gd name="connsiteX89-4555" fmla="*/ 1359 w 10000"/>
              <a:gd name="connsiteY89-4556" fmla="*/ 3222 h 9868"/>
              <a:gd name="connsiteX90-4557" fmla="*/ 1392 w 10000"/>
              <a:gd name="connsiteY90-4558" fmla="*/ 3150 h 9868"/>
              <a:gd name="connsiteX91-4559" fmla="*/ 1470 w 10000"/>
              <a:gd name="connsiteY91-4560" fmla="*/ 3029 h 9868"/>
              <a:gd name="connsiteX92-4561" fmla="*/ 1560 w 10000"/>
              <a:gd name="connsiteY92-4562" fmla="*/ 2922 h 9868"/>
              <a:gd name="connsiteX93-4563" fmla="*/ 1657 w 10000"/>
              <a:gd name="connsiteY93-4564" fmla="*/ 2835 h 9868"/>
              <a:gd name="connsiteX94-4565" fmla="*/ 1762 w 10000"/>
              <a:gd name="connsiteY94-4566" fmla="*/ 2762 h 9868"/>
              <a:gd name="connsiteX95-4567" fmla="*/ 1874 w 10000"/>
              <a:gd name="connsiteY95-4568" fmla="*/ 2703 h 9868"/>
              <a:gd name="connsiteX96-4569" fmla="*/ 1992 w 10000"/>
              <a:gd name="connsiteY96-4570" fmla="*/ 2662 h 9868"/>
              <a:gd name="connsiteX97-4571" fmla="*/ 2110 w 10000"/>
              <a:gd name="connsiteY97-4572" fmla="*/ 2633 h 9868"/>
              <a:gd name="connsiteX98-4573" fmla="*/ 2234 w 10000"/>
              <a:gd name="connsiteY98-4574" fmla="*/ 2616 h 9868"/>
              <a:gd name="connsiteX99-4575" fmla="*/ 2359 w 10000"/>
              <a:gd name="connsiteY99-4576" fmla="*/ 2611 h 9868"/>
              <a:gd name="connsiteX100-4577" fmla="*/ 2485 w 10000"/>
              <a:gd name="connsiteY100-4578" fmla="*/ 2617 h 9868"/>
              <a:gd name="connsiteX101-4579" fmla="*/ 2607 w 10000"/>
              <a:gd name="connsiteY101-4580" fmla="*/ 2635 h 9868"/>
              <a:gd name="connsiteX102-4581" fmla="*/ 2727 w 10000"/>
              <a:gd name="connsiteY102-4582" fmla="*/ 2662 h 9868"/>
              <a:gd name="connsiteX103-4583" fmla="*/ 2844 w 10000"/>
              <a:gd name="connsiteY103-4584" fmla="*/ 2697 h 9868"/>
              <a:gd name="connsiteX104-4585" fmla="*/ 2957 w 10000"/>
              <a:gd name="connsiteY104-4586" fmla="*/ 2740 h 9868"/>
              <a:gd name="connsiteX105-4587" fmla="*/ 3061 w 10000"/>
              <a:gd name="connsiteY105-4588" fmla="*/ 2793 h 9868"/>
              <a:gd name="connsiteX106-4589" fmla="*/ 3113 w 10000"/>
              <a:gd name="connsiteY106-4590" fmla="*/ 2821 h 9868"/>
              <a:gd name="connsiteX107-4591" fmla="*/ 3168 w 10000"/>
              <a:gd name="connsiteY107-4592" fmla="*/ 2855 h 9868"/>
              <a:gd name="connsiteX108-4593" fmla="*/ 3282 w 10000"/>
              <a:gd name="connsiteY108-4594" fmla="*/ 2933 h 9868"/>
              <a:gd name="connsiteX109-4595" fmla="*/ 3389 w 10000"/>
              <a:gd name="connsiteY109-4596" fmla="*/ 3019 h 9868"/>
              <a:gd name="connsiteX110-4597" fmla="*/ 3495 w 10000"/>
              <a:gd name="connsiteY110-4598" fmla="*/ 3111 h 9868"/>
              <a:gd name="connsiteX111-4599" fmla="*/ 3648 w 10000"/>
              <a:gd name="connsiteY111-4600" fmla="*/ 3267 h 9868"/>
              <a:gd name="connsiteX112-4601" fmla="*/ 3842 w 10000"/>
              <a:gd name="connsiteY112-4602" fmla="*/ 3498 h 9868"/>
              <a:gd name="connsiteX113-4603" fmla="*/ 4016 w 10000"/>
              <a:gd name="connsiteY113-4604" fmla="*/ 3753 h 9868"/>
              <a:gd name="connsiteX114-4605" fmla="*/ 4176 w 10000"/>
              <a:gd name="connsiteY114-4606" fmla="*/ 4029 h 9868"/>
              <a:gd name="connsiteX115-4607" fmla="*/ 4321 w 10000"/>
              <a:gd name="connsiteY115-4608" fmla="*/ 4322 h 9868"/>
              <a:gd name="connsiteX116-4609" fmla="*/ 4442 w 10000"/>
              <a:gd name="connsiteY116-4610" fmla="*/ 4626 h 9868"/>
              <a:gd name="connsiteX117-4611" fmla="*/ 4494 w 10000"/>
              <a:gd name="connsiteY117-4612" fmla="*/ 4786 h 9868"/>
              <a:gd name="connsiteX118-4613" fmla="*/ 4534 w 10000"/>
              <a:gd name="connsiteY118-4614" fmla="*/ 4902 h 9868"/>
              <a:gd name="connsiteX119-4615" fmla="*/ 4599 w 10000"/>
              <a:gd name="connsiteY119-4616" fmla="*/ 5144 h 9868"/>
              <a:gd name="connsiteX120-4617" fmla="*/ 4653 w 10000"/>
              <a:gd name="connsiteY120-4618" fmla="*/ 5387 h 9868"/>
              <a:gd name="connsiteX121-4619" fmla="*/ 4697 w 10000"/>
              <a:gd name="connsiteY121-4620" fmla="*/ 5633 h 9868"/>
              <a:gd name="connsiteX122-4621" fmla="*/ 4756 w 10000"/>
              <a:gd name="connsiteY122-4622" fmla="*/ 6007 h 9868"/>
              <a:gd name="connsiteX123-4623" fmla="*/ 4829 w 10000"/>
              <a:gd name="connsiteY123-4624" fmla="*/ 6505 h 9868"/>
              <a:gd name="connsiteX124-4625" fmla="*/ 4888 w 10000"/>
              <a:gd name="connsiteY124-4626" fmla="*/ 6874 h 9868"/>
              <a:gd name="connsiteX125-4627" fmla="*/ 4933 w 10000"/>
              <a:gd name="connsiteY125-4628" fmla="*/ 7118 h 9868"/>
              <a:gd name="connsiteX126-4629" fmla="*/ 4988 w 10000"/>
              <a:gd name="connsiteY126-4630" fmla="*/ 7355 h 9868"/>
              <a:gd name="connsiteX127-4631" fmla="*/ 5052 w 10000"/>
              <a:gd name="connsiteY127-4632" fmla="*/ 7590 h 9868"/>
              <a:gd name="connsiteX128-4633" fmla="*/ 5128 w 10000"/>
              <a:gd name="connsiteY128-4634" fmla="*/ 7818 h 9868"/>
              <a:gd name="connsiteX129-4635" fmla="*/ 5218 w 10000"/>
              <a:gd name="connsiteY129-4636" fmla="*/ 8036 h 9868"/>
              <a:gd name="connsiteX130-4637" fmla="*/ 5328 w 10000"/>
              <a:gd name="connsiteY130-4638" fmla="*/ 8249 h 9868"/>
              <a:gd name="connsiteX131-4639" fmla="*/ 5455 w 10000"/>
              <a:gd name="connsiteY131-4640" fmla="*/ 8450 h 9868"/>
              <a:gd name="connsiteX132-4641" fmla="*/ 5527 w 10000"/>
              <a:gd name="connsiteY132-4642" fmla="*/ 8547 h 9868"/>
              <a:gd name="connsiteX133-4643" fmla="*/ 5558 w 10000"/>
              <a:gd name="connsiteY133-4644" fmla="*/ 8587 h 9868"/>
              <a:gd name="connsiteX134-4645" fmla="*/ 5626 w 10000"/>
              <a:gd name="connsiteY134-4646" fmla="*/ 8659 h 9868"/>
              <a:gd name="connsiteX135-4647" fmla="*/ 5693 w 10000"/>
              <a:gd name="connsiteY135-4648" fmla="*/ 8722 h 9868"/>
              <a:gd name="connsiteX136-4649" fmla="*/ 5762 w 10000"/>
              <a:gd name="connsiteY136-4650" fmla="*/ 8777 h 9868"/>
              <a:gd name="connsiteX137-4651" fmla="*/ 5830 w 10000"/>
              <a:gd name="connsiteY137-4652" fmla="*/ 8818 h 9868"/>
              <a:gd name="connsiteX138-4653" fmla="*/ 5901 w 10000"/>
              <a:gd name="connsiteY138-4654" fmla="*/ 8849 h 9868"/>
              <a:gd name="connsiteX139-4655" fmla="*/ 5971 w 10000"/>
              <a:gd name="connsiteY139-4656" fmla="*/ 8872 h 9868"/>
              <a:gd name="connsiteX140-4657" fmla="*/ 6043 w 10000"/>
              <a:gd name="connsiteY140-4658" fmla="*/ 8885 h 9868"/>
              <a:gd name="connsiteX141-4659" fmla="*/ 6114 w 10000"/>
              <a:gd name="connsiteY141-4660" fmla="*/ 8885 h 9868"/>
              <a:gd name="connsiteX142-4661" fmla="*/ 6185 w 10000"/>
              <a:gd name="connsiteY142-4662" fmla="*/ 8876 h 9868"/>
              <a:gd name="connsiteX143-4663" fmla="*/ 6256 w 10000"/>
              <a:gd name="connsiteY143-4664" fmla="*/ 8855 h 9868"/>
              <a:gd name="connsiteX144-4665" fmla="*/ 6326 w 10000"/>
              <a:gd name="connsiteY144-4666" fmla="*/ 8826 h 9868"/>
              <a:gd name="connsiteX145-4667" fmla="*/ 6397 w 10000"/>
              <a:gd name="connsiteY145-4668" fmla="*/ 8789 h 9868"/>
              <a:gd name="connsiteX146-4669" fmla="*/ 6466 w 10000"/>
              <a:gd name="connsiteY146-4670" fmla="*/ 8736 h 9868"/>
              <a:gd name="connsiteX147-4671" fmla="*/ 6535 w 10000"/>
              <a:gd name="connsiteY147-4672" fmla="*/ 8677 h 9868"/>
              <a:gd name="connsiteX148-4673" fmla="*/ 6603 w 10000"/>
              <a:gd name="connsiteY148-4674" fmla="*/ 8606 h 9868"/>
              <a:gd name="connsiteX149-4675" fmla="*/ 6637 w 10000"/>
              <a:gd name="connsiteY149-4676" fmla="*/ 8566 h 9868"/>
              <a:gd name="connsiteX150-4677" fmla="*/ 6667 w 10000"/>
              <a:gd name="connsiteY150-4678" fmla="*/ 8530 h 9868"/>
              <a:gd name="connsiteX151-4679" fmla="*/ 6721 w 10000"/>
              <a:gd name="connsiteY151-4680" fmla="*/ 8453 h 9868"/>
              <a:gd name="connsiteX152-4681" fmla="*/ 6766 w 10000"/>
              <a:gd name="connsiteY152-4682" fmla="*/ 8370 h 9868"/>
              <a:gd name="connsiteX153-4683" fmla="*/ 6805 w 10000"/>
              <a:gd name="connsiteY153-4684" fmla="*/ 8285 h 9868"/>
              <a:gd name="connsiteX154-4685" fmla="*/ 6853 w 10000"/>
              <a:gd name="connsiteY154-4686" fmla="*/ 8152 h 9868"/>
              <a:gd name="connsiteX155-4687" fmla="*/ 6901 w 10000"/>
              <a:gd name="connsiteY155-4688" fmla="*/ 7965 h 9868"/>
              <a:gd name="connsiteX156-4689" fmla="*/ 6931 w 10000"/>
              <a:gd name="connsiteY156-4690" fmla="*/ 7771 h 9868"/>
              <a:gd name="connsiteX157-4691" fmla="*/ 6950 w 10000"/>
              <a:gd name="connsiteY157-4692" fmla="*/ 7569 h 9868"/>
              <a:gd name="connsiteX158-4693" fmla="*/ 6966 w 10000"/>
              <a:gd name="connsiteY158-4694" fmla="*/ 7261 h 9868"/>
              <a:gd name="connsiteX159-4695" fmla="*/ 6974 w 10000"/>
              <a:gd name="connsiteY159-4696" fmla="*/ 7056 h 9868"/>
              <a:gd name="connsiteX160-4697" fmla="*/ 6987 w 10000"/>
              <a:gd name="connsiteY160-4698" fmla="*/ 6778 h 9868"/>
              <a:gd name="connsiteX161-4699" fmla="*/ 7001 w 10000"/>
              <a:gd name="connsiteY161-4700" fmla="*/ 6221 h 9868"/>
              <a:gd name="connsiteX162-4701" fmla="*/ 7001 w 10000"/>
              <a:gd name="connsiteY162-4702" fmla="*/ 5661 h 9868"/>
              <a:gd name="connsiteX163-4703" fmla="*/ 6990 w 10000"/>
              <a:gd name="connsiteY163-4704" fmla="*/ 5105 h 9868"/>
              <a:gd name="connsiteX164-4705" fmla="*/ 6981 w 10000"/>
              <a:gd name="connsiteY164-4706" fmla="*/ 4826 h 9868"/>
              <a:gd name="connsiteX165-4707" fmla="*/ 6978 w 10000"/>
              <a:gd name="connsiteY165-4708" fmla="*/ 4762 h 9868"/>
              <a:gd name="connsiteX166-4709" fmla="*/ 6965 w 10000"/>
              <a:gd name="connsiteY166-4710" fmla="*/ 4626 h 9868"/>
              <a:gd name="connsiteX167-4711" fmla="*/ 6946 w 10000"/>
              <a:gd name="connsiteY167-4712" fmla="*/ 4497 h 9868"/>
              <a:gd name="connsiteX168-4713" fmla="*/ 6916 w 10000"/>
              <a:gd name="connsiteY168-4714" fmla="*/ 4371 h 9868"/>
              <a:gd name="connsiteX169-4715" fmla="*/ 6885 w 10000"/>
              <a:gd name="connsiteY169-4716" fmla="*/ 4249 h 9868"/>
              <a:gd name="connsiteX170-4717" fmla="*/ 6844 w 10000"/>
              <a:gd name="connsiteY170-4718" fmla="*/ 4131 h 9868"/>
              <a:gd name="connsiteX171-4719" fmla="*/ 6796 w 10000"/>
              <a:gd name="connsiteY171-4720" fmla="*/ 4017 h 9868"/>
              <a:gd name="connsiteX172-4721" fmla="*/ 6744 w 10000"/>
              <a:gd name="connsiteY172-4722" fmla="*/ 3911 h 9868"/>
              <a:gd name="connsiteX173-4723" fmla="*/ 6684 w 10000"/>
              <a:gd name="connsiteY173-4724" fmla="*/ 3813 h 9868"/>
              <a:gd name="connsiteX174-4725" fmla="*/ 6619 w 10000"/>
              <a:gd name="connsiteY174-4726" fmla="*/ 3724 h 9868"/>
              <a:gd name="connsiteX175-4727" fmla="*/ 6547 w 10000"/>
              <a:gd name="connsiteY175-4728" fmla="*/ 3643 h 9868"/>
              <a:gd name="connsiteX176-4729" fmla="*/ 6470 w 10000"/>
              <a:gd name="connsiteY176-4730" fmla="*/ 3570 h 9868"/>
              <a:gd name="connsiteX177-4731" fmla="*/ 6390 w 10000"/>
              <a:gd name="connsiteY177-4732" fmla="*/ 3510 h 9868"/>
              <a:gd name="connsiteX178-4733" fmla="*/ 6304 w 10000"/>
              <a:gd name="connsiteY178-4734" fmla="*/ 3457 h 9868"/>
              <a:gd name="connsiteX179-4735" fmla="*/ 6212 w 10000"/>
              <a:gd name="connsiteY179-4736" fmla="*/ 3421 h 9868"/>
              <a:gd name="connsiteX180-4737" fmla="*/ 6115 w 10000"/>
              <a:gd name="connsiteY180-4738" fmla="*/ 3398 h 9868"/>
              <a:gd name="connsiteX181-4739" fmla="*/ 6064 w 10000"/>
              <a:gd name="connsiteY181-4740" fmla="*/ 3393 h 9868"/>
              <a:gd name="connsiteX182-4741" fmla="*/ 6039 w 10000"/>
              <a:gd name="connsiteY182-4742" fmla="*/ 3392 h 9868"/>
              <a:gd name="connsiteX183-4743" fmla="*/ 5986 w 10000"/>
              <a:gd name="connsiteY183-4744" fmla="*/ 3397 h 9868"/>
              <a:gd name="connsiteX184-4745" fmla="*/ 5934 w 10000"/>
              <a:gd name="connsiteY184-4746" fmla="*/ 3411 h 9868"/>
              <a:gd name="connsiteX185-4747" fmla="*/ 5884 w 10000"/>
              <a:gd name="connsiteY185-4748" fmla="*/ 3437 h 9868"/>
              <a:gd name="connsiteX186-4749" fmla="*/ 5837 w 10000"/>
              <a:gd name="connsiteY186-4750" fmla="*/ 3474 h 9868"/>
              <a:gd name="connsiteX187-4751" fmla="*/ 5796 w 10000"/>
              <a:gd name="connsiteY187-4752" fmla="*/ 3519 h 9868"/>
              <a:gd name="connsiteX188-4753" fmla="*/ 5763 w 10000"/>
              <a:gd name="connsiteY188-4754" fmla="*/ 3573 h 9868"/>
              <a:gd name="connsiteX189-4755" fmla="*/ 5738 w 10000"/>
              <a:gd name="connsiteY189-4756" fmla="*/ 3635 h 9868"/>
              <a:gd name="connsiteX190-4757" fmla="*/ 5729 w 10000"/>
              <a:gd name="connsiteY190-4758" fmla="*/ 3668 h 9868"/>
              <a:gd name="connsiteX191-4759" fmla="*/ 5725 w 10000"/>
              <a:gd name="connsiteY191-4760" fmla="*/ 3696 h 9868"/>
              <a:gd name="connsiteX192-4761" fmla="*/ 5719 w 10000"/>
              <a:gd name="connsiteY192-4762" fmla="*/ 3750 h 9868"/>
              <a:gd name="connsiteX193-4763" fmla="*/ 5724 w 10000"/>
              <a:gd name="connsiteY193-4764" fmla="*/ 3833 h 9868"/>
              <a:gd name="connsiteX194-4765" fmla="*/ 5745 w 10000"/>
              <a:gd name="connsiteY194-4766" fmla="*/ 3942 h 9868"/>
              <a:gd name="connsiteX195-4767" fmla="*/ 5786 w 10000"/>
              <a:gd name="connsiteY195-4768" fmla="*/ 4038 h 9868"/>
              <a:gd name="connsiteX196-4769" fmla="*/ 5811 w 10000"/>
              <a:gd name="connsiteY196-4770" fmla="*/ 4082 h 9868"/>
              <a:gd name="connsiteX197-4771" fmla="*/ 5860 w 10000"/>
              <a:gd name="connsiteY197-4772" fmla="*/ 4156 h 9868"/>
              <a:gd name="connsiteX198-4773" fmla="*/ 5960 w 10000"/>
              <a:gd name="connsiteY198-4774" fmla="*/ 4279 h 9868"/>
              <a:gd name="connsiteX199-4775" fmla="*/ 6061 w 10000"/>
              <a:gd name="connsiteY199-4776" fmla="*/ 4380 h 9868"/>
              <a:gd name="connsiteX200-4777" fmla="*/ 6167 w 10000"/>
              <a:gd name="connsiteY200-4778" fmla="*/ 4460 h 9868"/>
              <a:gd name="connsiteX201-4779" fmla="*/ 6272 w 10000"/>
              <a:gd name="connsiteY201-4780" fmla="*/ 4513 h 9868"/>
              <a:gd name="connsiteX202-4781" fmla="*/ 6380 w 10000"/>
              <a:gd name="connsiteY202-4782" fmla="*/ 4547 h 9868"/>
              <a:gd name="connsiteX203-4783" fmla="*/ 6488 w 10000"/>
              <a:gd name="connsiteY203-4784" fmla="*/ 4560 h 9868"/>
              <a:gd name="connsiteX204-4785" fmla="*/ 6596 w 10000"/>
              <a:gd name="connsiteY204-4786" fmla="*/ 4550 h 9868"/>
              <a:gd name="connsiteX205-4787" fmla="*/ 6703 w 10000"/>
              <a:gd name="connsiteY205-4788" fmla="*/ 4525 h 9868"/>
              <a:gd name="connsiteX206-4789" fmla="*/ 6810 w 10000"/>
              <a:gd name="connsiteY206-4790" fmla="*/ 4478 h 9868"/>
              <a:gd name="connsiteX207-4791" fmla="*/ 6915 w 10000"/>
              <a:gd name="connsiteY207-4792" fmla="*/ 4421 h 9868"/>
              <a:gd name="connsiteX208-4793" fmla="*/ 7018 w 10000"/>
              <a:gd name="connsiteY208-4794" fmla="*/ 4342 h 9868"/>
              <a:gd name="connsiteX209-4795" fmla="*/ 7116 w 10000"/>
              <a:gd name="connsiteY209-4796" fmla="*/ 4250 h 9868"/>
              <a:gd name="connsiteX210-4797" fmla="*/ 7213 w 10000"/>
              <a:gd name="connsiteY210-4798" fmla="*/ 4144 h 9868"/>
              <a:gd name="connsiteX211-4799" fmla="*/ 7306 w 10000"/>
              <a:gd name="connsiteY211-4800" fmla="*/ 4027 h 9868"/>
              <a:gd name="connsiteX212-4801" fmla="*/ 7391 w 10000"/>
              <a:gd name="connsiteY212-4802" fmla="*/ 3896 h 9868"/>
              <a:gd name="connsiteX213-4803" fmla="*/ 7433 w 10000"/>
              <a:gd name="connsiteY213-4804" fmla="*/ 3827 h 9868"/>
              <a:gd name="connsiteX214-4805" fmla="*/ 7506 w 10000"/>
              <a:gd name="connsiteY214-4806" fmla="*/ 3697 h 9868"/>
              <a:gd name="connsiteX215-4807" fmla="*/ 7640 w 10000"/>
              <a:gd name="connsiteY215-4808" fmla="*/ 3424 h 9868"/>
              <a:gd name="connsiteX216-4809" fmla="*/ 7754 w 10000"/>
              <a:gd name="connsiteY216-4810" fmla="*/ 3132 h 9868"/>
              <a:gd name="connsiteX217-4811" fmla="*/ 7825 w 10000"/>
              <a:gd name="connsiteY217-4812" fmla="*/ 2904 h 9868"/>
              <a:gd name="connsiteX218-4813" fmla="*/ 7868 w 10000"/>
              <a:gd name="connsiteY218-4814" fmla="*/ 2749 h 9868"/>
              <a:gd name="connsiteX219-4815" fmla="*/ 7900 w 10000"/>
              <a:gd name="connsiteY219-4816" fmla="*/ 2591 h 9868"/>
              <a:gd name="connsiteX220-4817" fmla="*/ 7931 w 10000"/>
              <a:gd name="connsiteY220-4818" fmla="*/ 2428 h 9868"/>
              <a:gd name="connsiteX221-4819" fmla="*/ 7952 w 10000"/>
              <a:gd name="connsiteY221-4820" fmla="*/ 2269 h 9868"/>
              <a:gd name="connsiteX222-4821" fmla="*/ 7965 w 10000"/>
              <a:gd name="connsiteY222-4822" fmla="*/ 2105 h 9868"/>
              <a:gd name="connsiteX223-4823" fmla="*/ 7973 w 10000"/>
              <a:gd name="connsiteY223-4824" fmla="*/ 1941 h 9868"/>
              <a:gd name="connsiteX224-4825" fmla="*/ 7971 w 10000"/>
              <a:gd name="connsiteY224-4826" fmla="*/ 1776 h 9868"/>
              <a:gd name="connsiteX225-4827" fmla="*/ 7963 w 10000"/>
              <a:gd name="connsiteY225-4828" fmla="*/ 1610 h 9868"/>
              <a:gd name="connsiteX226-4829" fmla="*/ 7949 w 10000"/>
              <a:gd name="connsiteY226-4830" fmla="*/ 1446 h 9868"/>
              <a:gd name="connsiteX227-4831" fmla="*/ 7937 w 10000"/>
              <a:gd name="connsiteY227-4832" fmla="*/ 1364 h 9868"/>
              <a:gd name="connsiteX228-4833" fmla="*/ 7916 w 10000"/>
              <a:gd name="connsiteY228-4834" fmla="*/ 1252 h 9868"/>
              <a:gd name="connsiteX229-4835" fmla="*/ 7892 w 10000"/>
              <a:gd name="connsiteY229-4836" fmla="*/ 1067 h 9868"/>
              <a:gd name="connsiteX230-4837" fmla="*/ 7883 w 10000"/>
              <a:gd name="connsiteY230-4838" fmla="*/ 941 h 9868"/>
              <a:gd name="connsiteX231-4839" fmla="*/ 7885 w 10000"/>
              <a:gd name="connsiteY231-4840" fmla="*/ 821 h 9868"/>
              <a:gd name="connsiteX232-4841" fmla="*/ 7903 w 10000"/>
              <a:gd name="connsiteY232-4842" fmla="*/ 706 h 9868"/>
              <a:gd name="connsiteX233-4843" fmla="*/ 7934 w 10000"/>
              <a:gd name="connsiteY233-4844" fmla="*/ 630 h 9868"/>
              <a:gd name="connsiteX234-4845" fmla="*/ 7958 w 10000"/>
              <a:gd name="connsiteY234-4846" fmla="*/ 583 h 9868"/>
              <a:gd name="connsiteX235-4847" fmla="*/ 7992 w 10000"/>
              <a:gd name="connsiteY235-4848" fmla="*/ 542 h 9868"/>
              <a:gd name="connsiteX236-4849" fmla="*/ 8030 w 10000"/>
              <a:gd name="connsiteY236-4850" fmla="*/ 506 h 9868"/>
              <a:gd name="connsiteX237-4851" fmla="*/ 8050 w 10000"/>
              <a:gd name="connsiteY237-4852" fmla="*/ 492 h 9868"/>
              <a:gd name="connsiteX238-4853" fmla="*/ 8088 w 10000"/>
              <a:gd name="connsiteY238-4854" fmla="*/ 472 h 9868"/>
              <a:gd name="connsiteX239-4855" fmla="*/ 8159 w 10000"/>
              <a:gd name="connsiteY239-4856" fmla="*/ 457 h 9868"/>
              <a:gd name="connsiteX240-4857" fmla="*/ 8229 w 10000"/>
              <a:gd name="connsiteY240-4858" fmla="*/ 466 h 9868"/>
              <a:gd name="connsiteX241-4859" fmla="*/ 8301 w 10000"/>
              <a:gd name="connsiteY241-4860" fmla="*/ 499 h 9868"/>
              <a:gd name="connsiteX242-4861" fmla="*/ 8370 w 10000"/>
              <a:gd name="connsiteY242-4862" fmla="*/ 548 h 9868"/>
              <a:gd name="connsiteX243-4863" fmla="*/ 8433 w 10000"/>
              <a:gd name="connsiteY243-4864" fmla="*/ 611 h 9868"/>
              <a:gd name="connsiteX244-4865" fmla="*/ 8490 w 10000"/>
              <a:gd name="connsiteY244-4866" fmla="*/ 684 h 9868"/>
              <a:gd name="connsiteX245-4867" fmla="*/ 8538 w 10000"/>
              <a:gd name="connsiteY245-4868" fmla="*/ 757 h 9868"/>
              <a:gd name="connsiteX246-4869" fmla="*/ 8559 w 10000"/>
              <a:gd name="connsiteY246-4870" fmla="*/ 794 h 9868"/>
              <a:gd name="connsiteX247-4871" fmla="*/ 8645 w 10000"/>
              <a:gd name="connsiteY247-4872" fmla="*/ 974 h 9868"/>
              <a:gd name="connsiteX248-4873" fmla="*/ 8792 w 10000"/>
              <a:gd name="connsiteY248-4874" fmla="*/ 1270 h 9868"/>
              <a:gd name="connsiteX249-4875" fmla="*/ 8868 w 10000"/>
              <a:gd name="connsiteY249-4876" fmla="*/ 1400 h 9868"/>
              <a:gd name="connsiteX250-4877" fmla="*/ 8925 w 10000"/>
              <a:gd name="connsiteY250-4878" fmla="*/ 1477 h 9868"/>
              <a:gd name="connsiteX251-4879" fmla="*/ 8982 w 10000"/>
              <a:gd name="connsiteY251-4880" fmla="*/ 1545 h 9868"/>
              <a:gd name="connsiteX252-4881" fmla="*/ 9039 w 10000"/>
              <a:gd name="connsiteY252-4882" fmla="*/ 1595 h 9868"/>
              <a:gd name="connsiteX253-4883" fmla="*/ 9103 w 10000"/>
              <a:gd name="connsiteY253-4884" fmla="*/ 1627 h 9868"/>
              <a:gd name="connsiteX254-4885" fmla="*/ 9168 w 10000"/>
              <a:gd name="connsiteY254-4886" fmla="*/ 1641 h 9868"/>
              <a:gd name="connsiteX255-4887" fmla="*/ 9236 w 10000"/>
              <a:gd name="connsiteY255-4888" fmla="*/ 1632 h 9868"/>
              <a:gd name="connsiteX256-4889" fmla="*/ 9308 w 10000"/>
              <a:gd name="connsiteY256-4890" fmla="*/ 1600 h 9868"/>
              <a:gd name="connsiteX257-4891" fmla="*/ 9384 w 10000"/>
              <a:gd name="connsiteY257-4892" fmla="*/ 1537 h 9868"/>
              <a:gd name="connsiteX258-4893" fmla="*/ 9463 w 10000"/>
              <a:gd name="connsiteY258-4894" fmla="*/ 1444 h 9868"/>
              <a:gd name="connsiteX259-4895" fmla="*/ 9504 w 10000"/>
              <a:gd name="connsiteY259-4896" fmla="*/ 1384 h 9868"/>
              <a:gd name="connsiteX260-4897" fmla="*/ 9544 w 10000"/>
              <a:gd name="connsiteY260-4898" fmla="*/ 1317 h 9868"/>
              <a:gd name="connsiteX261-4899" fmla="*/ 9614 w 10000"/>
              <a:gd name="connsiteY261-4900" fmla="*/ 1175 h 9868"/>
              <a:gd name="connsiteX262-4901" fmla="*/ 9672 w 10000"/>
              <a:gd name="connsiteY262-4902" fmla="*/ 1017 h 9868"/>
              <a:gd name="connsiteX263-4903" fmla="*/ 9722 w 10000"/>
              <a:gd name="connsiteY263-4904" fmla="*/ 855 h 9868"/>
              <a:gd name="connsiteX264-4905" fmla="*/ 9743 w 10000"/>
              <a:gd name="connsiteY264-4906" fmla="*/ 773 h 9868"/>
              <a:gd name="connsiteX265-4907" fmla="*/ 9795 w 10000"/>
              <a:gd name="connsiteY265-4908" fmla="*/ 577 h 9868"/>
              <a:gd name="connsiteX266-4909" fmla="*/ 9884 w 10000"/>
              <a:gd name="connsiteY266-4910" fmla="*/ 275 h 9868"/>
              <a:gd name="connsiteX267-4911" fmla="*/ 9955 w 10000"/>
              <a:gd name="connsiteY267-4912" fmla="*/ 87 h 9868"/>
              <a:gd name="connsiteX268-4913" fmla="*/ 10000 w 10000"/>
              <a:gd name="connsiteY268-4914" fmla="*/ 0 h 9868"/>
              <a:gd name="connsiteX0-4915" fmla="*/ 449 w 10000"/>
              <a:gd name="connsiteY0-4916" fmla="*/ 9852 h 9852"/>
              <a:gd name="connsiteX1-4917" fmla="*/ 569 w 10000"/>
              <a:gd name="connsiteY1-4918" fmla="*/ 9688 h 9852"/>
              <a:gd name="connsiteX2-4919" fmla="*/ 675 w 10000"/>
              <a:gd name="connsiteY2-4920" fmla="*/ 9514 h 9852"/>
              <a:gd name="connsiteX3-4921" fmla="*/ 769 w 10000"/>
              <a:gd name="connsiteY3-4922" fmla="*/ 9320 h 9852"/>
              <a:gd name="connsiteX4-4923" fmla="*/ 846 w 10000"/>
              <a:gd name="connsiteY4-4924" fmla="*/ 9116 h 9852"/>
              <a:gd name="connsiteX5-4925" fmla="*/ 905 w 10000"/>
              <a:gd name="connsiteY5-4926" fmla="*/ 8895 h 9852"/>
              <a:gd name="connsiteX6-4927" fmla="*/ 926 w 10000"/>
              <a:gd name="connsiteY6-4928" fmla="*/ 8779 h 9852"/>
              <a:gd name="connsiteX7-4929" fmla="*/ 942 w 10000"/>
              <a:gd name="connsiteY7-4930" fmla="*/ 8685 h 9852"/>
              <a:gd name="connsiteX8-4931" fmla="*/ 958 w 10000"/>
              <a:gd name="connsiteY8-4932" fmla="*/ 8493 h 9852"/>
              <a:gd name="connsiteX9-4933" fmla="*/ 961 w 10000"/>
              <a:gd name="connsiteY9-4934" fmla="*/ 8307 h 9852"/>
              <a:gd name="connsiteX10-4935" fmla="*/ 944 w 10000"/>
              <a:gd name="connsiteY10-4936" fmla="*/ 8117 h 9852"/>
              <a:gd name="connsiteX11-4937" fmla="*/ 912 w 10000"/>
              <a:gd name="connsiteY11-4938" fmla="*/ 7935 h 9852"/>
              <a:gd name="connsiteX12-4939" fmla="*/ 861 w 10000"/>
              <a:gd name="connsiteY12-4940" fmla="*/ 7758 h 9852"/>
              <a:gd name="connsiteX13-4941" fmla="*/ 795 w 10000"/>
              <a:gd name="connsiteY13-4942" fmla="*/ 7596 h 9852"/>
              <a:gd name="connsiteX14-4943" fmla="*/ 709 w 10000"/>
              <a:gd name="connsiteY14-4944" fmla="*/ 7441 h 9852"/>
              <a:gd name="connsiteX15-4945" fmla="*/ 657 w 10000"/>
              <a:gd name="connsiteY15-4946" fmla="*/ 7369 h 9852"/>
              <a:gd name="connsiteX16-4947" fmla="*/ 625 w 10000"/>
              <a:gd name="connsiteY16-4948" fmla="*/ 7329 h 9852"/>
              <a:gd name="connsiteX17-4949" fmla="*/ 557 w 10000"/>
              <a:gd name="connsiteY17-4950" fmla="*/ 7263 h 9852"/>
              <a:gd name="connsiteX18-4951" fmla="*/ 492 w 10000"/>
              <a:gd name="connsiteY18-4952" fmla="*/ 7215 h 9852"/>
              <a:gd name="connsiteX19-4953" fmla="*/ 427 w 10000"/>
              <a:gd name="connsiteY19-4954" fmla="*/ 7186 h 9852"/>
              <a:gd name="connsiteX20-4955" fmla="*/ 365 w 10000"/>
              <a:gd name="connsiteY20-4956" fmla="*/ 7175 h 9852"/>
              <a:gd name="connsiteX21-4957" fmla="*/ 304 w 10000"/>
              <a:gd name="connsiteY21-4958" fmla="*/ 7180 h 9852"/>
              <a:gd name="connsiteX22-4959" fmla="*/ 245 w 10000"/>
              <a:gd name="connsiteY22-4960" fmla="*/ 7200 h 9852"/>
              <a:gd name="connsiteX23-4961" fmla="*/ 191 w 10000"/>
              <a:gd name="connsiteY23-4962" fmla="*/ 7234 h 9852"/>
              <a:gd name="connsiteX24-4963" fmla="*/ 144 w 10000"/>
              <a:gd name="connsiteY24-4964" fmla="*/ 7281 h 9852"/>
              <a:gd name="connsiteX25-4965" fmla="*/ 101 w 10000"/>
              <a:gd name="connsiteY25-4966" fmla="*/ 7344 h 9852"/>
              <a:gd name="connsiteX26-4967" fmla="*/ 66 w 10000"/>
              <a:gd name="connsiteY26-4968" fmla="*/ 7418 h 9852"/>
              <a:gd name="connsiteX27-4969" fmla="*/ 35 w 10000"/>
              <a:gd name="connsiteY27-4970" fmla="*/ 7501 h 9852"/>
              <a:gd name="connsiteX28-4971" fmla="*/ 16 w 10000"/>
              <a:gd name="connsiteY28-4972" fmla="*/ 7596 h 9852"/>
              <a:gd name="connsiteX29-4973" fmla="*/ 3 w 10000"/>
              <a:gd name="connsiteY29-4974" fmla="*/ 7695 h 9852"/>
              <a:gd name="connsiteX30-4975" fmla="*/ 0 w 10000"/>
              <a:gd name="connsiteY30-4976" fmla="*/ 7804 h 9852"/>
              <a:gd name="connsiteX31-4977" fmla="*/ 7 w 10000"/>
              <a:gd name="connsiteY31-4978" fmla="*/ 7918 h 9852"/>
              <a:gd name="connsiteX32-4979" fmla="*/ 14 w 10000"/>
              <a:gd name="connsiteY32-4980" fmla="*/ 7976 h 9852"/>
              <a:gd name="connsiteX33-4981" fmla="*/ 29 w 10000"/>
              <a:gd name="connsiteY33-4982" fmla="*/ 8078 h 9852"/>
              <a:gd name="connsiteX34-4983" fmla="*/ 76 w 10000"/>
              <a:gd name="connsiteY34-4984" fmla="*/ 8269 h 9852"/>
              <a:gd name="connsiteX35-4985" fmla="*/ 138 w 10000"/>
              <a:gd name="connsiteY35-4986" fmla="*/ 8456 h 9852"/>
              <a:gd name="connsiteX36-4987" fmla="*/ 214 w 10000"/>
              <a:gd name="connsiteY36-4988" fmla="*/ 8634 h 9852"/>
              <a:gd name="connsiteX37-4989" fmla="*/ 304 w 10000"/>
              <a:gd name="connsiteY37-4990" fmla="*/ 8800 h 9852"/>
              <a:gd name="connsiteX38-4991" fmla="*/ 401 w 10000"/>
              <a:gd name="connsiteY38-4992" fmla="*/ 8956 h 9852"/>
              <a:gd name="connsiteX39-4993" fmla="*/ 510 w 10000"/>
              <a:gd name="connsiteY39-4994" fmla="*/ 9104 h 9852"/>
              <a:gd name="connsiteX40-4995" fmla="*/ 630 w 10000"/>
              <a:gd name="connsiteY40-4996" fmla="*/ 9241 h 9852"/>
              <a:gd name="connsiteX41-4997" fmla="*/ 754 w 10000"/>
              <a:gd name="connsiteY41-4998" fmla="*/ 9367 h 9852"/>
              <a:gd name="connsiteX42-4999" fmla="*/ 886 w 10000"/>
              <a:gd name="connsiteY42-5000" fmla="*/ 9476 h 9852"/>
              <a:gd name="connsiteX43-5001" fmla="*/ 1019 w 10000"/>
              <a:gd name="connsiteY43-5002" fmla="*/ 9573 h 9852"/>
              <a:gd name="connsiteX44-5003" fmla="*/ 1157 w 10000"/>
              <a:gd name="connsiteY44-5004" fmla="*/ 9658 h 9852"/>
              <a:gd name="connsiteX45-5005" fmla="*/ 1294 w 10000"/>
              <a:gd name="connsiteY45-5006" fmla="*/ 9728 h 9852"/>
              <a:gd name="connsiteX46-5007" fmla="*/ 1434 w 10000"/>
              <a:gd name="connsiteY46-5008" fmla="*/ 9782 h 9852"/>
              <a:gd name="connsiteX47-5009" fmla="*/ 1571 w 10000"/>
              <a:gd name="connsiteY47-5010" fmla="*/ 9818 h 9852"/>
              <a:gd name="connsiteX48-5011" fmla="*/ 1705 w 10000"/>
              <a:gd name="connsiteY48-5012" fmla="*/ 9841 h 9852"/>
              <a:gd name="connsiteX49-5013" fmla="*/ 1769 w 10000"/>
              <a:gd name="connsiteY49-5014" fmla="*/ 9842 h 9852"/>
              <a:gd name="connsiteX50-5015" fmla="*/ 1844 w 10000"/>
              <a:gd name="connsiteY50-5016" fmla="*/ 9841 h 9852"/>
              <a:gd name="connsiteX51-5017" fmla="*/ 1992 w 10000"/>
              <a:gd name="connsiteY51-5018" fmla="*/ 9817 h 9852"/>
              <a:gd name="connsiteX52-5019" fmla="*/ 2129 w 10000"/>
              <a:gd name="connsiteY52-5020" fmla="*/ 9766 h 9852"/>
              <a:gd name="connsiteX53-5021" fmla="*/ 2263 w 10000"/>
              <a:gd name="connsiteY53-5022" fmla="*/ 9688 h 9852"/>
              <a:gd name="connsiteX54-5023" fmla="*/ 2382 w 10000"/>
              <a:gd name="connsiteY54-5024" fmla="*/ 9587 h 9852"/>
              <a:gd name="connsiteX55-5025" fmla="*/ 2491 w 10000"/>
              <a:gd name="connsiteY55-5026" fmla="*/ 9454 h 9852"/>
              <a:gd name="connsiteX56-5027" fmla="*/ 2561 w 10000"/>
              <a:gd name="connsiteY56-5028" fmla="*/ 9341 h 9852"/>
              <a:gd name="connsiteX57-5029" fmla="*/ 2602 w 10000"/>
              <a:gd name="connsiteY57-5030" fmla="*/ 9256 h 9852"/>
              <a:gd name="connsiteX58-5031" fmla="*/ 2639 w 10000"/>
              <a:gd name="connsiteY58-5032" fmla="*/ 9165 h 9852"/>
              <a:gd name="connsiteX59-5033" fmla="*/ 2674 w 10000"/>
              <a:gd name="connsiteY59-5034" fmla="*/ 9068 h 9852"/>
              <a:gd name="connsiteX60-5035" fmla="*/ 2687 w 10000"/>
              <a:gd name="connsiteY60-5036" fmla="*/ 9015 h 9852"/>
              <a:gd name="connsiteX61-5037" fmla="*/ 2706 w 10000"/>
              <a:gd name="connsiteY61-5038" fmla="*/ 8933 h 9852"/>
              <a:gd name="connsiteX62-5039" fmla="*/ 2736 w 10000"/>
              <a:gd name="connsiteY62-5040" fmla="*/ 8770 h 9852"/>
              <a:gd name="connsiteX63-5041" fmla="*/ 2750 w 10000"/>
              <a:gd name="connsiteY63-5042" fmla="*/ 8619 h 9852"/>
              <a:gd name="connsiteX64-5043" fmla="*/ 2754 w 10000"/>
              <a:gd name="connsiteY64-5044" fmla="*/ 8470 h 9852"/>
              <a:gd name="connsiteX65-5045" fmla="*/ 2746 w 10000"/>
              <a:gd name="connsiteY65-5046" fmla="*/ 8329 h 9852"/>
              <a:gd name="connsiteX66-5047" fmla="*/ 2727 w 10000"/>
              <a:gd name="connsiteY66-5048" fmla="*/ 8191 h 9852"/>
              <a:gd name="connsiteX67-5049" fmla="*/ 2700 w 10000"/>
              <a:gd name="connsiteY67-5050" fmla="*/ 8054 h 9852"/>
              <a:gd name="connsiteX68-5051" fmla="*/ 2665 w 10000"/>
              <a:gd name="connsiteY68-5052" fmla="*/ 7924 h 9852"/>
              <a:gd name="connsiteX69-5053" fmla="*/ 2600 w 10000"/>
              <a:gd name="connsiteY69-5054" fmla="*/ 7731 h 9852"/>
              <a:gd name="connsiteX70-5055" fmla="*/ 2496 w 10000"/>
              <a:gd name="connsiteY70-5056" fmla="*/ 7478 h 9852"/>
              <a:gd name="connsiteX71-5057" fmla="*/ 2319 w 10000"/>
              <a:gd name="connsiteY71-5058" fmla="*/ 7104 h 9852"/>
              <a:gd name="connsiteX72-5059" fmla="*/ 2199 w 10000"/>
              <a:gd name="connsiteY72-5060" fmla="*/ 6841 h 9852"/>
              <a:gd name="connsiteX73-5061" fmla="*/ 2032 w 10000"/>
              <a:gd name="connsiteY73-5062" fmla="*/ 6488 h 9852"/>
              <a:gd name="connsiteX74-5063" fmla="*/ 1728 w 10000"/>
              <a:gd name="connsiteY74-5064" fmla="*/ 5841 h 9852"/>
              <a:gd name="connsiteX75-5065" fmla="*/ 1579 w 10000"/>
              <a:gd name="connsiteY75-5066" fmla="*/ 5491 h 9852"/>
              <a:gd name="connsiteX76-5067" fmla="*/ 1484 w 10000"/>
              <a:gd name="connsiteY76-5068" fmla="*/ 5252 h 9852"/>
              <a:gd name="connsiteX77-5069" fmla="*/ 1399 w 10000"/>
              <a:gd name="connsiteY77-5070" fmla="*/ 5010 h 9852"/>
              <a:gd name="connsiteX78-5071" fmla="*/ 1327 w 10000"/>
              <a:gd name="connsiteY78-5072" fmla="*/ 4766 h 9852"/>
              <a:gd name="connsiteX79-5073" fmla="*/ 1272 w 10000"/>
              <a:gd name="connsiteY79-5074" fmla="*/ 4520 h 9852"/>
              <a:gd name="connsiteX80-5075" fmla="*/ 1232 w 10000"/>
              <a:gd name="connsiteY80-5076" fmla="*/ 4278 h 9852"/>
              <a:gd name="connsiteX81-5077" fmla="*/ 1213 w 10000"/>
              <a:gd name="connsiteY81-5078" fmla="*/ 4040 h 9852"/>
              <a:gd name="connsiteX82-5079" fmla="*/ 1216 w 10000"/>
              <a:gd name="connsiteY82-5080" fmla="*/ 3864 h 9852"/>
              <a:gd name="connsiteX83-5081" fmla="*/ 1225 w 10000"/>
              <a:gd name="connsiteY83-5082" fmla="*/ 3752 h 9852"/>
              <a:gd name="connsiteX84-5083" fmla="*/ 1241 w 10000"/>
              <a:gd name="connsiteY84-5084" fmla="*/ 3638 h 9852"/>
              <a:gd name="connsiteX85-5085" fmla="*/ 1267 w 10000"/>
              <a:gd name="connsiteY85-5086" fmla="*/ 3529 h 9852"/>
              <a:gd name="connsiteX86-5087" fmla="*/ 1296 w 10000"/>
              <a:gd name="connsiteY86-5088" fmla="*/ 3420 h 9852"/>
              <a:gd name="connsiteX87-5089" fmla="*/ 1337 w 10000"/>
              <a:gd name="connsiteY87-5090" fmla="*/ 3315 h 9852"/>
              <a:gd name="connsiteX88-5091" fmla="*/ 1359 w 10000"/>
              <a:gd name="connsiteY88-5092" fmla="*/ 3265 h 9852"/>
              <a:gd name="connsiteX89-5093" fmla="*/ 1392 w 10000"/>
              <a:gd name="connsiteY89-5094" fmla="*/ 3192 h 9852"/>
              <a:gd name="connsiteX90-5095" fmla="*/ 1470 w 10000"/>
              <a:gd name="connsiteY90-5096" fmla="*/ 3070 h 9852"/>
              <a:gd name="connsiteX91-5097" fmla="*/ 1560 w 10000"/>
              <a:gd name="connsiteY91-5098" fmla="*/ 2961 h 9852"/>
              <a:gd name="connsiteX92-5099" fmla="*/ 1657 w 10000"/>
              <a:gd name="connsiteY92-5100" fmla="*/ 2873 h 9852"/>
              <a:gd name="connsiteX93-5101" fmla="*/ 1762 w 10000"/>
              <a:gd name="connsiteY93-5102" fmla="*/ 2799 h 9852"/>
              <a:gd name="connsiteX94-5103" fmla="*/ 1874 w 10000"/>
              <a:gd name="connsiteY94-5104" fmla="*/ 2739 h 9852"/>
              <a:gd name="connsiteX95-5105" fmla="*/ 1992 w 10000"/>
              <a:gd name="connsiteY95-5106" fmla="*/ 2698 h 9852"/>
              <a:gd name="connsiteX96-5107" fmla="*/ 2110 w 10000"/>
              <a:gd name="connsiteY96-5108" fmla="*/ 2668 h 9852"/>
              <a:gd name="connsiteX97-5109" fmla="*/ 2234 w 10000"/>
              <a:gd name="connsiteY97-5110" fmla="*/ 2651 h 9852"/>
              <a:gd name="connsiteX98-5111" fmla="*/ 2359 w 10000"/>
              <a:gd name="connsiteY98-5112" fmla="*/ 2646 h 9852"/>
              <a:gd name="connsiteX99-5113" fmla="*/ 2485 w 10000"/>
              <a:gd name="connsiteY99-5114" fmla="*/ 2652 h 9852"/>
              <a:gd name="connsiteX100-5115" fmla="*/ 2607 w 10000"/>
              <a:gd name="connsiteY100-5116" fmla="*/ 2670 h 9852"/>
              <a:gd name="connsiteX101-5117" fmla="*/ 2727 w 10000"/>
              <a:gd name="connsiteY101-5118" fmla="*/ 2698 h 9852"/>
              <a:gd name="connsiteX102-5119" fmla="*/ 2844 w 10000"/>
              <a:gd name="connsiteY102-5120" fmla="*/ 2733 h 9852"/>
              <a:gd name="connsiteX103-5121" fmla="*/ 2957 w 10000"/>
              <a:gd name="connsiteY103-5122" fmla="*/ 2777 h 9852"/>
              <a:gd name="connsiteX104-5123" fmla="*/ 3061 w 10000"/>
              <a:gd name="connsiteY104-5124" fmla="*/ 2830 h 9852"/>
              <a:gd name="connsiteX105-5125" fmla="*/ 3113 w 10000"/>
              <a:gd name="connsiteY105-5126" fmla="*/ 2859 h 9852"/>
              <a:gd name="connsiteX106-5127" fmla="*/ 3168 w 10000"/>
              <a:gd name="connsiteY106-5128" fmla="*/ 2893 h 9852"/>
              <a:gd name="connsiteX107-5129" fmla="*/ 3282 w 10000"/>
              <a:gd name="connsiteY107-5130" fmla="*/ 2972 h 9852"/>
              <a:gd name="connsiteX108-5131" fmla="*/ 3389 w 10000"/>
              <a:gd name="connsiteY108-5132" fmla="*/ 3059 h 9852"/>
              <a:gd name="connsiteX109-5133" fmla="*/ 3495 w 10000"/>
              <a:gd name="connsiteY109-5134" fmla="*/ 3153 h 9852"/>
              <a:gd name="connsiteX110-5135" fmla="*/ 3648 w 10000"/>
              <a:gd name="connsiteY110-5136" fmla="*/ 3311 h 9852"/>
              <a:gd name="connsiteX111-5137" fmla="*/ 3842 w 10000"/>
              <a:gd name="connsiteY111-5138" fmla="*/ 3545 h 9852"/>
              <a:gd name="connsiteX112-5139" fmla="*/ 4016 w 10000"/>
              <a:gd name="connsiteY112-5140" fmla="*/ 3803 h 9852"/>
              <a:gd name="connsiteX113-5141" fmla="*/ 4176 w 10000"/>
              <a:gd name="connsiteY113-5142" fmla="*/ 4083 h 9852"/>
              <a:gd name="connsiteX114-5143" fmla="*/ 4321 w 10000"/>
              <a:gd name="connsiteY114-5144" fmla="*/ 4380 h 9852"/>
              <a:gd name="connsiteX115-5145" fmla="*/ 4442 w 10000"/>
              <a:gd name="connsiteY115-5146" fmla="*/ 4688 h 9852"/>
              <a:gd name="connsiteX116-5147" fmla="*/ 4494 w 10000"/>
              <a:gd name="connsiteY116-5148" fmla="*/ 4850 h 9852"/>
              <a:gd name="connsiteX117-5149" fmla="*/ 4534 w 10000"/>
              <a:gd name="connsiteY117-5150" fmla="*/ 4968 h 9852"/>
              <a:gd name="connsiteX118-5151" fmla="*/ 4599 w 10000"/>
              <a:gd name="connsiteY118-5152" fmla="*/ 5213 h 9852"/>
              <a:gd name="connsiteX119-5153" fmla="*/ 4653 w 10000"/>
              <a:gd name="connsiteY119-5154" fmla="*/ 5459 h 9852"/>
              <a:gd name="connsiteX120-5155" fmla="*/ 4697 w 10000"/>
              <a:gd name="connsiteY120-5156" fmla="*/ 5708 h 9852"/>
              <a:gd name="connsiteX121-5157" fmla="*/ 4756 w 10000"/>
              <a:gd name="connsiteY121-5158" fmla="*/ 6087 h 9852"/>
              <a:gd name="connsiteX122-5159" fmla="*/ 4829 w 10000"/>
              <a:gd name="connsiteY122-5160" fmla="*/ 6592 h 9852"/>
              <a:gd name="connsiteX123-5161" fmla="*/ 4888 w 10000"/>
              <a:gd name="connsiteY123-5162" fmla="*/ 6966 h 9852"/>
              <a:gd name="connsiteX124-5163" fmla="*/ 4933 w 10000"/>
              <a:gd name="connsiteY124-5164" fmla="*/ 7213 h 9852"/>
              <a:gd name="connsiteX125-5165" fmla="*/ 4988 w 10000"/>
              <a:gd name="connsiteY125-5166" fmla="*/ 7453 h 9852"/>
              <a:gd name="connsiteX126-5167" fmla="*/ 5052 w 10000"/>
              <a:gd name="connsiteY126-5168" fmla="*/ 7692 h 9852"/>
              <a:gd name="connsiteX127-5169" fmla="*/ 5128 w 10000"/>
              <a:gd name="connsiteY127-5170" fmla="*/ 7923 h 9852"/>
              <a:gd name="connsiteX128-5171" fmla="*/ 5218 w 10000"/>
              <a:gd name="connsiteY128-5172" fmla="*/ 8143 h 9852"/>
              <a:gd name="connsiteX129-5173" fmla="*/ 5328 w 10000"/>
              <a:gd name="connsiteY129-5174" fmla="*/ 8359 h 9852"/>
              <a:gd name="connsiteX130-5175" fmla="*/ 5455 w 10000"/>
              <a:gd name="connsiteY130-5176" fmla="*/ 8563 h 9852"/>
              <a:gd name="connsiteX131-5177" fmla="*/ 5527 w 10000"/>
              <a:gd name="connsiteY131-5178" fmla="*/ 8661 h 9852"/>
              <a:gd name="connsiteX132-5179" fmla="*/ 5558 w 10000"/>
              <a:gd name="connsiteY132-5180" fmla="*/ 8702 h 9852"/>
              <a:gd name="connsiteX133-5181" fmla="*/ 5626 w 10000"/>
              <a:gd name="connsiteY133-5182" fmla="*/ 8775 h 9852"/>
              <a:gd name="connsiteX134-5183" fmla="*/ 5693 w 10000"/>
              <a:gd name="connsiteY134-5184" fmla="*/ 8839 h 9852"/>
              <a:gd name="connsiteX135-5185" fmla="*/ 5762 w 10000"/>
              <a:gd name="connsiteY135-5186" fmla="*/ 8894 h 9852"/>
              <a:gd name="connsiteX136-5187" fmla="*/ 5830 w 10000"/>
              <a:gd name="connsiteY136-5188" fmla="*/ 8936 h 9852"/>
              <a:gd name="connsiteX137-5189" fmla="*/ 5901 w 10000"/>
              <a:gd name="connsiteY137-5190" fmla="*/ 8967 h 9852"/>
              <a:gd name="connsiteX138-5191" fmla="*/ 5971 w 10000"/>
              <a:gd name="connsiteY138-5192" fmla="*/ 8991 h 9852"/>
              <a:gd name="connsiteX139-5193" fmla="*/ 6043 w 10000"/>
              <a:gd name="connsiteY139-5194" fmla="*/ 9004 h 9852"/>
              <a:gd name="connsiteX140-5195" fmla="*/ 6114 w 10000"/>
              <a:gd name="connsiteY140-5196" fmla="*/ 9004 h 9852"/>
              <a:gd name="connsiteX141-5197" fmla="*/ 6185 w 10000"/>
              <a:gd name="connsiteY141-5198" fmla="*/ 8995 h 9852"/>
              <a:gd name="connsiteX142-5199" fmla="*/ 6256 w 10000"/>
              <a:gd name="connsiteY142-5200" fmla="*/ 8973 h 9852"/>
              <a:gd name="connsiteX143-5201" fmla="*/ 6326 w 10000"/>
              <a:gd name="connsiteY143-5202" fmla="*/ 8944 h 9852"/>
              <a:gd name="connsiteX144-5203" fmla="*/ 6397 w 10000"/>
              <a:gd name="connsiteY144-5204" fmla="*/ 8907 h 9852"/>
              <a:gd name="connsiteX145-5205" fmla="*/ 6466 w 10000"/>
              <a:gd name="connsiteY145-5206" fmla="*/ 8853 h 9852"/>
              <a:gd name="connsiteX146-5207" fmla="*/ 6535 w 10000"/>
              <a:gd name="connsiteY146-5208" fmla="*/ 8793 h 9852"/>
              <a:gd name="connsiteX147-5209" fmla="*/ 6603 w 10000"/>
              <a:gd name="connsiteY147-5210" fmla="*/ 8721 h 9852"/>
              <a:gd name="connsiteX148-5211" fmla="*/ 6637 w 10000"/>
              <a:gd name="connsiteY148-5212" fmla="*/ 8681 h 9852"/>
              <a:gd name="connsiteX149-5213" fmla="*/ 6667 w 10000"/>
              <a:gd name="connsiteY149-5214" fmla="*/ 8644 h 9852"/>
              <a:gd name="connsiteX150-5215" fmla="*/ 6721 w 10000"/>
              <a:gd name="connsiteY150-5216" fmla="*/ 8566 h 9852"/>
              <a:gd name="connsiteX151-5217" fmla="*/ 6766 w 10000"/>
              <a:gd name="connsiteY151-5218" fmla="*/ 8482 h 9852"/>
              <a:gd name="connsiteX152-5219" fmla="*/ 6805 w 10000"/>
              <a:gd name="connsiteY152-5220" fmla="*/ 8396 h 9852"/>
              <a:gd name="connsiteX153-5221" fmla="*/ 6853 w 10000"/>
              <a:gd name="connsiteY153-5222" fmla="*/ 8261 h 9852"/>
              <a:gd name="connsiteX154-5223" fmla="*/ 6901 w 10000"/>
              <a:gd name="connsiteY154-5224" fmla="*/ 8072 h 9852"/>
              <a:gd name="connsiteX155-5225" fmla="*/ 6931 w 10000"/>
              <a:gd name="connsiteY155-5226" fmla="*/ 7875 h 9852"/>
              <a:gd name="connsiteX156-5227" fmla="*/ 6950 w 10000"/>
              <a:gd name="connsiteY156-5228" fmla="*/ 7670 h 9852"/>
              <a:gd name="connsiteX157-5229" fmla="*/ 6966 w 10000"/>
              <a:gd name="connsiteY157-5230" fmla="*/ 7358 h 9852"/>
              <a:gd name="connsiteX158-5231" fmla="*/ 6974 w 10000"/>
              <a:gd name="connsiteY158-5232" fmla="*/ 7150 h 9852"/>
              <a:gd name="connsiteX159-5233" fmla="*/ 6987 w 10000"/>
              <a:gd name="connsiteY159-5234" fmla="*/ 6869 h 9852"/>
              <a:gd name="connsiteX160-5235" fmla="*/ 7001 w 10000"/>
              <a:gd name="connsiteY160-5236" fmla="*/ 6304 h 9852"/>
              <a:gd name="connsiteX161-5237" fmla="*/ 7001 w 10000"/>
              <a:gd name="connsiteY161-5238" fmla="*/ 5737 h 9852"/>
              <a:gd name="connsiteX162-5239" fmla="*/ 6990 w 10000"/>
              <a:gd name="connsiteY162-5240" fmla="*/ 5173 h 9852"/>
              <a:gd name="connsiteX163-5241" fmla="*/ 6981 w 10000"/>
              <a:gd name="connsiteY163-5242" fmla="*/ 4891 h 9852"/>
              <a:gd name="connsiteX164-5243" fmla="*/ 6978 w 10000"/>
              <a:gd name="connsiteY164-5244" fmla="*/ 4826 h 9852"/>
              <a:gd name="connsiteX165-5245" fmla="*/ 6965 w 10000"/>
              <a:gd name="connsiteY165-5246" fmla="*/ 4688 h 9852"/>
              <a:gd name="connsiteX166-5247" fmla="*/ 6946 w 10000"/>
              <a:gd name="connsiteY166-5248" fmla="*/ 4557 h 9852"/>
              <a:gd name="connsiteX167-5249" fmla="*/ 6916 w 10000"/>
              <a:gd name="connsiteY167-5250" fmla="*/ 4429 h 9852"/>
              <a:gd name="connsiteX168-5251" fmla="*/ 6885 w 10000"/>
              <a:gd name="connsiteY168-5252" fmla="*/ 4306 h 9852"/>
              <a:gd name="connsiteX169-5253" fmla="*/ 6844 w 10000"/>
              <a:gd name="connsiteY169-5254" fmla="*/ 4186 h 9852"/>
              <a:gd name="connsiteX170-5255" fmla="*/ 6796 w 10000"/>
              <a:gd name="connsiteY170-5256" fmla="*/ 4071 h 9852"/>
              <a:gd name="connsiteX171-5257" fmla="*/ 6744 w 10000"/>
              <a:gd name="connsiteY171-5258" fmla="*/ 3963 h 9852"/>
              <a:gd name="connsiteX172-5259" fmla="*/ 6684 w 10000"/>
              <a:gd name="connsiteY172-5260" fmla="*/ 3864 h 9852"/>
              <a:gd name="connsiteX173-5261" fmla="*/ 6619 w 10000"/>
              <a:gd name="connsiteY173-5262" fmla="*/ 3774 h 9852"/>
              <a:gd name="connsiteX174-5263" fmla="*/ 6547 w 10000"/>
              <a:gd name="connsiteY174-5264" fmla="*/ 3692 h 9852"/>
              <a:gd name="connsiteX175-5265" fmla="*/ 6470 w 10000"/>
              <a:gd name="connsiteY175-5266" fmla="*/ 3618 h 9852"/>
              <a:gd name="connsiteX176-5267" fmla="*/ 6390 w 10000"/>
              <a:gd name="connsiteY176-5268" fmla="*/ 3557 h 9852"/>
              <a:gd name="connsiteX177-5269" fmla="*/ 6304 w 10000"/>
              <a:gd name="connsiteY177-5270" fmla="*/ 3503 h 9852"/>
              <a:gd name="connsiteX178-5271" fmla="*/ 6212 w 10000"/>
              <a:gd name="connsiteY178-5272" fmla="*/ 3467 h 9852"/>
              <a:gd name="connsiteX179-5273" fmla="*/ 6115 w 10000"/>
              <a:gd name="connsiteY179-5274" fmla="*/ 3443 h 9852"/>
              <a:gd name="connsiteX180-5275" fmla="*/ 6064 w 10000"/>
              <a:gd name="connsiteY180-5276" fmla="*/ 3438 h 9852"/>
              <a:gd name="connsiteX181-5277" fmla="*/ 6039 w 10000"/>
              <a:gd name="connsiteY181-5278" fmla="*/ 3437 h 9852"/>
              <a:gd name="connsiteX182-5279" fmla="*/ 5986 w 10000"/>
              <a:gd name="connsiteY182-5280" fmla="*/ 3442 h 9852"/>
              <a:gd name="connsiteX183-5281" fmla="*/ 5934 w 10000"/>
              <a:gd name="connsiteY183-5282" fmla="*/ 3457 h 9852"/>
              <a:gd name="connsiteX184-5283" fmla="*/ 5884 w 10000"/>
              <a:gd name="connsiteY184-5284" fmla="*/ 3483 h 9852"/>
              <a:gd name="connsiteX185-5285" fmla="*/ 5837 w 10000"/>
              <a:gd name="connsiteY185-5286" fmla="*/ 3520 h 9852"/>
              <a:gd name="connsiteX186-5287" fmla="*/ 5796 w 10000"/>
              <a:gd name="connsiteY186-5288" fmla="*/ 3566 h 9852"/>
              <a:gd name="connsiteX187-5289" fmla="*/ 5763 w 10000"/>
              <a:gd name="connsiteY187-5290" fmla="*/ 3621 h 9852"/>
              <a:gd name="connsiteX188-5291" fmla="*/ 5738 w 10000"/>
              <a:gd name="connsiteY188-5292" fmla="*/ 3684 h 9852"/>
              <a:gd name="connsiteX189-5293" fmla="*/ 5729 w 10000"/>
              <a:gd name="connsiteY189-5294" fmla="*/ 3717 h 9852"/>
              <a:gd name="connsiteX190-5295" fmla="*/ 5725 w 10000"/>
              <a:gd name="connsiteY190-5296" fmla="*/ 3745 h 9852"/>
              <a:gd name="connsiteX191-5297" fmla="*/ 5719 w 10000"/>
              <a:gd name="connsiteY191-5298" fmla="*/ 3800 h 9852"/>
              <a:gd name="connsiteX192-5299" fmla="*/ 5724 w 10000"/>
              <a:gd name="connsiteY192-5300" fmla="*/ 3884 h 9852"/>
              <a:gd name="connsiteX193-5301" fmla="*/ 5745 w 10000"/>
              <a:gd name="connsiteY193-5302" fmla="*/ 3995 h 9852"/>
              <a:gd name="connsiteX194-5303" fmla="*/ 5786 w 10000"/>
              <a:gd name="connsiteY194-5304" fmla="*/ 4092 h 9852"/>
              <a:gd name="connsiteX195-5305" fmla="*/ 5811 w 10000"/>
              <a:gd name="connsiteY195-5306" fmla="*/ 4137 h 9852"/>
              <a:gd name="connsiteX196-5307" fmla="*/ 5860 w 10000"/>
              <a:gd name="connsiteY196-5308" fmla="*/ 4212 h 9852"/>
              <a:gd name="connsiteX197-5309" fmla="*/ 5960 w 10000"/>
              <a:gd name="connsiteY197-5310" fmla="*/ 4336 h 9852"/>
              <a:gd name="connsiteX198-5311" fmla="*/ 6061 w 10000"/>
              <a:gd name="connsiteY198-5312" fmla="*/ 4439 h 9852"/>
              <a:gd name="connsiteX199-5313" fmla="*/ 6167 w 10000"/>
              <a:gd name="connsiteY199-5314" fmla="*/ 4520 h 9852"/>
              <a:gd name="connsiteX200-5315" fmla="*/ 6272 w 10000"/>
              <a:gd name="connsiteY200-5316" fmla="*/ 4573 h 9852"/>
              <a:gd name="connsiteX201-5317" fmla="*/ 6380 w 10000"/>
              <a:gd name="connsiteY201-5318" fmla="*/ 4608 h 9852"/>
              <a:gd name="connsiteX202-5319" fmla="*/ 6488 w 10000"/>
              <a:gd name="connsiteY202-5320" fmla="*/ 4621 h 9852"/>
              <a:gd name="connsiteX203-5321" fmla="*/ 6596 w 10000"/>
              <a:gd name="connsiteY203-5322" fmla="*/ 4611 h 9852"/>
              <a:gd name="connsiteX204-5323" fmla="*/ 6703 w 10000"/>
              <a:gd name="connsiteY204-5324" fmla="*/ 4586 h 9852"/>
              <a:gd name="connsiteX205-5325" fmla="*/ 6810 w 10000"/>
              <a:gd name="connsiteY205-5326" fmla="*/ 4538 h 9852"/>
              <a:gd name="connsiteX206-5327" fmla="*/ 6915 w 10000"/>
              <a:gd name="connsiteY206-5328" fmla="*/ 4480 h 9852"/>
              <a:gd name="connsiteX207-5329" fmla="*/ 7018 w 10000"/>
              <a:gd name="connsiteY207-5330" fmla="*/ 4400 h 9852"/>
              <a:gd name="connsiteX208-5331" fmla="*/ 7116 w 10000"/>
              <a:gd name="connsiteY208-5332" fmla="*/ 4307 h 9852"/>
              <a:gd name="connsiteX209-5333" fmla="*/ 7213 w 10000"/>
              <a:gd name="connsiteY209-5334" fmla="*/ 4199 h 9852"/>
              <a:gd name="connsiteX210-5335" fmla="*/ 7306 w 10000"/>
              <a:gd name="connsiteY210-5336" fmla="*/ 4081 h 9852"/>
              <a:gd name="connsiteX211-5337" fmla="*/ 7391 w 10000"/>
              <a:gd name="connsiteY211-5338" fmla="*/ 3948 h 9852"/>
              <a:gd name="connsiteX212-5339" fmla="*/ 7433 w 10000"/>
              <a:gd name="connsiteY212-5340" fmla="*/ 3878 h 9852"/>
              <a:gd name="connsiteX213-5341" fmla="*/ 7506 w 10000"/>
              <a:gd name="connsiteY213-5342" fmla="*/ 3746 h 9852"/>
              <a:gd name="connsiteX214-5343" fmla="*/ 7640 w 10000"/>
              <a:gd name="connsiteY214-5344" fmla="*/ 3470 h 9852"/>
              <a:gd name="connsiteX215-5345" fmla="*/ 7754 w 10000"/>
              <a:gd name="connsiteY215-5346" fmla="*/ 3174 h 9852"/>
              <a:gd name="connsiteX216-5347" fmla="*/ 7825 w 10000"/>
              <a:gd name="connsiteY216-5348" fmla="*/ 2943 h 9852"/>
              <a:gd name="connsiteX217-5349" fmla="*/ 7868 w 10000"/>
              <a:gd name="connsiteY217-5350" fmla="*/ 2786 h 9852"/>
              <a:gd name="connsiteX218-5351" fmla="*/ 7900 w 10000"/>
              <a:gd name="connsiteY218-5352" fmla="*/ 2626 h 9852"/>
              <a:gd name="connsiteX219-5353" fmla="*/ 7931 w 10000"/>
              <a:gd name="connsiteY219-5354" fmla="*/ 2460 h 9852"/>
              <a:gd name="connsiteX220-5355" fmla="*/ 7952 w 10000"/>
              <a:gd name="connsiteY220-5356" fmla="*/ 2299 h 9852"/>
              <a:gd name="connsiteX221-5357" fmla="*/ 7965 w 10000"/>
              <a:gd name="connsiteY221-5358" fmla="*/ 2133 h 9852"/>
              <a:gd name="connsiteX222-5359" fmla="*/ 7973 w 10000"/>
              <a:gd name="connsiteY222-5360" fmla="*/ 1967 h 9852"/>
              <a:gd name="connsiteX223-5361" fmla="*/ 7971 w 10000"/>
              <a:gd name="connsiteY223-5362" fmla="*/ 1800 h 9852"/>
              <a:gd name="connsiteX224-5363" fmla="*/ 7963 w 10000"/>
              <a:gd name="connsiteY224-5364" fmla="*/ 1632 h 9852"/>
              <a:gd name="connsiteX225-5365" fmla="*/ 7949 w 10000"/>
              <a:gd name="connsiteY225-5366" fmla="*/ 1465 h 9852"/>
              <a:gd name="connsiteX226-5367" fmla="*/ 7937 w 10000"/>
              <a:gd name="connsiteY226-5368" fmla="*/ 1382 h 9852"/>
              <a:gd name="connsiteX227-5369" fmla="*/ 7916 w 10000"/>
              <a:gd name="connsiteY227-5370" fmla="*/ 1269 h 9852"/>
              <a:gd name="connsiteX228-5371" fmla="*/ 7892 w 10000"/>
              <a:gd name="connsiteY228-5372" fmla="*/ 1081 h 9852"/>
              <a:gd name="connsiteX229-5373" fmla="*/ 7883 w 10000"/>
              <a:gd name="connsiteY229-5374" fmla="*/ 954 h 9852"/>
              <a:gd name="connsiteX230-5375" fmla="*/ 7885 w 10000"/>
              <a:gd name="connsiteY230-5376" fmla="*/ 832 h 9852"/>
              <a:gd name="connsiteX231-5377" fmla="*/ 7903 w 10000"/>
              <a:gd name="connsiteY231-5378" fmla="*/ 715 h 9852"/>
              <a:gd name="connsiteX232-5379" fmla="*/ 7934 w 10000"/>
              <a:gd name="connsiteY232-5380" fmla="*/ 638 h 9852"/>
              <a:gd name="connsiteX233-5381" fmla="*/ 7958 w 10000"/>
              <a:gd name="connsiteY233-5382" fmla="*/ 591 h 9852"/>
              <a:gd name="connsiteX234-5383" fmla="*/ 7992 w 10000"/>
              <a:gd name="connsiteY234-5384" fmla="*/ 549 h 9852"/>
              <a:gd name="connsiteX235-5385" fmla="*/ 8030 w 10000"/>
              <a:gd name="connsiteY235-5386" fmla="*/ 513 h 9852"/>
              <a:gd name="connsiteX236-5387" fmla="*/ 8050 w 10000"/>
              <a:gd name="connsiteY236-5388" fmla="*/ 499 h 9852"/>
              <a:gd name="connsiteX237-5389" fmla="*/ 8088 w 10000"/>
              <a:gd name="connsiteY237-5390" fmla="*/ 478 h 9852"/>
              <a:gd name="connsiteX238-5391" fmla="*/ 8159 w 10000"/>
              <a:gd name="connsiteY238-5392" fmla="*/ 463 h 9852"/>
              <a:gd name="connsiteX239-5393" fmla="*/ 8229 w 10000"/>
              <a:gd name="connsiteY239-5394" fmla="*/ 472 h 9852"/>
              <a:gd name="connsiteX240-5395" fmla="*/ 8301 w 10000"/>
              <a:gd name="connsiteY240-5396" fmla="*/ 506 h 9852"/>
              <a:gd name="connsiteX241-5397" fmla="*/ 8370 w 10000"/>
              <a:gd name="connsiteY241-5398" fmla="*/ 555 h 9852"/>
              <a:gd name="connsiteX242-5399" fmla="*/ 8433 w 10000"/>
              <a:gd name="connsiteY242-5400" fmla="*/ 619 h 9852"/>
              <a:gd name="connsiteX243-5401" fmla="*/ 8490 w 10000"/>
              <a:gd name="connsiteY243-5402" fmla="*/ 693 h 9852"/>
              <a:gd name="connsiteX244-5403" fmla="*/ 8538 w 10000"/>
              <a:gd name="connsiteY244-5404" fmla="*/ 767 h 9852"/>
              <a:gd name="connsiteX245-5405" fmla="*/ 8559 w 10000"/>
              <a:gd name="connsiteY245-5406" fmla="*/ 805 h 9852"/>
              <a:gd name="connsiteX246-5407" fmla="*/ 8645 w 10000"/>
              <a:gd name="connsiteY246-5408" fmla="*/ 987 h 9852"/>
              <a:gd name="connsiteX247-5409" fmla="*/ 8792 w 10000"/>
              <a:gd name="connsiteY247-5410" fmla="*/ 1287 h 9852"/>
              <a:gd name="connsiteX248-5411" fmla="*/ 8868 w 10000"/>
              <a:gd name="connsiteY248-5412" fmla="*/ 1419 h 9852"/>
              <a:gd name="connsiteX249-5413" fmla="*/ 8925 w 10000"/>
              <a:gd name="connsiteY249-5414" fmla="*/ 1497 h 9852"/>
              <a:gd name="connsiteX250-5415" fmla="*/ 8982 w 10000"/>
              <a:gd name="connsiteY250-5416" fmla="*/ 1566 h 9852"/>
              <a:gd name="connsiteX251-5417" fmla="*/ 9039 w 10000"/>
              <a:gd name="connsiteY251-5418" fmla="*/ 1616 h 9852"/>
              <a:gd name="connsiteX252-5419" fmla="*/ 9103 w 10000"/>
              <a:gd name="connsiteY252-5420" fmla="*/ 1649 h 9852"/>
              <a:gd name="connsiteX253-5421" fmla="*/ 9168 w 10000"/>
              <a:gd name="connsiteY253-5422" fmla="*/ 1663 h 9852"/>
              <a:gd name="connsiteX254-5423" fmla="*/ 9236 w 10000"/>
              <a:gd name="connsiteY254-5424" fmla="*/ 1654 h 9852"/>
              <a:gd name="connsiteX255-5425" fmla="*/ 9308 w 10000"/>
              <a:gd name="connsiteY255-5426" fmla="*/ 1621 h 9852"/>
              <a:gd name="connsiteX256-5427" fmla="*/ 9384 w 10000"/>
              <a:gd name="connsiteY256-5428" fmla="*/ 1558 h 9852"/>
              <a:gd name="connsiteX257-5429" fmla="*/ 9463 w 10000"/>
              <a:gd name="connsiteY257-5430" fmla="*/ 1463 h 9852"/>
              <a:gd name="connsiteX258-5431" fmla="*/ 9504 w 10000"/>
              <a:gd name="connsiteY258-5432" fmla="*/ 1403 h 9852"/>
              <a:gd name="connsiteX259-5433" fmla="*/ 9544 w 10000"/>
              <a:gd name="connsiteY259-5434" fmla="*/ 1335 h 9852"/>
              <a:gd name="connsiteX260-5435" fmla="*/ 9614 w 10000"/>
              <a:gd name="connsiteY260-5436" fmla="*/ 1191 h 9852"/>
              <a:gd name="connsiteX261-5437" fmla="*/ 9672 w 10000"/>
              <a:gd name="connsiteY261-5438" fmla="*/ 1031 h 9852"/>
              <a:gd name="connsiteX262-5439" fmla="*/ 9722 w 10000"/>
              <a:gd name="connsiteY262-5440" fmla="*/ 866 h 9852"/>
              <a:gd name="connsiteX263-5441" fmla="*/ 9743 w 10000"/>
              <a:gd name="connsiteY263-5442" fmla="*/ 783 h 9852"/>
              <a:gd name="connsiteX264-5443" fmla="*/ 9795 w 10000"/>
              <a:gd name="connsiteY264-5444" fmla="*/ 585 h 9852"/>
              <a:gd name="connsiteX265-5445" fmla="*/ 9884 w 10000"/>
              <a:gd name="connsiteY265-5446" fmla="*/ 279 h 9852"/>
              <a:gd name="connsiteX266-5447" fmla="*/ 9955 w 10000"/>
              <a:gd name="connsiteY266-5448" fmla="*/ 88 h 9852"/>
              <a:gd name="connsiteX267-5449" fmla="*/ 10000 w 10000"/>
              <a:gd name="connsiteY267-5450" fmla="*/ 0 h 9852"/>
              <a:gd name="connsiteX0-5451" fmla="*/ 569 w 10000"/>
              <a:gd name="connsiteY0-5452" fmla="*/ 9834 h 9990"/>
              <a:gd name="connsiteX1-5453" fmla="*/ 675 w 10000"/>
              <a:gd name="connsiteY1-5454" fmla="*/ 9657 h 9990"/>
              <a:gd name="connsiteX2-5455" fmla="*/ 769 w 10000"/>
              <a:gd name="connsiteY2-5456" fmla="*/ 9460 h 9990"/>
              <a:gd name="connsiteX3-5457" fmla="*/ 846 w 10000"/>
              <a:gd name="connsiteY3-5458" fmla="*/ 9253 h 9990"/>
              <a:gd name="connsiteX4-5459" fmla="*/ 905 w 10000"/>
              <a:gd name="connsiteY4-5460" fmla="*/ 9029 h 9990"/>
              <a:gd name="connsiteX5-5461" fmla="*/ 926 w 10000"/>
              <a:gd name="connsiteY5-5462" fmla="*/ 8911 h 9990"/>
              <a:gd name="connsiteX6-5463" fmla="*/ 942 w 10000"/>
              <a:gd name="connsiteY6-5464" fmla="*/ 8815 h 9990"/>
              <a:gd name="connsiteX7-5465" fmla="*/ 958 w 10000"/>
              <a:gd name="connsiteY7-5466" fmla="*/ 8621 h 9990"/>
              <a:gd name="connsiteX8-5467" fmla="*/ 961 w 10000"/>
              <a:gd name="connsiteY8-5468" fmla="*/ 8432 h 9990"/>
              <a:gd name="connsiteX9-5469" fmla="*/ 944 w 10000"/>
              <a:gd name="connsiteY9-5470" fmla="*/ 8239 h 9990"/>
              <a:gd name="connsiteX10-5471" fmla="*/ 912 w 10000"/>
              <a:gd name="connsiteY10-5472" fmla="*/ 8054 h 9990"/>
              <a:gd name="connsiteX11-5473" fmla="*/ 861 w 10000"/>
              <a:gd name="connsiteY11-5474" fmla="*/ 7875 h 9990"/>
              <a:gd name="connsiteX12-5475" fmla="*/ 795 w 10000"/>
              <a:gd name="connsiteY12-5476" fmla="*/ 7710 h 9990"/>
              <a:gd name="connsiteX13-5477" fmla="*/ 709 w 10000"/>
              <a:gd name="connsiteY13-5478" fmla="*/ 7553 h 9990"/>
              <a:gd name="connsiteX14-5479" fmla="*/ 657 w 10000"/>
              <a:gd name="connsiteY14-5480" fmla="*/ 7480 h 9990"/>
              <a:gd name="connsiteX15-5481" fmla="*/ 625 w 10000"/>
              <a:gd name="connsiteY15-5482" fmla="*/ 7439 h 9990"/>
              <a:gd name="connsiteX16-5483" fmla="*/ 557 w 10000"/>
              <a:gd name="connsiteY16-5484" fmla="*/ 7372 h 9990"/>
              <a:gd name="connsiteX17-5485" fmla="*/ 492 w 10000"/>
              <a:gd name="connsiteY17-5486" fmla="*/ 7323 h 9990"/>
              <a:gd name="connsiteX18-5487" fmla="*/ 427 w 10000"/>
              <a:gd name="connsiteY18-5488" fmla="*/ 7294 h 9990"/>
              <a:gd name="connsiteX19-5489" fmla="*/ 365 w 10000"/>
              <a:gd name="connsiteY19-5490" fmla="*/ 7283 h 9990"/>
              <a:gd name="connsiteX20-5491" fmla="*/ 304 w 10000"/>
              <a:gd name="connsiteY20-5492" fmla="*/ 7288 h 9990"/>
              <a:gd name="connsiteX21-5493" fmla="*/ 245 w 10000"/>
              <a:gd name="connsiteY21-5494" fmla="*/ 7308 h 9990"/>
              <a:gd name="connsiteX22-5495" fmla="*/ 191 w 10000"/>
              <a:gd name="connsiteY22-5496" fmla="*/ 7343 h 9990"/>
              <a:gd name="connsiteX23-5497" fmla="*/ 144 w 10000"/>
              <a:gd name="connsiteY23-5498" fmla="*/ 7390 h 9990"/>
              <a:gd name="connsiteX24-5499" fmla="*/ 101 w 10000"/>
              <a:gd name="connsiteY24-5500" fmla="*/ 7454 h 9990"/>
              <a:gd name="connsiteX25-5501" fmla="*/ 66 w 10000"/>
              <a:gd name="connsiteY25-5502" fmla="*/ 7529 h 9990"/>
              <a:gd name="connsiteX26-5503" fmla="*/ 35 w 10000"/>
              <a:gd name="connsiteY26-5504" fmla="*/ 7614 h 9990"/>
              <a:gd name="connsiteX27-5505" fmla="*/ 16 w 10000"/>
              <a:gd name="connsiteY27-5506" fmla="*/ 7710 h 9990"/>
              <a:gd name="connsiteX28-5507" fmla="*/ 3 w 10000"/>
              <a:gd name="connsiteY28-5508" fmla="*/ 7811 h 9990"/>
              <a:gd name="connsiteX29-5509" fmla="*/ 0 w 10000"/>
              <a:gd name="connsiteY29-5510" fmla="*/ 7921 h 9990"/>
              <a:gd name="connsiteX30-5511" fmla="*/ 7 w 10000"/>
              <a:gd name="connsiteY30-5512" fmla="*/ 8037 h 9990"/>
              <a:gd name="connsiteX31-5513" fmla="*/ 14 w 10000"/>
              <a:gd name="connsiteY31-5514" fmla="*/ 8096 h 9990"/>
              <a:gd name="connsiteX32-5515" fmla="*/ 29 w 10000"/>
              <a:gd name="connsiteY32-5516" fmla="*/ 8199 h 9990"/>
              <a:gd name="connsiteX33-5517" fmla="*/ 76 w 10000"/>
              <a:gd name="connsiteY33-5518" fmla="*/ 8393 h 9990"/>
              <a:gd name="connsiteX34-5519" fmla="*/ 138 w 10000"/>
              <a:gd name="connsiteY34-5520" fmla="*/ 8583 h 9990"/>
              <a:gd name="connsiteX35-5521" fmla="*/ 214 w 10000"/>
              <a:gd name="connsiteY35-5522" fmla="*/ 8764 h 9990"/>
              <a:gd name="connsiteX36-5523" fmla="*/ 304 w 10000"/>
              <a:gd name="connsiteY36-5524" fmla="*/ 8932 h 9990"/>
              <a:gd name="connsiteX37-5525" fmla="*/ 401 w 10000"/>
              <a:gd name="connsiteY37-5526" fmla="*/ 9091 h 9990"/>
              <a:gd name="connsiteX38-5527" fmla="*/ 510 w 10000"/>
              <a:gd name="connsiteY38-5528" fmla="*/ 9241 h 9990"/>
              <a:gd name="connsiteX39-5529" fmla="*/ 630 w 10000"/>
              <a:gd name="connsiteY39-5530" fmla="*/ 9380 h 9990"/>
              <a:gd name="connsiteX40-5531" fmla="*/ 754 w 10000"/>
              <a:gd name="connsiteY40-5532" fmla="*/ 9508 h 9990"/>
              <a:gd name="connsiteX41-5533" fmla="*/ 886 w 10000"/>
              <a:gd name="connsiteY41-5534" fmla="*/ 9618 h 9990"/>
              <a:gd name="connsiteX42-5535" fmla="*/ 1019 w 10000"/>
              <a:gd name="connsiteY42-5536" fmla="*/ 9717 h 9990"/>
              <a:gd name="connsiteX43-5537" fmla="*/ 1157 w 10000"/>
              <a:gd name="connsiteY43-5538" fmla="*/ 9803 h 9990"/>
              <a:gd name="connsiteX44-5539" fmla="*/ 1294 w 10000"/>
              <a:gd name="connsiteY44-5540" fmla="*/ 9874 h 9990"/>
              <a:gd name="connsiteX45-5541" fmla="*/ 1434 w 10000"/>
              <a:gd name="connsiteY45-5542" fmla="*/ 9929 h 9990"/>
              <a:gd name="connsiteX46-5543" fmla="*/ 1571 w 10000"/>
              <a:gd name="connsiteY46-5544" fmla="*/ 9965 h 9990"/>
              <a:gd name="connsiteX47-5545" fmla="*/ 1705 w 10000"/>
              <a:gd name="connsiteY47-5546" fmla="*/ 9989 h 9990"/>
              <a:gd name="connsiteX48-5547" fmla="*/ 1769 w 10000"/>
              <a:gd name="connsiteY48-5548" fmla="*/ 9990 h 9990"/>
              <a:gd name="connsiteX49-5549" fmla="*/ 1844 w 10000"/>
              <a:gd name="connsiteY49-5550" fmla="*/ 9989 h 9990"/>
              <a:gd name="connsiteX50-5551" fmla="*/ 1992 w 10000"/>
              <a:gd name="connsiteY50-5552" fmla="*/ 9964 h 9990"/>
              <a:gd name="connsiteX51-5553" fmla="*/ 2129 w 10000"/>
              <a:gd name="connsiteY51-5554" fmla="*/ 9913 h 9990"/>
              <a:gd name="connsiteX52-5555" fmla="*/ 2263 w 10000"/>
              <a:gd name="connsiteY52-5556" fmla="*/ 9834 h 9990"/>
              <a:gd name="connsiteX53-5557" fmla="*/ 2382 w 10000"/>
              <a:gd name="connsiteY53-5558" fmla="*/ 9731 h 9990"/>
              <a:gd name="connsiteX54-5559" fmla="*/ 2491 w 10000"/>
              <a:gd name="connsiteY54-5560" fmla="*/ 9596 h 9990"/>
              <a:gd name="connsiteX55-5561" fmla="*/ 2561 w 10000"/>
              <a:gd name="connsiteY55-5562" fmla="*/ 9481 h 9990"/>
              <a:gd name="connsiteX56-5563" fmla="*/ 2602 w 10000"/>
              <a:gd name="connsiteY56-5564" fmla="*/ 9395 h 9990"/>
              <a:gd name="connsiteX57-5565" fmla="*/ 2639 w 10000"/>
              <a:gd name="connsiteY57-5566" fmla="*/ 9303 h 9990"/>
              <a:gd name="connsiteX58-5567" fmla="*/ 2674 w 10000"/>
              <a:gd name="connsiteY58-5568" fmla="*/ 9204 h 9990"/>
              <a:gd name="connsiteX59-5569" fmla="*/ 2687 w 10000"/>
              <a:gd name="connsiteY59-5570" fmla="*/ 9150 h 9990"/>
              <a:gd name="connsiteX60-5571" fmla="*/ 2706 w 10000"/>
              <a:gd name="connsiteY60-5572" fmla="*/ 9067 h 9990"/>
              <a:gd name="connsiteX61-5573" fmla="*/ 2736 w 10000"/>
              <a:gd name="connsiteY61-5574" fmla="*/ 8902 h 9990"/>
              <a:gd name="connsiteX62-5575" fmla="*/ 2750 w 10000"/>
              <a:gd name="connsiteY62-5576" fmla="*/ 8748 h 9990"/>
              <a:gd name="connsiteX63-5577" fmla="*/ 2754 w 10000"/>
              <a:gd name="connsiteY63-5578" fmla="*/ 8597 h 9990"/>
              <a:gd name="connsiteX64-5579" fmla="*/ 2746 w 10000"/>
              <a:gd name="connsiteY64-5580" fmla="*/ 8454 h 9990"/>
              <a:gd name="connsiteX65-5581" fmla="*/ 2727 w 10000"/>
              <a:gd name="connsiteY65-5582" fmla="*/ 8314 h 9990"/>
              <a:gd name="connsiteX66-5583" fmla="*/ 2700 w 10000"/>
              <a:gd name="connsiteY66-5584" fmla="*/ 8175 h 9990"/>
              <a:gd name="connsiteX67-5585" fmla="*/ 2665 w 10000"/>
              <a:gd name="connsiteY67-5586" fmla="*/ 8043 h 9990"/>
              <a:gd name="connsiteX68-5587" fmla="*/ 2600 w 10000"/>
              <a:gd name="connsiteY68-5588" fmla="*/ 7847 h 9990"/>
              <a:gd name="connsiteX69-5589" fmla="*/ 2496 w 10000"/>
              <a:gd name="connsiteY69-5590" fmla="*/ 7590 h 9990"/>
              <a:gd name="connsiteX70-5591" fmla="*/ 2319 w 10000"/>
              <a:gd name="connsiteY70-5592" fmla="*/ 7211 h 9990"/>
              <a:gd name="connsiteX71-5593" fmla="*/ 2199 w 10000"/>
              <a:gd name="connsiteY71-5594" fmla="*/ 6944 h 9990"/>
              <a:gd name="connsiteX72-5595" fmla="*/ 2032 w 10000"/>
              <a:gd name="connsiteY72-5596" fmla="*/ 6585 h 9990"/>
              <a:gd name="connsiteX73-5597" fmla="*/ 1728 w 10000"/>
              <a:gd name="connsiteY73-5598" fmla="*/ 5929 h 9990"/>
              <a:gd name="connsiteX74-5599" fmla="*/ 1579 w 10000"/>
              <a:gd name="connsiteY74-5600" fmla="*/ 5573 h 9990"/>
              <a:gd name="connsiteX75-5601" fmla="*/ 1484 w 10000"/>
              <a:gd name="connsiteY75-5602" fmla="*/ 5331 h 9990"/>
              <a:gd name="connsiteX76-5603" fmla="*/ 1399 w 10000"/>
              <a:gd name="connsiteY76-5604" fmla="*/ 5085 h 9990"/>
              <a:gd name="connsiteX77-5605" fmla="*/ 1327 w 10000"/>
              <a:gd name="connsiteY77-5606" fmla="*/ 4838 h 9990"/>
              <a:gd name="connsiteX78-5607" fmla="*/ 1272 w 10000"/>
              <a:gd name="connsiteY78-5608" fmla="*/ 4588 h 9990"/>
              <a:gd name="connsiteX79-5609" fmla="*/ 1232 w 10000"/>
              <a:gd name="connsiteY79-5610" fmla="*/ 4342 h 9990"/>
              <a:gd name="connsiteX80-5611" fmla="*/ 1213 w 10000"/>
              <a:gd name="connsiteY80-5612" fmla="*/ 4101 h 9990"/>
              <a:gd name="connsiteX81-5613" fmla="*/ 1216 w 10000"/>
              <a:gd name="connsiteY81-5614" fmla="*/ 3922 h 9990"/>
              <a:gd name="connsiteX82-5615" fmla="*/ 1225 w 10000"/>
              <a:gd name="connsiteY82-5616" fmla="*/ 3808 h 9990"/>
              <a:gd name="connsiteX83-5617" fmla="*/ 1241 w 10000"/>
              <a:gd name="connsiteY83-5618" fmla="*/ 3693 h 9990"/>
              <a:gd name="connsiteX84-5619" fmla="*/ 1267 w 10000"/>
              <a:gd name="connsiteY84-5620" fmla="*/ 3582 h 9990"/>
              <a:gd name="connsiteX85-5621" fmla="*/ 1296 w 10000"/>
              <a:gd name="connsiteY85-5622" fmla="*/ 3471 h 9990"/>
              <a:gd name="connsiteX86-5623" fmla="*/ 1337 w 10000"/>
              <a:gd name="connsiteY86-5624" fmla="*/ 3365 h 9990"/>
              <a:gd name="connsiteX87-5625" fmla="*/ 1359 w 10000"/>
              <a:gd name="connsiteY87-5626" fmla="*/ 3314 h 9990"/>
              <a:gd name="connsiteX88-5627" fmla="*/ 1392 w 10000"/>
              <a:gd name="connsiteY88-5628" fmla="*/ 3240 h 9990"/>
              <a:gd name="connsiteX89-5629" fmla="*/ 1470 w 10000"/>
              <a:gd name="connsiteY89-5630" fmla="*/ 3116 h 9990"/>
              <a:gd name="connsiteX90-5631" fmla="*/ 1560 w 10000"/>
              <a:gd name="connsiteY90-5632" fmla="*/ 3005 h 9990"/>
              <a:gd name="connsiteX91-5633" fmla="*/ 1657 w 10000"/>
              <a:gd name="connsiteY91-5634" fmla="*/ 2916 h 9990"/>
              <a:gd name="connsiteX92-5635" fmla="*/ 1762 w 10000"/>
              <a:gd name="connsiteY92-5636" fmla="*/ 2841 h 9990"/>
              <a:gd name="connsiteX93-5637" fmla="*/ 1874 w 10000"/>
              <a:gd name="connsiteY93-5638" fmla="*/ 2780 h 9990"/>
              <a:gd name="connsiteX94-5639" fmla="*/ 1992 w 10000"/>
              <a:gd name="connsiteY94-5640" fmla="*/ 2739 h 9990"/>
              <a:gd name="connsiteX95-5641" fmla="*/ 2110 w 10000"/>
              <a:gd name="connsiteY95-5642" fmla="*/ 2708 h 9990"/>
              <a:gd name="connsiteX96-5643" fmla="*/ 2234 w 10000"/>
              <a:gd name="connsiteY96-5644" fmla="*/ 2691 h 9990"/>
              <a:gd name="connsiteX97-5645" fmla="*/ 2359 w 10000"/>
              <a:gd name="connsiteY97-5646" fmla="*/ 2686 h 9990"/>
              <a:gd name="connsiteX98-5647" fmla="*/ 2485 w 10000"/>
              <a:gd name="connsiteY98-5648" fmla="*/ 2692 h 9990"/>
              <a:gd name="connsiteX99-5649" fmla="*/ 2607 w 10000"/>
              <a:gd name="connsiteY99-5650" fmla="*/ 2710 h 9990"/>
              <a:gd name="connsiteX100-5651" fmla="*/ 2727 w 10000"/>
              <a:gd name="connsiteY100-5652" fmla="*/ 2739 h 9990"/>
              <a:gd name="connsiteX101-5653" fmla="*/ 2844 w 10000"/>
              <a:gd name="connsiteY101-5654" fmla="*/ 2774 h 9990"/>
              <a:gd name="connsiteX102-5655" fmla="*/ 2957 w 10000"/>
              <a:gd name="connsiteY102-5656" fmla="*/ 2819 h 9990"/>
              <a:gd name="connsiteX103-5657" fmla="*/ 3061 w 10000"/>
              <a:gd name="connsiteY103-5658" fmla="*/ 2873 h 9990"/>
              <a:gd name="connsiteX104-5659" fmla="*/ 3113 w 10000"/>
              <a:gd name="connsiteY104-5660" fmla="*/ 2902 h 9990"/>
              <a:gd name="connsiteX105-5661" fmla="*/ 3168 w 10000"/>
              <a:gd name="connsiteY105-5662" fmla="*/ 2936 h 9990"/>
              <a:gd name="connsiteX106-5663" fmla="*/ 3282 w 10000"/>
              <a:gd name="connsiteY106-5664" fmla="*/ 3017 h 9990"/>
              <a:gd name="connsiteX107-5665" fmla="*/ 3389 w 10000"/>
              <a:gd name="connsiteY107-5666" fmla="*/ 3105 h 9990"/>
              <a:gd name="connsiteX108-5667" fmla="*/ 3495 w 10000"/>
              <a:gd name="connsiteY108-5668" fmla="*/ 3200 h 9990"/>
              <a:gd name="connsiteX109-5669" fmla="*/ 3648 w 10000"/>
              <a:gd name="connsiteY109-5670" fmla="*/ 3361 h 9990"/>
              <a:gd name="connsiteX110-5671" fmla="*/ 3842 w 10000"/>
              <a:gd name="connsiteY110-5672" fmla="*/ 3598 h 9990"/>
              <a:gd name="connsiteX111-5673" fmla="*/ 4016 w 10000"/>
              <a:gd name="connsiteY111-5674" fmla="*/ 3860 h 9990"/>
              <a:gd name="connsiteX112-5675" fmla="*/ 4176 w 10000"/>
              <a:gd name="connsiteY112-5676" fmla="*/ 4144 h 9990"/>
              <a:gd name="connsiteX113-5677" fmla="*/ 4321 w 10000"/>
              <a:gd name="connsiteY113-5678" fmla="*/ 4446 h 9990"/>
              <a:gd name="connsiteX114-5679" fmla="*/ 4442 w 10000"/>
              <a:gd name="connsiteY114-5680" fmla="*/ 4758 h 9990"/>
              <a:gd name="connsiteX115-5681" fmla="*/ 4494 w 10000"/>
              <a:gd name="connsiteY115-5682" fmla="*/ 4923 h 9990"/>
              <a:gd name="connsiteX116-5683" fmla="*/ 4534 w 10000"/>
              <a:gd name="connsiteY116-5684" fmla="*/ 5043 h 9990"/>
              <a:gd name="connsiteX117-5685" fmla="*/ 4599 w 10000"/>
              <a:gd name="connsiteY117-5686" fmla="*/ 5291 h 9990"/>
              <a:gd name="connsiteX118-5687" fmla="*/ 4653 w 10000"/>
              <a:gd name="connsiteY118-5688" fmla="*/ 5541 h 9990"/>
              <a:gd name="connsiteX119-5689" fmla="*/ 4697 w 10000"/>
              <a:gd name="connsiteY119-5690" fmla="*/ 5794 h 9990"/>
              <a:gd name="connsiteX120-5691" fmla="*/ 4756 w 10000"/>
              <a:gd name="connsiteY120-5692" fmla="*/ 6178 h 9990"/>
              <a:gd name="connsiteX121-5693" fmla="*/ 4829 w 10000"/>
              <a:gd name="connsiteY121-5694" fmla="*/ 6691 h 9990"/>
              <a:gd name="connsiteX122-5695" fmla="*/ 4888 w 10000"/>
              <a:gd name="connsiteY122-5696" fmla="*/ 7071 h 9990"/>
              <a:gd name="connsiteX123-5697" fmla="*/ 4933 w 10000"/>
              <a:gd name="connsiteY123-5698" fmla="*/ 7321 h 9990"/>
              <a:gd name="connsiteX124-5699" fmla="*/ 4988 w 10000"/>
              <a:gd name="connsiteY124-5700" fmla="*/ 7565 h 9990"/>
              <a:gd name="connsiteX125-5701" fmla="*/ 5052 w 10000"/>
              <a:gd name="connsiteY125-5702" fmla="*/ 7808 h 9990"/>
              <a:gd name="connsiteX126-5703" fmla="*/ 5128 w 10000"/>
              <a:gd name="connsiteY126-5704" fmla="*/ 8042 h 9990"/>
              <a:gd name="connsiteX127-5705" fmla="*/ 5218 w 10000"/>
              <a:gd name="connsiteY127-5706" fmla="*/ 8265 h 9990"/>
              <a:gd name="connsiteX128-5707" fmla="*/ 5328 w 10000"/>
              <a:gd name="connsiteY128-5708" fmla="*/ 8485 h 9990"/>
              <a:gd name="connsiteX129-5709" fmla="*/ 5455 w 10000"/>
              <a:gd name="connsiteY129-5710" fmla="*/ 8692 h 9990"/>
              <a:gd name="connsiteX130-5711" fmla="*/ 5527 w 10000"/>
              <a:gd name="connsiteY130-5712" fmla="*/ 8791 h 9990"/>
              <a:gd name="connsiteX131-5713" fmla="*/ 5558 w 10000"/>
              <a:gd name="connsiteY131-5714" fmla="*/ 8833 h 9990"/>
              <a:gd name="connsiteX132-5715" fmla="*/ 5626 w 10000"/>
              <a:gd name="connsiteY132-5716" fmla="*/ 8907 h 9990"/>
              <a:gd name="connsiteX133-5717" fmla="*/ 5693 w 10000"/>
              <a:gd name="connsiteY133-5718" fmla="*/ 8972 h 9990"/>
              <a:gd name="connsiteX134-5719" fmla="*/ 5762 w 10000"/>
              <a:gd name="connsiteY134-5720" fmla="*/ 9028 h 9990"/>
              <a:gd name="connsiteX135-5721" fmla="*/ 5830 w 10000"/>
              <a:gd name="connsiteY135-5722" fmla="*/ 9070 h 9990"/>
              <a:gd name="connsiteX136-5723" fmla="*/ 5901 w 10000"/>
              <a:gd name="connsiteY136-5724" fmla="*/ 9102 h 9990"/>
              <a:gd name="connsiteX137-5725" fmla="*/ 5971 w 10000"/>
              <a:gd name="connsiteY137-5726" fmla="*/ 9126 h 9990"/>
              <a:gd name="connsiteX138-5727" fmla="*/ 6043 w 10000"/>
              <a:gd name="connsiteY138-5728" fmla="*/ 9139 h 9990"/>
              <a:gd name="connsiteX139-5729" fmla="*/ 6114 w 10000"/>
              <a:gd name="connsiteY139-5730" fmla="*/ 9139 h 9990"/>
              <a:gd name="connsiteX140-5731" fmla="*/ 6185 w 10000"/>
              <a:gd name="connsiteY140-5732" fmla="*/ 9130 h 9990"/>
              <a:gd name="connsiteX141-5733" fmla="*/ 6256 w 10000"/>
              <a:gd name="connsiteY141-5734" fmla="*/ 9108 h 9990"/>
              <a:gd name="connsiteX142-5735" fmla="*/ 6326 w 10000"/>
              <a:gd name="connsiteY142-5736" fmla="*/ 9078 h 9990"/>
              <a:gd name="connsiteX143-5737" fmla="*/ 6397 w 10000"/>
              <a:gd name="connsiteY143-5738" fmla="*/ 9041 h 9990"/>
              <a:gd name="connsiteX144-5739" fmla="*/ 6466 w 10000"/>
              <a:gd name="connsiteY144-5740" fmla="*/ 8986 h 9990"/>
              <a:gd name="connsiteX145-5741" fmla="*/ 6535 w 10000"/>
              <a:gd name="connsiteY145-5742" fmla="*/ 8925 h 9990"/>
              <a:gd name="connsiteX146-5743" fmla="*/ 6603 w 10000"/>
              <a:gd name="connsiteY146-5744" fmla="*/ 8852 h 9990"/>
              <a:gd name="connsiteX147-5745" fmla="*/ 6637 w 10000"/>
              <a:gd name="connsiteY147-5746" fmla="*/ 8811 h 9990"/>
              <a:gd name="connsiteX148-5747" fmla="*/ 6667 w 10000"/>
              <a:gd name="connsiteY148-5748" fmla="*/ 8774 h 9990"/>
              <a:gd name="connsiteX149-5749" fmla="*/ 6721 w 10000"/>
              <a:gd name="connsiteY149-5750" fmla="*/ 8695 h 9990"/>
              <a:gd name="connsiteX150-5751" fmla="*/ 6766 w 10000"/>
              <a:gd name="connsiteY150-5752" fmla="*/ 8609 h 9990"/>
              <a:gd name="connsiteX151-5753" fmla="*/ 6805 w 10000"/>
              <a:gd name="connsiteY151-5754" fmla="*/ 8522 h 9990"/>
              <a:gd name="connsiteX152-5755" fmla="*/ 6853 w 10000"/>
              <a:gd name="connsiteY152-5756" fmla="*/ 8385 h 9990"/>
              <a:gd name="connsiteX153-5757" fmla="*/ 6901 w 10000"/>
              <a:gd name="connsiteY153-5758" fmla="*/ 8193 h 9990"/>
              <a:gd name="connsiteX154-5759" fmla="*/ 6931 w 10000"/>
              <a:gd name="connsiteY154-5760" fmla="*/ 7993 h 9990"/>
              <a:gd name="connsiteX155-5761" fmla="*/ 6950 w 10000"/>
              <a:gd name="connsiteY155-5762" fmla="*/ 7785 h 9990"/>
              <a:gd name="connsiteX156-5763" fmla="*/ 6966 w 10000"/>
              <a:gd name="connsiteY156-5764" fmla="*/ 7469 h 9990"/>
              <a:gd name="connsiteX157-5765" fmla="*/ 6974 w 10000"/>
              <a:gd name="connsiteY157-5766" fmla="*/ 7257 h 9990"/>
              <a:gd name="connsiteX158-5767" fmla="*/ 6987 w 10000"/>
              <a:gd name="connsiteY158-5768" fmla="*/ 6972 h 9990"/>
              <a:gd name="connsiteX159-5769" fmla="*/ 7001 w 10000"/>
              <a:gd name="connsiteY159-5770" fmla="*/ 6399 h 9990"/>
              <a:gd name="connsiteX160-5771" fmla="*/ 7001 w 10000"/>
              <a:gd name="connsiteY160-5772" fmla="*/ 5823 h 9990"/>
              <a:gd name="connsiteX161-5773" fmla="*/ 6990 w 10000"/>
              <a:gd name="connsiteY161-5774" fmla="*/ 5251 h 9990"/>
              <a:gd name="connsiteX162-5775" fmla="*/ 6981 w 10000"/>
              <a:gd name="connsiteY162-5776" fmla="*/ 4964 h 9990"/>
              <a:gd name="connsiteX163-5777" fmla="*/ 6978 w 10000"/>
              <a:gd name="connsiteY163-5778" fmla="*/ 4898 h 9990"/>
              <a:gd name="connsiteX164-5779" fmla="*/ 6965 w 10000"/>
              <a:gd name="connsiteY164-5780" fmla="*/ 4758 h 9990"/>
              <a:gd name="connsiteX165-5781" fmla="*/ 6946 w 10000"/>
              <a:gd name="connsiteY165-5782" fmla="*/ 4625 h 9990"/>
              <a:gd name="connsiteX166-5783" fmla="*/ 6916 w 10000"/>
              <a:gd name="connsiteY166-5784" fmla="*/ 4496 h 9990"/>
              <a:gd name="connsiteX167-5785" fmla="*/ 6885 w 10000"/>
              <a:gd name="connsiteY167-5786" fmla="*/ 4371 h 9990"/>
              <a:gd name="connsiteX168-5787" fmla="*/ 6844 w 10000"/>
              <a:gd name="connsiteY168-5788" fmla="*/ 4249 h 9990"/>
              <a:gd name="connsiteX169-5789" fmla="*/ 6796 w 10000"/>
              <a:gd name="connsiteY169-5790" fmla="*/ 4132 h 9990"/>
              <a:gd name="connsiteX170-5791" fmla="*/ 6744 w 10000"/>
              <a:gd name="connsiteY170-5792" fmla="*/ 4023 h 9990"/>
              <a:gd name="connsiteX171-5793" fmla="*/ 6684 w 10000"/>
              <a:gd name="connsiteY171-5794" fmla="*/ 3922 h 9990"/>
              <a:gd name="connsiteX172-5795" fmla="*/ 6619 w 10000"/>
              <a:gd name="connsiteY172-5796" fmla="*/ 3831 h 9990"/>
              <a:gd name="connsiteX173-5797" fmla="*/ 6547 w 10000"/>
              <a:gd name="connsiteY173-5798" fmla="*/ 3747 h 9990"/>
              <a:gd name="connsiteX174-5799" fmla="*/ 6470 w 10000"/>
              <a:gd name="connsiteY174-5800" fmla="*/ 3672 h 9990"/>
              <a:gd name="connsiteX175-5801" fmla="*/ 6390 w 10000"/>
              <a:gd name="connsiteY175-5802" fmla="*/ 3610 h 9990"/>
              <a:gd name="connsiteX176-5803" fmla="*/ 6304 w 10000"/>
              <a:gd name="connsiteY176-5804" fmla="*/ 3556 h 9990"/>
              <a:gd name="connsiteX177-5805" fmla="*/ 6212 w 10000"/>
              <a:gd name="connsiteY177-5806" fmla="*/ 3519 h 9990"/>
              <a:gd name="connsiteX178-5807" fmla="*/ 6115 w 10000"/>
              <a:gd name="connsiteY178-5808" fmla="*/ 3495 h 9990"/>
              <a:gd name="connsiteX179-5809" fmla="*/ 6064 w 10000"/>
              <a:gd name="connsiteY179-5810" fmla="*/ 3490 h 9990"/>
              <a:gd name="connsiteX180-5811" fmla="*/ 6039 w 10000"/>
              <a:gd name="connsiteY180-5812" fmla="*/ 3489 h 9990"/>
              <a:gd name="connsiteX181-5813" fmla="*/ 5986 w 10000"/>
              <a:gd name="connsiteY181-5814" fmla="*/ 3494 h 9990"/>
              <a:gd name="connsiteX182-5815" fmla="*/ 5934 w 10000"/>
              <a:gd name="connsiteY182-5816" fmla="*/ 3509 h 9990"/>
              <a:gd name="connsiteX183-5817" fmla="*/ 5884 w 10000"/>
              <a:gd name="connsiteY183-5818" fmla="*/ 3535 h 9990"/>
              <a:gd name="connsiteX184-5819" fmla="*/ 5837 w 10000"/>
              <a:gd name="connsiteY184-5820" fmla="*/ 3573 h 9990"/>
              <a:gd name="connsiteX185-5821" fmla="*/ 5796 w 10000"/>
              <a:gd name="connsiteY185-5822" fmla="*/ 3620 h 9990"/>
              <a:gd name="connsiteX186-5823" fmla="*/ 5763 w 10000"/>
              <a:gd name="connsiteY186-5824" fmla="*/ 3675 h 9990"/>
              <a:gd name="connsiteX187-5825" fmla="*/ 5738 w 10000"/>
              <a:gd name="connsiteY187-5826" fmla="*/ 3739 h 9990"/>
              <a:gd name="connsiteX188-5827" fmla="*/ 5729 w 10000"/>
              <a:gd name="connsiteY188-5828" fmla="*/ 3773 h 9990"/>
              <a:gd name="connsiteX189-5829" fmla="*/ 5725 w 10000"/>
              <a:gd name="connsiteY189-5830" fmla="*/ 3801 h 9990"/>
              <a:gd name="connsiteX190-5831" fmla="*/ 5719 w 10000"/>
              <a:gd name="connsiteY190-5832" fmla="*/ 3857 h 9990"/>
              <a:gd name="connsiteX191-5833" fmla="*/ 5724 w 10000"/>
              <a:gd name="connsiteY191-5834" fmla="*/ 3942 h 9990"/>
              <a:gd name="connsiteX192-5835" fmla="*/ 5745 w 10000"/>
              <a:gd name="connsiteY192-5836" fmla="*/ 4055 h 9990"/>
              <a:gd name="connsiteX193-5837" fmla="*/ 5786 w 10000"/>
              <a:gd name="connsiteY193-5838" fmla="*/ 4153 h 9990"/>
              <a:gd name="connsiteX194-5839" fmla="*/ 5811 w 10000"/>
              <a:gd name="connsiteY194-5840" fmla="*/ 4199 h 9990"/>
              <a:gd name="connsiteX195-5841" fmla="*/ 5860 w 10000"/>
              <a:gd name="connsiteY195-5842" fmla="*/ 4275 h 9990"/>
              <a:gd name="connsiteX196-5843" fmla="*/ 5960 w 10000"/>
              <a:gd name="connsiteY196-5844" fmla="*/ 4401 h 9990"/>
              <a:gd name="connsiteX197-5845" fmla="*/ 6061 w 10000"/>
              <a:gd name="connsiteY197-5846" fmla="*/ 4506 h 9990"/>
              <a:gd name="connsiteX198-5847" fmla="*/ 6167 w 10000"/>
              <a:gd name="connsiteY198-5848" fmla="*/ 4588 h 9990"/>
              <a:gd name="connsiteX199-5849" fmla="*/ 6272 w 10000"/>
              <a:gd name="connsiteY199-5850" fmla="*/ 4642 h 9990"/>
              <a:gd name="connsiteX200-5851" fmla="*/ 6380 w 10000"/>
              <a:gd name="connsiteY200-5852" fmla="*/ 4677 h 9990"/>
              <a:gd name="connsiteX201-5853" fmla="*/ 6488 w 10000"/>
              <a:gd name="connsiteY201-5854" fmla="*/ 4690 h 9990"/>
              <a:gd name="connsiteX202-5855" fmla="*/ 6596 w 10000"/>
              <a:gd name="connsiteY202-5856" fmla="*/ 4680 h 9990"/>
              <a:gd name="connsiteX203-5857" fmla="*/ 6703 w 10000"/>
              <a:gd name="connsiteY203-5858" fmla="*/ 4655 h 9990"/>
              <a:gd name="connsiteX204-5859" fmla="*/ 6810 w 10000"/>
              <a:gd name="connsiteY204-5860" fmla="*/ 4606 h 9990"/>
              <a:gd name="connsiteX205-5861" fmla="*/ 6915 w 10000"/>
              <a:gd name="connsiteY205-5862" fmla="*/ 4547 h 9990"/>
              <a:gd name="connsiteX206-5863" fmla="*/ 7018 w 10000"/>
              <a:gd name="connsiteY206-5864" fmla="*/ 4466 h 9990"/>
              <a:gd name="connsiteX207-5865" fmla="*/ 7116 w 10000"/>
              <a:gd name="connsiteY207-5866" fmla="*/ 4372 h 9990"/>
              <a:gd name="connsiteX208-5867" fmla="*/ 7213 w 10000"/>
              <a:gd name="connsiteY208-5868" fmla="*/ 4262 h 9990"/>
              <a:gd name="connsiteX209-5869" fmla="*/ 7306 w 10000"/>
              <a:gd name="connsiteY209-5870" fmla="*/ 4142 h 9990"/>
              <a:gd name="connsiteX210-5871" fmla="*/ 7391 w 10000"/>
              <a:gd name="connsiteY210-5872" fmla="*/ 4007 h 9990"/>
              <a:gd name="connsiteX211-5873" fmla="*/ 7433 w 10000"/>
              <a:gd name="connsiteY211-5874" fmla="*/ 3936 h 9990"/>
              <a:gd name="connsiteX212-5875" fmla="*/ 7506 w 10000"/>
              <a:gd name="connsiteY212-5876" fmla="*/ 3802 h 9990"/>
              <a:gd name="connsiteX213-5877" fmla="*/ 7640 w 10000"/>
              <a:gd name="connsiteY213-5878" fmla="*/ 3522 h 9990"/>
              <a:gd name="connsiteX214-5879" fmla="*/ 7754 w 10000"/>
              <a:gd name="connsiteY214-5880" fmla="*/ 3222 h 9990"/>
              <a:gd name="connsiteX215-5881" fmla="*/ 7825 w 10000"/>
              <a:gd name="connsiteY215-5882" fmla="*/ 2987 h 9990"/>
              <a:gd name="connsiteX216-5883" fmla="*/ 7868 w 10000"/>
              <a:gd name="connsiteY216-5884" fmla="*/ 2828 h 9990"/>
              <a:gd name="connsiteX217-5885" fmla="*/ 7900 w 10000"/>
              <a:gd name="connsiteY217-5886" fmla="*/ 2665 h 9990"/>
              <a:gd name="connsiteX218-5887" fmla="*/ 7931 w 10000"/>
              <a:gd name="connsiteY218-5888" fmla="*/ 2497 h 9990"/>
              <a:gd name="connsiteX219-5889" fmla="*/ 7952 w 10000"/>
              <a:gd name="connsiteY219-5890" fmla="*/ 2334 h 9990"/>
              <a:gd name="connsiteX220-5891" fmla="*/ 7965 w 10000"/>
              <a:gd name="connsiteY220-5892" fmla="*/ 2165 h 9990"/>
              <a:gd name="connsiteX221-5893" fmla="*/ 7973 w 10000"/>
              <a:gd name="connsiteY221-5894" fmla="*/ 1997 h 9990"/>
              <a:gd name="connsiteX222-5895" fmla="*/ 7971 w 10000"/>
              <a:gd name="connsiteY222-5896" fmla="*/ 1827 h 9990"/>
              <a:gd name="connsiteX223-5897" fmla="*/ 7963 w 10000"/>
              <a:gd name="connsiteY223-5898" fmla="*/ 1657 h 9990"/>
              <a:gd name="connsiteX224-5899" fmla="*/ 7949 w 10000"/>
              <a:gd name="connsiteY224-5900" fmla="*/ 1487 h 9990"/>
              <a:gd name="connsiteX225-5901" fmla="*/ 7937 w 10000"/>
              <a:gd name="connsiteY225-5902" fmla="*/ 1403 h 9990"/>
              <a:gd name="connsiteX226-5903" fmla="*/ 7916 w 10000"/>
              <a:gd name="connsiteY226-5904" fmla="*/ 1288 h 9990"/>
              <a:gd name="connsiteX227-5905" fmla="*/ 7892 w 10000"/>
              <a:gd name="connsiteY227-5906" fmla="*/ 1097 h 9990"/>
              <a:gd name="connsiteX228-5907" fmla="*/ 7883 w 10000"/>
              <a:gd name="connsiteY228-5908" fmla="*/ 968 h 9990"/>
              <a:gd name="connsiteX229-5909" fmla="*/ 7885 w 10000"/>
              <a:gd name="connsiteY229-5910" fmla="*/ 844 h 9990"/>
              <a:gd name="connsiteX230-5911" fmla="*/ 7903 w 10000"/>
              <a:gd name="connsiteY230-5912" fmla="*/ 726 h 9990"/>
              <a:gd name="connsiteX231-5913" fmla="*/ 7934 w 10000"/>
              <a:gd name="connsiteY231-5914" fmla="*/ 648 h 9990"/>
              <a:gd name="connsiteX232-5915" fmla="*/ 7958 w 10000"/>
              <a:gd name="connsiteY232-5916" fmla="*/ 600 h 9990"/>
              <a:gd name="connsiteX233-5917" fmla="*/ 7992 w 10000"/>
              <a:gd name="connsiteY233-5918" fmla="*/ 557 h 9990"/>
              <a:gd name="connsiteX234-5919" fmla="*/ 8030 w 10000"/>
              <a:gd name="connsiteY234-5920" fmla="*/ 521 h 9990"/>
              <a:gd name="connsiteX235-5921" fmla="*/ 8050 w 10000"/>
              <a:gd name="connsiteY235-5922" fmla="*/ 506 h 9990"/>
              <a:gd name="connsiteX236-5923" fmla="*/ 8088 w 10000"/>
              <a:gd name="connsiteY236-5924" fmla="*/ 485 h 9990"/>
              <a:gd name="connsiteX237-5925" fmla="*/ 8159 w 10000"/>
              <a:gd name="connsiteY237-5926" fmla="*/ 470 h 9990"/>
              <a:gd name="connsiteX238-5927" fmla="*/ 8229 w 10000"/>
              <a:gd name="connsiteY238-5928" fmla="*/ 479 h 9990"/>
              <a:gd name="connsiteX239-5929" fmla="*/ 8301 w 10000"/>
              <a:gd name="connsiteY239-5930" fmla="*/ 514 h 9990"/>
              <a:gd name="connsiteX240-5931" fmla="*/ 8370 w 10000"/>
              <a:gd name="connsiteY240-5932" fmla="*/ 563 h 9990"/>
              <a:gd name="connsiteX241-5933" fmla="*/ 8433 w 10000"/>
              <a:gd name="connsiteY241-5934" fmla="*/ 628 h 9990"/>
              <a:gd name="connsiteX242-5935" fmla="*/ 8490 w 10000"/>
              <a:gd name="connsiteY242-5936" fmla="*/ 703 h 9990"/>
              <a:gd name="connsiteX243-5937" fmla="*/ 8538 w 10000"/>
              <a:gd name="connsiteY243-5938" fmla="*/ 779 h 9990"/>
              <a:gd name="connsiteX244-5939" fmla="*/ 8559 w 10000"/>
              <a:gd name="connsiteY244-5940" fmla="*/ 817 h 9990"/>
              <a:gd name="connsiteX245-5941" fmla="*/ 8645 w 10000"/>
              <a:gd name="connsiteY245-5942" fmla="*/ 1002 h 9990"/>
              <a:gd name="connsiteX246-5943" fmla="*/ 8792 w 10000"/>
              <a:gd name="connsiteY246-5944" fmla="*/ 1306 h 9990"/>
              <a:gd name="connsiteX247-5945" fmla="*/ 8868 w 10000"/>
              <a:gd name="connsiteY247-5946" fmla="*/ 1440 h 9990"/>
              <a:gd name="connsiteX248-5947" fmla="*/ 8925 w 10000"/>
              <a:gd name="connsiteY248-5948" fmla="*/ 1519 h 9990"/>
              <a:gd name="connsiteX249-5949" fmla="*/ 8982 w 10000"/>
              <a:gd name="connsiteY249-5950" fmla="*/ 1590 h 9990"/>
              <a:gd name="connsiteX250-5951" fmla="*/ 9039 w 10000"/>
              <a:gd name="connsiteY250-5952" fmla="*/ 1640 h 9990"/>
              <a:gd name="connsiteX251-5953" fmla="*/ 9103 w 10000"/>
              <a:gd name="connsiteY251-5954" fmla="*/ 1674 h 9990"/>
              <a:gd name="connsiteX252-5955" fmla="*/ 9168 w 10000"/>
              <a:gd name="connsiteY252-5956" fmla="*/ 1688 h 9990"/>
              <a:gd name="connsiteX253-5957" fmla="*/ 9236 w 10000"/>
              <a:gd name="connsiteY253-5958" fmla="*/ 1679 h 9990"/>
              <a:gd name="connsiteX254-5959" fmla="*/ 9308 w 10000"/>
              <a:gd name="connsiteY254-5960" fmla="*/ 1645 h 9990"/>
              <a:gd name="connsiteX255-5961" fmla="*/ 9384 w 10000"/>
              <a:gd name="connsiteY255-5962" fmla="*/ 1581 h 9990"/>
              <a:gd name="connsiteX256-5963" fmla="*/ 9463 w 10000"/>
              <a:gd name="connsiteY256-5964" fmla="*/ 1485 h 9990"/>
              <a:gd name="connsiteX257-5965" fmla="*/ 9504 w 10000"/>
              <a:gd name="connsiteY257-5966" fmla="*/ 1424 h 9990"/>
              <a:gd name="connsiteX258-5967" fmla="*/ 9544 w 10000"/>
              <a:gd name="connsiteY258-5968" fmla="*/ 1355 h 9990"/>
              <a:gd name="connsiteX259-5969" fmla="*/ 9614 w 10000"/>
              <a:gd name="connsiteY259-5970" fmla="*/ 1209 h 9990"/>
              <a:gd name="connsiteX260-5971" fmla="*/ 9672 w 10000"/>
              <a:gd name="connsiteY260-5972" fmla="*/ 1046 h 9990"/>
              <a:gd name="connsiteX261-5973" fmla="*/ 9722 w 10000"/>
              <a:gd name="connsiteY261-5974" fmla="*/ 879 h 9990"/>
              <a:gd name="connsiteX262-5975" fmla="*/ 9743 w 10000"/>
              <a:gd name="connsiteY262-5976" fmla="*/ 795 h 9990"/>
              <a:gd name="connsiteX263-5977" fmla="*/ 9795 w 10000"/>
              <a:gd name="connsiteY263-5978" fmla="*/ 594 h 9990"/>
              <a:gd name="connsiteX264-5979" fmla="*/ 9884 w 10000"/>
              <a:gd name="connsiteY264-5980" fmla="*/ 283 h 9990"/>
              <a:gd name="connsiteX265-5981" fmla="*/ 9955 w 10000"/>
              <a:gd name="connsiteY265-5982" fmla="*/ 89 h 9990"/>
              <a:gd name="connsiteX266-5983" fmla="*/ 10000 w 10000"/>
              <a:gd name="connsiteY266-5984" fmla="*/ 0 h 9990"/>
              <a:gd name="connsiteX0-5985" fmla="*/ 675 w 10000"/>
              <a:gd name="connsiteY0-5986" fmla="*/ 9667 h 10000"/>
              <a:gd name="connsiteX1-5987" fmla="*/ 769 w 10000"/>
              <a:gd name="connsiteY1-5988" fmla="*/ 9469 h 10000"/>
              <a:gd name="connsiteX2-5989" fmla="*/ 846 w 10000"/>
              <a:gd name="connsiteY2-5990" fmla="*/ 9262 h 10000"/>
              <a:gd name="connsiteX3-5991" fmla="*/ 905 w 10000"/>
              <a:gd name="connsiteY3-5992" fmla="*/ 9038 h 10000"/>
              <a:gd name="connsiteX4-5993" fmla="*/ 926 w 10000"/>
              <a:gd name="connsiteY4-5994" fmla="*/ 8920 h 10000"/>
              <a:gd name="connsiteX5-5995" fmla="*/ 942 w 10000"/>
              <a:gd name="connsiteY5-5996" fmla="*/ 8824 h 10000"/>
              <a:gd name="connsiteX6-5997" fmla="*/ 958 w 10000"/>
              <a:gd name="connsiteY6-5998" fmla="*/ 8630 h 10000"/>
              <a:gd name="connsiteX7-5999" fmla="*/ 961 w 10000"/>
              <a:gd name="connsiteY7-6000" fmla="*/ 8440 h 10000"/>
              <a:gd name="connsiteX8-6001" fmla="*/ 944 w 10000"/>
              <a:gd name="connsiteY8-6002" fmla="*/ 8247 h 10000"/>
              <a:gd name="connsiteX9-6003" fmla="*/ 912 w 10000"/>
              <a:gd name="connsiteY9-6004" fmla="*/ 8062 h 10000"/>
              <a:gd name="connsiteX10-6005" fmla="*/ 861 w 10000"/>
              <a:gd name="connsiteY10-6006" fmla="*/ 7883 h 10000"/>
              <a:gd name="connsiteX11-6007" fmla="*/ 795 w 10000"/>
              <a:gd name="connsiteY11-6008" fmla="*/ 7718 h 10000"/>
              <a:gd name="connsiteX12-6009" fmla="*/ 709 w 10000"/>
              <a:gd name="connsiteY12-6010" fmla="*/ 7561 h 10000"/>
              <a:gd name="connsiteX13-6011" fmla="*/ 657 w 10000"/>
              <a:gd name="connsiteY13-6012" fmla="*/ 7487 h 10000"/>
              <a:gd name="connsiteX14-6013" fmla="*/ 625 w 10000"/>
              <a:gd name="connsiteY14-6014" fmla="*/ 7446 h 10000"/>
              <a:gd name="connsiteX15-6015" fmla="*/ 557 w 10000"/>
              <a:gd name="connsiteY15-6016" fmla="*/ 7379 h 10000"/>
              <a:gd name="connsiteX16-6017" fmla="*/ 492 w 10000"/>
              <a:gd name="connsiteY16-6018" fmla="*/ 7330 h 10000"/>
              <a:gd name="connsiteX17-6019" fmla="*/ 427 w 10000"/>
              <a:gd name="connsiteY17-6020" fmla="*/ 7301 h 10000"/>
              <a:gd name="connsiteX18-6021" fmla="*/ 365 w 10000"/>
              <a:gd name="connsiteY18-6022" fmla="*/ 7290 h 10000"/>
              <a:gd name="connsiteX19-6023" fmla="*/ 304 w 10000"/>
              <a:gd name="connsiteY19-6024" fmla="*/ 7295 h 10000"/>
              <a:gd name="connsiteX20-6025" fmla="*/ 245 w 10000"/>
              <a:gd name="connsiteY20-6026" fmla="*/ 7315 h 10000"/>
              <a:gd name="connsiteX21-6027" fmla="*/ 191 w 10000"/>
              <a:gd name="connsiteY21-6028" fmla="*/ 7350 h 10000"/>
              <a:gd name="connsiteX22-6029" fmla="*/ 144 w 10000"/>
              <a:gd name="connsiteY22-6030" fmla="*/ 7397 h 10000"/>
              <a:gd name="connsiteX23-6031" fmla="*/ 101 w 10000"/>
              <a:gd name="connsiteY23-6032" fmla="*/ 7461 h 10000"/>
              <a:gd name="connsiteX24-6033" fmla="*/ 66 w 10000"/>
              <a:gd name="connsiteY24-6034" fmla="*/ 7537 h 10000"/>
              <a:gd name="connsiteX25-6035" fmla="*/ 35 w 10000"/>
              <a:gd name="connsiteY25-6036" fmla="*/ 7622 h 10000"/>
              <a:gd name="connsiteX26-6037" fmla="*/ 16 w 10000"/>
              <a:gd name="connsiteY26-6038" fmla="*/ 7718 h 10000"/>
              <a:gd name="connsiteX27-6039" fmla="*/ 3 w 10000"/>
              <a:gd name="connsiteY27-6040" fmla="*/ 7819 h 10000"/>
              <a:gd name="connsiteX28-6041" fmla="*/ 0 w 10000"/>
              <a:gd name="connsiteY28-6042" fmla="*/ 7929 h 10000"/>
              <a:gd name="connsiteX29-6043" fmla="*/ 7 w 10000"/>
              <a:gd name="connsiteY29-6044" fmla="*/ 8045 h 10000"/>
              <a:gd name="connsiteX30-6045" fmla="*/ 14 w 10000"/>
              <a:gd name="connsiteY30-6046" fmla="*/ 8104 h 10000"/>
              <a:gd name="connsiteX31-6047" fmla="*/ 29 w 10000"/>
              <a:gd name="connsiteY31-6048" fmla="*/ 8207 h 10000"/>
              <a:gd name="connsiteX32-6049" fmla="*/ 76 w 10000"/>
              <a:gd name="connsiteY32-6050" fmla="*/ 8401 h 10000"/>
              <a:gd name="connsiteX33-6051" fmla="*/ 138 w 10000"/>
              <a:gd name="connsiteY33-6052" fmla="*/ 8592 h 10000"/>
              <a:gd name="connsiteX34-6053" fmla="*/ 214 w 10000"/>
              <a:gd name="connsiteY34-6054" fmla="*/ 8773 h 10000"/>
              <a:gd name="connsiteX35-6055" fmla="*/ 304 w 10000"/>
              <a:gd name="connsiteY35-6056" fmla="*/ 8941 h 10000"/>
              <a:gd name="connsiteX36-6057" fmla="*/ 401 w 10000"/>
              <a:gd name="connsiteY36-6058" fmla="*/ 9100 h 10000"/>
              <a:gd name="connsiteX37-6059" fmla="*/ 510 w 10000"/>
              <a:gd name="connsiteY37-6060" fmla="*/ 9250 h 10000"/>
              <a:gd name="connsiteX38-6061" fmla="*/ 630 w 10000"/>
              <a:gd name="connsiteY38-6062" fmla="*/ 9389 h 10000"/>
              <a:gd name="connsiteX39-6063" fmla="*/ 754 w 10000"/>
              <a:gd name="connsiteY39-6064" fmla="*/ 9518 h 10000"/>
              <a:gd name="connsiteX40-6065" fmla="*/ 886 w 10000"/>
              <a:gd name="connsiteY40-6066" fmla="*/ 9628 h 10000"/>
              <a:gd name="connsiteX41-6067" fmla="*/ 1019 w 10000"/>
              <a:gd name="connsiteY41-6068" fmla="*/ 9727 h 10000"/>
              <a:gd name="connsiteX42-6069" fmla="*/ 1157 w 10000"/>
              <a:gd name="connsiteY42-6070" fmla="*/ 9813 h 10000"/>
              <a:gd name="connsiteX43-6071" fmla="*/ 1294 w 10000"/>
              <a:gd name="connsiteY43-6072" fmla="*/ 9884 h 10000"/>
              <a:gd name="connsiteX44-6073" fmla="*/ 1434 w 10000"/>
              <a:gd name="connsiteY44-6074" fmla="*/ 9939 h 10000"/>
              <a:gd name="connsiteX45-6075" fmla="*/ 1571 w 10000"/>
              <a:gd name="connsiteY45-6076" fmla="*/ 9975 h 10000"/>
              <a:gd name="connsiteX46-6077" fmla="*/ 1705 w 10000"/>
              <a:gd name="connsiteY46-6078" fmla="*/ 9999 h 10000"/>
              <a:gd name="connsiteX47-6079" fmla="*/ 1769 w 10000"/>
              <a:gd name="connsiteY47-6080" fmla="*/ 10000 h 10000"/>
              <a:gd name="connsiteX48-6081" fmla="*/ 1844 w 10000"/>
              <a:gd name="connsiteY48-6082" fmla="*/ 9999 h 10000"/>
              <a:gd name="connsiteX49-6083" fmla="*/ 1992 w 10000"/>
              <a:gd name="connsiteY49-6084" fmla="*/ 9974 h 10000"/>
              <a:gd name="connsiteX50-6085" fmla="*/ 2129 w 10000"/>
              <a:gd name="connsiteY50-6086" fmla="*/ 9923 h 10000"/>
              <a:gd name="connsiteX51-6087" fmla="*/ 2263 w 10000"/>
              <a:gd name="connsiteY51-6088" fmla="*/ 9844 h 10000"/>
              <a:gd name="connsiteX52-6089" fmla="*/ 2382 w 10000"/>
              <a:gd name="connsiteY52-6090" fmla="*/ 9741 h 10000"/>
              <a:gd name="connsiteX53-6091" fmla="*/ 2491 w 10000"/>
              <a:gd name="connsiteY53-6092" fmla="*/ 9606 h 10000"/>
              <a:gd name="connsiteX54-6093" fmla="*/ 2561 w 10000"/>
              <a:gd name="connsiteY54-6094" fmla="*/ 9490 h 10000"/>
              <a:gd name="connsiteX55-6095" fmla="*/ 2602 w 10000"/>
              <a:gd name="connsiteY55-6096" fmla="*/ 9404 h 10000"/>
              <a:gd name="connsiteX56-6097" fmla="*/ 2639 w 10000"/>
              <a:gd name="connsiteY56-6098" fmla="*/ 9312 h 10000"/>
              <a:gd name="connsiteX57-6099" fmla="*/ 2674 w 10000"/>
              <a:gd name="connsiteY57-6100" fmla="*/ 9213 h 10000"/>
              <a:gd name="connsiteX58-6101" fmla="*/ 2687 w 10000"/>
              <a:gd name="connsiteY58-6102" fmla="*/ 9159 h 10000"/>
              <a:gd name="connsiteX59-6103" fmla="*/ 2706 w 10000"/>
              <a:gd name="connsiteY59-6104" fmla="*/ 9076 h 10000"/>
              <a:gd name="connsiteX60-6105" fmla="*/ 2736 w 10000"/>
              <a:gd name="connsiteY60-6106" fmla="*/ 8911 h 10000"/>
              <a:gd name="connsiteX61-6107" fmla="*/ 2750 w 10000"/>
              <a:gd name="connsiteY61-6108" fmla="*/ 8757 h 10000"/>
              <a:gd name="connsiteX62-6109" fmla="*/ 2754 w 10000"/>
              <a:gd name="connsiteY62-6110" fmla="*/ 8606 h 10000"/>
              <a:gd name="connsiteX63-6111" fmla="*/ 2746 w 10000"/>
              <a:gd name="connsiteY63-6112" fmla="*/ 8462 h 10000"/>
              <a:gd name="connsiteX64-6113" fmla="*/ 2727 w 10000"/>
              <a:gd name="connsiteY64-6114" fmla="*/ 8322 h 10000"/>
              <a:gd name="connsiteX65-6115" fmla="*/ 2700 w 10000"/>
              <a:gd name="connsiteY65-6116" fmla="*/ 8183 h 10000"/>
              <a:gd name="connsiteX66-6117" fmla="*/ 2665 w 10000"/>
              <a:gd name="connsiteY66-6118" fmla="*/ 8051 h 10000"/>
              <a:gd name="connsiteX67-6119" fmla="*/ 2600 w 10000"/>
              <a:gd name="connsiteY67-6120" fmla="*/ 7855 h 10000"/>
              <a:gd name="connsiteX68-6121" fmla="*/ 2496 w 10000"/>
              <a:gd name="connsiteY68-6122" fmla="*/ 7598 h 10000"/>
              <a:gd name="connsiteX69-6123" fmla="*/ 2319 w 10000"/>
              <a:gd name="connsiteY69-6124" fmla="*/ 7218 h 10000"/>
              <a:gd name="connsiteX70-6125" fmla="*/ 2199 w 10000"/>
              <a:gd name="connsiteY70-6126" fmla="*/ 6951 h 10000"/>
              <a:gd name="connsiteX71-6127" fmla="*/ 2032 w 10000"/>
              <a:gd name="connsiteY71-6128" fmla="*/ 6592 h 10000"/>
              <a:gd name="connsiteX72-6129" fmla="*/ 1728 w 10000"/>
              <a:gd name="connsiteY72-6130" fmla="*/ 5935 h 10000"/>
              <a:gd name="connsiteX73-6131" fmla="*/ 1579 w 10000"/>
              <a:gd name="connsiteY73-6132" fmla="*/ 5579 h 10000"/>
              <a:gd name="connsiteX74-6133" fmla="*/ 1484 w 10000"/>
              <a:gd name="connsiteY74-6134" fmla="*/ 5336 h 10000"/>
              <a:gd name="connsiteX75-6135" fmla="*/ 1399 w 10000"/>
              <a:gd name="connsiteY75-6136" fmla="*/ 5090 h 10000"/>
              <a:gd name="connsiteX76-6137" fmla="*/ 1327 w 10000"/>
              <a:gd name="connsiteY76-6138" fmla="*/ 4843 h 10000"/>
              <a:gd name="connsiteX77-6139" fmla="*/ 1272 w 10000"/>
              <a:gd name="connsiteY77-6140" fmla="*/ 4593 h 10000"/>
              <a:gd name="connsiteX78-6141" fmla="*/ 1232 w 10000"/>
              <a:gd name="connsiteY78-6142" fmla="*/ 4346 h 10000"/>
              <a:gd name="connsiteX79-6143" fmla="*/ 1213 w 10000"/>
              <a:gd name="connsiteY79-6144" fmla="*/ 4105 h 10000"/>
              <a:gd name="connsiteX80-6145" fmla="*/ 1216 w 10000"/>
              <a:gd name="connsiteY80-6146" fmla="*/ 3926 h 10000"/>
              <a:gd name="connsiteX81-6147" fmla="*/ 1225 w 10000"/>
              <a:gd name="connsiteY81-6148" fmla="*/ 3812 h 10000"/>
              <a:gd name="connsiteX82-6149" fmla="*/ 1241 w 10000"/>
              <a:gd name="connsiteY82-6150" fmla="*/ 3697 h 10000"/>
              <a:gd name="connsiteX83-6151" fmla="*/ 1267 w 10000"/>
              <a:gd name="connsiteY83-6152" fmla="*/ 3586 h 10000"/>
              <a:gd name="connsiteX84-6153" fmla="*/ 1296 w 10000"/>
              <a:gd name="connsiteY84-6154" fmla="*/ 3474 h 10000"/>
              <a:gd name="connsiteX85-6155" fmla="*/ 1337 w 10000"/>
              <a:gd name="connsiteY85-6156" fmla="*/ 3368 h 10000"/>
              <a:gd name="connsiteX86-6157" fmla="*/ 1359 w 10000"/>
              <a:gd name="connsiteY86-6158" fmla="*/ 3317 h 10000"/>
              <a:gd name="connsiteX87-6159" fmla="*/ 1392 w 10000"/>
              <a:gd name="connsiteY87-6160" fmla="*/ 3243 h 10000"/>
              <a:gd name="connsiteX88-6161" fmla="*/ 1470 w 10000"/>
              <a:gd name="connsiteY88-6162" fmla="*/ 3119 h 10000"/>
              <a:gd name="connsiteX89-6163" fmla="*/ 1560 w 10000"/>
              <a:gd name="connsiteY89-6164" fmla="*/ 3008 h 10000"/>
              <a:gd name="connsiteX90-6165" fmla="*/ 1657 w 10000"/>
              <a:gd name="connsiteY90-6166" fmla="*/ 2919 h 10000"/>
              <a:gd name="connsiteX91-6167" fmla="*/ 1762 w 10000"/>
              <a:gd name="connsiteY91-6168" fmla="*/ 2844 h 10000"/>
              <a:gd name="connsiteX92-6169" fmla="*/ 1874 w 10000"/>
              <a:gd name="connsiteY92-6170" fmla="*/ 2783 h 10000"/>
              <a:gd name="connsiteX93-6171" fmla="*/ 1992 w 10000"/>
              <a:gd name="connsiteY93-6172" fmla="*/ 2742 h 10000"/>
              <a:gd name="connsiteX94-6173" fmla="*/ 2110 w 10000"/>
              <a:gd name="connsiteY94-6174" fmla="*/ 2711 h 10000"/>
              <a:gd name="connsiteX95-6175" fmla="*/ 2234 w 10000"/>
              <a:gd name="connsiteY95-6176" fmla="*/ 2694 h 10000"/>
              <a:gd name="connsiteX96-6177" fmla="*/ 2359 w 10000"/>
              <a:gd name="connsiteY96-6178" fmla="*/ 2689 h 10000"/>
              <a:gd name="connsiteX97-6179" fmla="*/ 2485 w 10000"/>
              <a:gd name="connsiteY97-6180" fmla="*/ 2695 h 10000"/>
              <a:gd name="connsiteX98-6181" fmla="*/ 2607 w 10000"/>
              <a:gd name="connsiteY98-6182" fmla="*/ 2713 h 10000"/>
              <a:gd name="connsiteX99-6183" fmla="*/ 2727 w 10000"/>
              <a:gd name="connsiteY99-6184" fmla="*/ 2742 h 10000"/>
              <a:gd name="connsiteX100-6185" fmla="*/ 2844 w 10000"/>
              <a:gd name="connsiteY100-6186" fmla="*/ 2777 h 10000"/>
              <a:gd name="connsiteX101-6187" fmla="*/ 2957 w 10000"/>
              <a:gd name="connsiteY101-6188" fmla="*/ 2822 h 10000"/>
              <a:gd name="connsiteX102-6189" fmla="*/ 3061 w 10000"/>
              <a:gd name="connsiteY102-6190" fmla="*/ 2876 h 10000"/>
              <a:gd name="connsiteX103-6191" fmla="*/ 3113 w 10000"/>
              <a:gd name="connsiteY103-6192" fmla="*/ 2905 h 10000"/>
              <a:gd name="connsiteX104-6193" fmla="*/ 3168 w 10000"/>
              <a:gd name="connsiteY104-6194" fmla="*/ 2939 h 10000"/>
              <a:gd name="connsiteX105-6195" fmla="*/ 3282 w 10000"/>
              <a:gd name="connsiteY105-6196" fmla="*/ 3020 h 10000"/>
              <a:gd name="connsiteX106-6197" fmla="*/ 3389 w 10000"/>
              <a:gd name="connsiteY106-6198" fmla="*/ 3108 h 10000"/>
              <a:gd name="connsiteX107-6199" fmla="*/ 3495 w 10000"/>
              <a:gd name="connsiteY107-6200" fmla="*/ 3203 h 10000"/>
              <a:gd name="connsiteX108-6201" fmla="*/ 3648 w 10000"/>
              <a:gd name="connsiteY108-6202" fmla="*/ 3364 h 10000"/>
              <a:gd name="connsiteX109-6203" fmla="*/ 3842 w 10000"/>
              <a:gd name="connsiteY109-6204" fmla="*/ 3602 h 10000"/>
              <a:gd name="connsiteX110-6205" fmla="*/ 4016 w 10000"/>
              <a:gd name="connsiteY110-6206" fmla="*/ 3864 h 10000"/>
              <a:gd name="connsiteX111-6207" fmla="*/ 4176 w 10000"/>
              <a:gd name="connsiteY111-6208" fmla="*/ 4148 h 10000"/>
              <a:gd name="connsiteX112-6209" fmla="*/ 4321 w 10000"/>
              <a:gd name="connsiteY112-6210" fmla="*/ 4450 h 10000"/>
              <a:gd name="connsiteX113-6211" fmla="*/ 4442 w 10000"/>
              <a:gd name="connsiteY113-6212" fmla="*/ 4763 h 10000"/>
              <a:gd name="connsiteX114-6213" fmla="*/ 4494 w 10000"/>
              <a:gd name="connsiteY114-6214" fmla="*/ 4928 h 10000"/>
              <a:gd name="connsiteX115-6215" fmla="*/ 4534 w 10000"/>
              <a:gd name="connsiteY115-6216" fmla="*/ 5048 h 10000"/>
              <a:gd name="connsiteX116-6217" fmla="*/ 4599 w 10000"/>
              <a:gd name="connsiteY116-6218" fmla="*/ 5296 h 10000"/>
              <a:gd name="connsiteX117-6219" fmla="*/ 4653 w 10000"/>
              <a:gd name="connsiteY117-6220" fmla="*/ 5547 h 10000"/>
              <a:gd name="connsiteX118-6221" fmla="*/ 4697 w 10000"/>
              <a:gd name="connsiteY118-6222" fmla="*/ 5800 h 10000"/>
              <a:gd name="connsiteX119-6223" fmla="*/ 4756 w 10000"/>
              <a:gd name="connsiteY119-6224" fmla="*/ 6184 h 10000"/>
              <a:gd name="connsiteX120-6225" fmla="*/ 4829 w 10000"/>
              <a:gd name="connsiteY120-6226" fmla="*/ 6698 h 10000"/>
              <a:gd name="connsiteX121-6227" fmla="*/ 4888 w 10000"/>
              <a:gd name="connsiteY121-6228" fmla="*/ 7078 h 10000"/>
              <a:gd name="connsiteX122-6229" fmla="*/ 4933 w 10000"/>
              <a:gd name="connsiteY122-6230" fmla="*/ 7328 h 10000"/>
              <a:gd name="connsiteX123-6231" fmla="*/ 4988 w 10000"/>
              <a:gd name="connsiteY123-6232" fmla="*/ 7573 h 10000"/>
              <a:gd name="connsiteX124-6233" fmla="*/ 5052 w 10000"/>
              <a:gd name="connsiteY124-6234" fmla="*/ 7816 h 10000"/>
              <a:gd name="connsiteX125-6235" fmla="*/ 5128 w 10000"/>
              <a:gd name="connsiteY125-6236" fmla="*/ 8050 h 10000"/>
              <a:gd name="connsiteX126-6237" fmla="*/ 5218 w 10000"/>
              <a:gd name="connsiteY126-6238" fmla="*/ 8273 h 10000"/>
              <a:gd name="connsiteX127-6239" fmla="*/ 5328 w 10000"/>
              <a:gd name="connsiteY127-6240" fmla="*/ 8493 h 10000"/>
              <a:gd name="connsiteX128-6241" fmla="*/ 5455 w 10000"/>
              <a:gd name="connsiteY128-6242" fmla="*/ 8701 h 10000"/>
              <a:gd name="connsiteX129-6243" fmla="*/ 5527 w 10000"/>
              <a:gd name="connsiteY129-6244" fmla="*/ 8800 h 10000"/>
              <a:gd name="connsiteX130-6245" fmla="*/ 5558 w 10000"/>
              <a:gd name="connsiteY130-6246" fmla="*/ 8842 h 10000"/>
              <a:gd name="connsiteX131-6247" fmla="*/ 5626 w 10000"/>
              <a:gd name="connsiteY131-6248" fmla="*/ 8916 h 10000"/>
              <a:gd name="connsiteX132-6249" fmla="*/ 5693 w 10000"/>
              <a:gd name="connsiteY132-6250" fmla="*/ 8981 h 10000"/>
              <a:gd name="connsiteX133-6251" fmla="*/ 5762 w 10000"/>
              <a:gd name="connsiteY133-6252" fmla="*/ 9037 h 10000"/>
              <a:gd name="connsiteX134-6253" fmla="*/ 5830 w 10000"/>
              <a:gd name="connsiteY134-6254" fmla="*/ 9079 h 10000"/>
              <a:gd name="connsiteX135-6255" fmla="*/ 5901 w 10000"/>
              <a:gd name="connsiteY135-6256" fmla="*/ 9111 h 10000"/>
              <a:gd name="connsiteX136-6257" fmla="*/ 5971 w 10000"/>
              <a:gd name="connsiteY136-6258" fmla="*/ 9135 h 10000"/>
              <a:gd name="connsiteX137-6259" fmla="*/ 6043 w 10000"/>
              <a:gd name="connsiteY137-6260" fmla="*/ 9148 h 10000"/>
              <a:gd name="connsiteX138-6261" fmla="*/ 6114 w 10000"/>
              <a:gd name="connsiteY138-6262" fmla="*/ 9148 h 10000"/>
              <a:gd name="connsiteX139-6263" fmla="*/ 6185 w 10000"/>
              <a:gd name="connsiteY139-6264" fmla="*/ 9139 h 10000"/>
              <a:gd name="connsiteX140-6265" fmla="*/ 6256 w 10000"/>
              <a:gd name="connsiteY140-6266" fmla="*/ 9117 h 10000"/>
              <a:gd name="connsiteX141-6267" fmla="*/ 6326 w 10000"/>
              <a:gd name="connsiteY141-6268" fmla="*/ 9087 h 10000"/>
              <a:gd name="connsiteX142-6269" fmla="*/ 6397 w 10000"/>
              <a:gd name="connsiteY142-6270" fmla="*/ 9050 h 10000"/>
              <a:gd name="connsiteX143-6271" fmla="*/ 6466 w 10000"/>
              <a:gd name="connsiteY143-6272" fmla="*/ 8995 h 10000"/>
              <a:gd name="connsiteX144-6273" fmla="*/ 6535 w 10000"/>
              <a:gd name="connsiteY144-6274" fmla="*/ 8934 h 10000"/>
              <a:gd name="connsiteX145-6275" fmla="*/ 6603 w 10000"/>
              <a:gd name="connsiteY145-6276" fmla="*/ 8861 h 10000"/>
              <a:gd name="connsiteX146-6277" fmla="*/ 6637 w 10000"/>
              <a:gd name="connsiteY146-6278" fmla="*/ 8820 h 10000"/>
              <a:gd name="connsiteX147-6279" fmla="*/ 6667 w 10000"/>
              <a:gd name="connsiteY147-6280" fmla="*/ 8783 h 10000"/>
              <a:gd name="connsiteX148-6281" fmla="*/ 6721 w 10000"/>
              <a:gd name="connsiteY148-6282" fmla="*/ 8704 h 10000"/>
              <a:gd name="connsiteX149-6283" fmla="*/ 6766 w 10000"/>
              <a:gd name="connsiteY149-6284" fmla="*/ 8618 h 10000"/>
              <a:gd name="connsiteX150-6285" fmla="*/ 6805 w 10000"/>
              <a:gd name="connsiteY150-6286" fmla="*/ 8531 h 10000"/>
              <a:gd name="connsiteX151-6287" fmla="*/ 6853 w 10000"/>
              <a:gd name="connsiteY151-6288" fmla="*/ 8393 h 10000"/>
              <a:gd name="connsiteX152-6289" fmla="*/ 6901 w 10000"/>
              <a:gd name="connsiteY152-6290" fmla="*/ 8201 h 10000"/>
              <a:gd name="connsiteX153-6291" fmla="*/ 6931 w 10000"/>
              <a:gd name="connsiteY153-6292" fmla="*/ 8001 h 10000"/>
              <a:gd name="connsiteX154-6293" fmla="*/ 6950 w 10000"/>
              <a:gd name="connsiteY154-6294" fmla="*/ 7793 h 10000"/>
              <a:gd name="connsiteX155-6295" fmla="*/ 6966 w 10000"/>
              <a:gd name="connsiteY155-6296" fmla="*/ 7476 h 10000"/>
              <a:gd name="connsiteX156-6297" fmla="*/ 6974 w 10000"/>
              <a:gd name="connsiteY156-6298" fmla="*/ 7264 h 10000"/>
              <a:gd name="connsiteX157-6299" fmla="*/ 6987 w 10000"/>
              <a:gd name="connsiteY157-6300" fmla="*/ 6979 h 10000"/>
              <a:gd name="connsiteX158-6301" fmla="*/ 7001 w 10000"/>
              <a:gd name="connsiteY158-6302" fmla="*/ 6405 h 10000"/>
              <a:gd name="connsiteX159-6303" fmla="*/ 7001 w 10000"/>
              <a:gd name="connsiteY159-6304" fmla="*/ 5829 h 10000"/>
              <a:gd name="connsiteX160-6305" fmla="*/ 6990 w 10000"/>
              <a:gd name="connsiteY160-6306" fmla="*/ 5256 h 10000"/>
              <a:gd name="connsiteX161-6307" fmla="*/ 6981 w 10000"/>
              <a:gd name="connsiteY161-6308" fmla="*/ 4969 h 10000"/>
              <a:gd name="connsiteX162-6309" fmla="*/ 6978 w 10000"/>
              <a:gd name="connsiteY162-6310" fmla="*/ 4903 h 10000"/>
              <a:gd name="connsiteX163-6311" fmla="*/ 6965 w 10000"/>
              <a:gd name="connsiteY163-6312" fmla="*/ 4763 h 10000"/>
              <a:gd name="connsiteX164-6313" fmla="*/ 6946 w 10000"/>
              <a:gd name="connsiteY164-6314" fmla="*/ 4630 h 10000"/>
              <a:gd name="connsiteX165-6315" fmla="*/ 6916 w 10000"/>
              <a:gd name="connsiteY165-6316" fmla="*/ 4501 h 10000"/>
              <a:gd name="connsiteX166-6317" fmla="*/ 6885 w 10000"/>
              <a:gd name="connsiteY166-6318" fmla="*/ 4375 h 10000"/>
              <a:gd name="connsiteX167-6319" fmla="*/ 6844 w 10000"/>
              <a:gd name="connsiteY167-6320" fmla="*/ 4253 h 10000"/>
              <a:gd name="connsiteX168-6321" fmla="*/ 6796 w 10000"/>
              <a:gd name="connsiteY168-6322" fmla="*/ 4136 h 10000"/>
              <a:gd name="connsiteX169-6323" fmla="*/ 6744 w 10000"/>
              <a:gd name="connsiteY169-6324" fmla="*/ 4027 h 10000"/>
              <a:gd name="connsiteX170-6325" fmla="*/ 6684 w 10000"/>
              <a:gd name="connsiteY170-6326" fmla="*/ 3926 h 10000"/>
              <a:gd name="connsiteX171-6327" fmla="*/ 6619 w 10000"/>
              <a:gd name="connsiteY171-6328" fmla="*/ 3835 h 10000"/>
              <a:gd name="connsiteX172-6329" fmla="*/ 6547 w 10000"/>
              <a:gd name="connsiteY172-6330" fmla="*/ 3751 h 10000"/>
              <a:gd name="connsiteX173-6331" fmla="*/ 6470 w 10000"/>
              <a:gd name="connsiteY173-6332" fmla="*/ 3676 h 10000"/>
              <a:gd name="connsiteX174-6333" fmla="*/ 6390 w 10000"/>
              <a:gd name="connsiteY174-6334" fmla="*/ 3614 h 10000"/>
              <a:gd name="connsiteX175-6335" fmla="*/ 6304 w 10000"/>
              <a:gd name="connsiteY175-6336" fmla="*/ 3560 h 10000"/>
              <a:gd name="connsiteX176-6337" fmla="*/ 6212 w 10000"/>
              <a:gd name="connsiteY176-6338" fmla="*/ 3523 h 10000"/>
              <a:gd name="connsiteX177-6339" fmla="*/ 6115 w 10000"/>
              <a:gd name="connsiteY177-6340" fmla="*/ 3498 h 10000"/>
              <a:gd name="connsiteX178-6341" fmla="*/ 6064 w 10000"/>
              <a:gd name="connsiteY178-6342" fmla="*/ 3493 h 10000"/>
              <a:gd name="connsiteX179-6343" fmla="*/ 6039 w 10000"/>
              <a:gd name="connsiteY179-6344" fmla="*/ 3492 h 10000"/>
              <a:gd name="connsiteX180-6345" fmla="*/ 5986 w 10000"/>
              <a:gd name="connsiteY180-6346" fmla="*/ 3497 h 10000"/>
              <a:gd name="connsiteX181-6347" fmla="*/ 5934 w 10000"/>
              <a:gd name="connsiteY181-6348" fmla="*/ 3513 h 10000"/>
              <a:gd name="connsiteX182-6349" fmla="*/ 5884 w 10000"/>
              <a:gd name="connsiteY182-6350" fmla="*/ 3539 h 10000"/>
              <a:gd name="connsiteX183-6351" fmla="*/ 5837 w 10000"/>
              <a:gd name="connsiteY183-6352" fmla="*/ 3577 h 10000"/>
              <a:gd name="connsiteX184-6353" fmla="*/ 5796 w 10000"/>
              <a:gd name="connsiteY184-6354" fmla="*/ 3624 h 10000"/>
              <a:gd name="connsiteX185-6355" fmla="*/ 5763 w 10000"/>
              <a:gd name="connsiteY185-6356" fmla="*/ 3679 h 10000"/>
              <a:gd name="connsiteX186-6357" fmla="*/ 5738 w 10000"/>
              <a:gd name="connsiteY186-6358" fmla="*/ 3743 h 10000"/>
              <a:gd name="connsiteX187-6359" fmla="*/ 5729 w 10000"/>
              <a:gd name="connsiteY187-6360" fmla="*/ 3777 h 10000"/>
              <a:gd name="connsiteX188-6361" fmla="*/ 5725 w 10000"/>
              <a:gd name="connsiteY188-6362" fmla="*/ 3805 h 10000"/>
              <a:gd name="connsiteX189-6363" fmla="*/ 5719 w 10000"/>
              <a:gd name="connsiteY189-6364" fmla="*/ 3861 h 10000"/>
              <a:gd name="connsiteX190-6365" fmla="*/ 5724 w 10000"/>
              <a:gd name="connsiteY190-6366" fmla="*/ 3946 h 10000"/>
              <a:gd name="connsiteX191-6367" fmla="*/ 5745 w 10000"/>
              <a:gd name="connsiteY191-6368" fmla="*/ 4059 h 10000"/>
              <a:gd name="connsiteX192-6369" fmla="*/ 5786 w 10000"/>
              <a:gd name="connsiteY192-6370" fmla="*/ 4157 h 10000"/>
              <a:gd name="connsiteX193-6371" fmla="*/ 5811 w 10000"/>
              <a:gd name="connsiteY193-6372" fmla="*/ 4203 h 10000"/>
              <a:gd name="connsiteX194-6373" fmla="*/ 5860 w 10000"/>
              <a:gd name="connsiteY194-6374" fmla="*/ 4279 h 10000"/>
              <a:gd name="connsiteX195-6375" fmla="*/ 5960 w 10000"/>
              <a:gd name="connsiteY195-6376" fmla="*/ 4405 h 10000"/>
              <a:gd name="connsiteX196-6377" fmla="*/ 6061 w 10000"/>
              <a:gd name="connsiteY196-6378" fmla="*/ 4511 h 10000"/>
              <a:gd name="connsiteX197-6379" fmla="*/ 6167 w 10000"/>
              <a:gd name="connsiteY197-6380" fmla="*/ 4593 h 10000"/>
              <a:gd name="connsiteX198-6381" fmla="*/ 6272 w 10000"/>
              <a:gd name="connsiteY198-6382" fmla="*/ 4647 h 10000"/>
              <a:gd name="connsiteX199-6383" fmla="*/ 6380 w 10000"/>
              <a:gd name="connsiteY199-6384" fmla="*/ 4682 h 10000"/>
              <a:gd name="connsiteX200-6385" fmla="*/ 6488 w 10000"/>
              <a:gd name="connsiteY200-6386" fmla="*/ 4695 h 10000"/>
              <a:gd name="connsiteX201-6387" fmla="*/ 6596 w 10000"/>
              <a:gd name="connsiteY201-6388" fmla="*/ 4685 h 10000"/>
              <a:gd name="connsiteX202-6389" fmla="*/ 6703 w 10000"/>
              <a:gd name="connsiteY202-6390" fmla="*/ 4660 h 10000"/>
              <a:gd name="connsiteX203-6391" fmla="*/ 6810 w 10000"/>
              <a:gd name="connsiteY203-6392" fmla="*/ 4611 h 10000"/>
              <a:gd name="connsiteX204-6393" fmla="*/ 6915 w 10000"/>
              <a:gd name="connsiteY204-6394" fmla="*/ 4552 h 10000"/>
              <a:gd name="connsiteX205-6395" fmla="*/ 7018 w 10000"/>
              <a:gd name="connsiteY205-6396" fmla="*/ 4470 h 10000"/>
              <a:gd name="connsiteX206-6397" fmla="*/ 7116 w 10000"/>
              <a:gd name="connsiteY206-6398" fmla="*/ 4376 h 10000"/>
              <a:gd name="connsiteX207-6399" fmla="*/ 7213 w 10000"/>
              <a:gd name="connsiteY207-6400" fmla="*/ 4266 h 10000"/>
              <a:gd name="connsiteX208-6401" fmla="*/ 7306 w 10000"/>
              <a:gd name="connsiteY208-6402" fmla="*/ 4146 h 10000"/>
              <a:gd name="connsiteX209-6403" fmla="*/ 7391 w 10000"/>
              <a:gd name="connsiteY209-6404" fmla="*/ 4011 h 10000"/>
              <a:gd name="connsiteX210-6405" fmla="*/ 7433 w 10000"/>
              <a:gd name="connsiteY210-6406" fmla="*/ 3940 h 10000"/>
              <a:gd name="connsiteX211-6407" fmla="*/ 7506 w 10000"/>
              <a:gd name="connsiteY211-6408" fmla="*/ 3806 h 10000"/>
              <a:gd name="connsiteX212-6409" fmla="*/ 7640 w 10000"/>
              <a:gd name="connsiteY212-6410" fmla="*/ 3526 h 10000"/>
              <a:gd name="connsiteX213-6411" fmla="*/ 7754 w 10000"/>
              <a:gd name="connsiteY213-6412" fmla="*/ 3225 h 10000"/>
              <a:gd name="connsiteX214-6413" fmla="*/ 7825 w 10000"/>
              <a:gd name="connsiteY214-6414" fmla="*/ 2990 h 10000"/>
              <a:gd name="connsiteX215-6415" fmla="*/ 7868 w 10000"/>
              <a:gd name="connsiteY215-6416" fmla="*/ 2831 h 10000"/>
              <a:gd name="connsiteX216-6417" fmla="*/ 7900 w 10000"/>
              <a:gd name="connsiteY216-6418" fmla="*/ 2668 h 10000"/>
              <a:gd name="connsiteX217-6419" fmla="*/ 7931 w 10000"/>
              <a:gd name="connsiteY217-6420" fmla="*/ 2499 h 10000"/>
              <a:gd name="connsiteX218-6421" fmla="*/ 7952 w 10000"/>
              <a:gd name="connsiteY218-6422" fmla="*/ 2336 h 10000"/>
              <a:gd name="connsiteX219-6423" fmla="*/ 7965 w 10000"/>
              <a:gd name="connsiteY219-6424" fmla="*/ 2167 h 10000"/>
              <a:gd name="connsiteX220-6425" fmla="*/ 7973 w 10000"/>
              <a:gd name="connsiteY220-6426" fmla="*/ 1999 h 10000"/>
              <a:gd name="connsiteX221-6427" fmla="*/ 7971 w 10000"/>
              <a:gd name="connsiteY221-6428" fmla="*/ 1829 h 10000"/>
              <a:gd name="connsiteX222-6429" fmla="*/ 7963 w 10000"/>
              <a:gd name="connsiteY222-6430" fmla="*/ 1659 h 10000"/>
              <a:gd name="connsiteX223-6431" fmla="*/ 7949 w 10000"/>
              <a:gd name="connsiteY223-6432" fmla="*/ 1488 h 10000"/>
              <a:gd name="connsiteX224-6433" fmla="*/ 7937 w 10000"/>
              <a:gd name="connsiteY224-6434" fmla="*/ 1404 h 10000"/>
              <a:gd name="connsiteX225-6435" fmla="*/ 7916 w 10000"/>
              <a:gd name="connsiteY225-6436" fmla="*/ 1289 h 10000"/>
              <a:gd name="connsiteX226-6437" fmla="*/ 7892 w 10000"/>
              <a:gd name="connsiteY226-6438" fmla="*/ 1098 h 10000"/>
              <a:gd name="connsiteX227-6439" fmla="*/ 7883 w 10000"/>
              <a:gd name="connsiteY227-6440" fmla="*/ 969 h 10000"/>
              <a:gd name="connsiteX228-6441" fmla="*/ 7885 w 10000"/>
              <a:gd name="connsiteY228-6442" fmla="*/ 845 h 10000"/>
              <a:gd name="connsiteX229-6443" fmla="*/ 7903 w 10000"/>
              <a:gd name="connsiteY229-6444" fmla="*/ 727 h 10000"/>
              <a:gd name="connsiteX230-6445" fmla="*/ 7934 w 10000"/>
              <a:gd name="connsiteY230-6446" fmla="*/ 649 h 10000"/>
              <a:gd name="connsiteX231-6447" fmla="*/ 7958 w 10000"/>
              <a:gd name="connsiteY231-6448" fmla="*/ 601 h 10000"/>
              <a:gd name="connsiteX232-6449" fmla="*/ 7992 w 10000"/>
              <a:gd name="connsiteY232-6450" fmla="*/ 558 h 10000"/>
              <a:gd name="connsiteX233-6451" fmla="*/ 8030 w 10000"/>
              <a:gd name="connsiteY233-6452" fmla="*/ 522 h 10000"/>
              <a:gd name="connsiteX234-6453" fmla="*/ 8050 w 10000"/>
              <a:gd name="connsiteY234-6454" fmla="*/ 507 h 10000"/>
              <a:gd name="connsiteX235-6455" fmla="*/ 8088 w 10000"/>
              <a:gd name="connsiteY235-6456" fmla="*/ 485 h 10000"/>
              <a:gd name="connsiteX236-6457" fmla="*/ 8159 w 10000"/>
              <a:gd name="connsiteY236-6458" fmla="*/ 470 h 10000"/>
              <a:gd name="connsiteX237-6459" fmla="*/ 8229 w 10000"/>
              <a:gd name="connsiteY237-6460" fmla="*/ 479 h 10000"/>
              <a:gd name="connsiteX238-6461" fmla="*/ 8301 w 10000"/>
              <a:gd name="connsiteY238-6462" fmla="*/ 515 h 10000"/>
              <a:gd name="connsiteX239-6463" fmla="*/ 8370 w 10000"/>
              <a:gd name="connsiteY239-6464" fmla="*/ 564 h 10000"/>
              <a:gd name="connsiteX240-6465" fmla="*/ 8433 w 10000"/>
              <a:gd name="connsiteY240-6466" fmla="*/ 629 h 10000"/>
              <a:gd name="connsiteX241-6467" fmla="*/ 8490 w 10000"/>
              <a:gd name="connsiteY241-6468" fmla="*/ 704 h 10000"/>
              <a:gd name="connsiteX242-6469" fmla="*/ 8538 w 10000"/>
              <a:gd name="connsiteY242-6470" fmla="*/ 780 h 10000"/>
              <a:gd name="connsiteX243-6471" fmla="*/ 8559 w 10000"/>
              <a:gd name="connsiteY243-6472" fmla="*/ 818 h 10000"/>
              <a:gd name="connsiteX244-6473" fmla="*/ 8645 w 10000"/>
              <a:gd name="connsiteY244-6474" fmla="*/ 1003 h 10000"/>
              <a:gd name="connsiteX245-6475" fmla="*/ 8792 w 10000"/>
              <a:gd name="connsiteY245-6476" fmla="*/ 1307 h 10000"/>
              <a:gd name="connsiteX246-6477" fmla="*/ 8868 w 10000"/>
              <a:gd name="connsiteY246-6478" fmla="*/ 1441 h 10000"/>
              <a:gd name="connsiteX247-6479" fmla="*/ 8925 w 10000"/>
              <a:gd name="connsiteY247-6480" fmla="*/ 1521 h 10000"/>
              <a:gd name="connsiteX248-6481" fmla="*/ 8982 w 10000"/>
              <a:gd name="connsiteY248-6482" fmla="*/ 1592 h 10000"/>
              <a:gd name="connsiteX249-6483" fmla="*/ 9039 w 10000"/>
              <a:gd name="connsiteY249-6484" fmla="*/ 1642 h 10000"/>
              <a:gd name="connsiteX250-6485" fmla="*/ 9103 w 10000"/>
              <a:gd name="connsiteY250-6486" fmla="*/ 1676 h 10000"/>
              <a:gd name="connsiteX251-6487" fmla="*/ 9168 w 10000"/>
              <a:gd name="connsiteY251-6488" fmla="*/ 1690 h 10000"/>
              <a:gd name="connsiteX252-6489" fmla="*/ 9236 w 10000"/>
              <a:gd name="connsiteY252-6490" fmla="*/ 1681 h 10000"/>
              <a:gd name="connsiteX253-6491" fmla="*/ 9308 w 10000"/>
              <a:gd name="connsiteY253-6492" fmla="*/ 1647 h 10000"/>
              <a:gd name="connsiteX254-6493" fmla="*/ 9384 w 10000"/>
              <a:gd name="connsiteY254-6494" fmla="*/ 1583 h 10000"/>
              <a:gd name="connsiteX255-6495" fmla="*/ 9463 w 10000"/>
              <a:gd name="connsiteY255-6496" fmla="*/ 1486 h 10000"/>
              <a:gd name="connsiteX256-6497" fmla="*/ 9504 w 10000"/>
              <a:gd name="connsiteY256-6498" fmla="*/ 1425 h 10000"/>
              <a:gd name="connsiteX257-6499" fmla="*/ 9544 w 10000"/>
              <a:gd name="connsiteY257-6500" fmla="*/ 1356 h 10000"/>
              <a:gd name="connsiteX258-6501" fmla="*/ 9614 w 10000"/>
              <a:gd name="connsiteY258-6502" fmla="*/ 1210 h 10000"/>
              <a:gd name="connsiteX259-6503" fmla="*/ 9672 w 10000"/>
              <a:gd name="connsiteY259-6504" fmla="*/ 1047 h 10000"/>
              <a:gd name="connsiteX260-6505" fmla="*/ 9722 w 10000"/>
              <a:gd name="connsiteY260-6506" fmla="*/ 880 h 10000"/>
              <a:gd name="connsiteX261-6507" fmla="*/ 9743 w 10000"/>
              <a:gd name="connsiteY261-6508" fmla="*/ 796 h 10000"/>
              <a:gd name="connsiteX262-6509" fmla="*/ 9795 w 10000"/>
              <a:gd name="connsiteY262-6510" fmla="*/ 595 h 10000"/>
              <a:gd name="connsiteX263-6511" fmla="*/ 9884 w 10000"/>
              <a:gd name="connsiteY263-6512" fmla="*/ 283 h 10000"/>
              <a:gd name="connsiteX264-6513" fmla="*/ 9955 w 10000"/>
              <a:gd name="connsiteY264-6514" fmla="*/ 89 h 10000"/>
              <a:gd name="connsiteX265-6515" fmla="*/ 10000 w 10000"/>
              <a:gd name="connsiteY265-6516" fmla="*/ 0 h 10000"/>
              <a:gd name="connsiteX0-6517" fmla="*/ 769 w 10000"/>
              <a:gd name="connsiteY0-6518" fmla="*/ 9469 h 10000"/>
              <a:gd name="connsiteX1-6519" fmla="*/ 846 w 10000"/>
              <a:gd name="connsiteY1-6520" fmla="*/ 9262 h 10000"/>
              <a:gd name="connsiteX2-6521" fmla="*/ 905 w 10000"/>
              <a:gd name="connsiteY2-6522" fmla="*/ 9038 h 10000"/>
              <a:gd name="connsiteX3-6523" fmla="*/ 926 w 10000"/>
              <a:gd name="connsiteY3-6524" fmla="*/ 8920 h 10000"/>
              <a:gd name="connsiteX4-6525" fmla="*/ 942 w 10000"/>
              <a:gd name="connsiteY4-6526" fmla="*/ 8824 h 10000"/>
              <a:gd name="connsiteX5-6527" fmla="*/ 958 w 10000"/>
              <a:gd name="connsiteY5-6528" fmla="*/ 8630 h 10000"/>
              <a:gd name="connsiteX6-6529" fmla="*/ 961 w 10000"/>
              <a:gd name="connsiteY6-6530" fmla="*/ 8440 h 10000"/>
              <a:gd name="connsiteX7-6531" fmla="*/ 944 w 10000"/>
              <a:gd name="connsiteY7-6532" fmla="*/ 8247 h 10000"/>
              <a:gd name="connsiteX8-6533" fmla="*/ 912 w 10000"/>
              <a:gd name="connsiteY8-6534" fmla="*/ 8062 h 10000"/>
              <a:gd name="connsiteX9-6535" fmla="*/ 861 w 10000"/>
              <a:gd name="connsiteY9-6536" fmla="*/ 7883 h 10000"/>
              <a:gd name="connsiteX10-6537" fmla="*/ 795 w 10000"/>
              <a:gd name="connsiteY10-6538" fmla="*/ 7718 h 10000"/>
              <a:gd name="connsiteX11-6539" fmla="*/ 709 w 10000"/>
              <a:gd name="connsiteY11-6540" fmla="*/ 7561 h 10000"/>
              <a:gd name="connsiteX12-6541" fmla="*/ 657 w 10000"/>
              <a:gd name="connsiteY12-6542" fmla="*/ 7487 h 10000"/>
              <a:gd name="connsiteX13-6543" fmla="*/ 625 w 10000"/>
              <a:gd name="connsiteY13-6544" fmla="*/ 7446 h 10000"/>
              <a:gd name="connsiteX14-6545" fmla="*/ 557 w 10000"/>
              <a:gd name="connsiteY14-6546" fmla="*/ 7379 h 10000"/>
              <a:gd name="connsiteX15-6547" fmla="*/ 492 w 10000"/>
              <a:gd name="connsiteY15-6548" fmla="*/ 7330 h 10000"/>
              <a:gd name="connsiteX16-6549" fmla="*/ 427 w 10000"/>
              <a:gd name="connsiteY16-6550" fmla="*/ 7301 h 10000"/>
              <a:gd name="connsiteX17-6551" fmla="*/ 365 w 10000"/>
              <a:gd name="connsiteY17-6552" fmla="*/ 7290 h 10000"/>
              <a:gd name="connsiteX18-6553" fmla="*/ 304 w 10000"/>
              <a:gd name="connsiteY18-6554" fmla="*/ 7295 h 10000"/>
              <a:gd name="connsiteX19-6555" fmla="*/ 245 w 10000"/>
              <a:gd name="connsiteY19-6556" fmla="*/ 7315 h 10000"/>
              <a:gd name="connsiteX20-6557" fmla="*/ 191 w 10000"/>
              <a:gd name="connsiteY20-6558" fmla="*/ 7350 h 10000"/>
              <a:gd name="connsiteX21-6559" fmla="*/ 144 w 10000"/>
              <a:gd name="connsiteY21-6560" fmla="*/ 7397 h 10000"/>
              <a:gd name="connsiteX22-6561" fmla="*/ 101 w 10000"/>
              <a:gd name="connsiteY22-6562" fmla="*/ 7461 h 10000"/>
              <a:gd name="connsiteX23-6563" fmla="*/ 66 w 10000"/>
              <a:gd name="connsiteY23-6564" fmla="*/ 7537 h 10000"/>
              <a:gd name="connsiteX24-6565" fmla="*/ 35 w 10000"/>
              <a:gd name="connsiteY24-6566" fmla="*/ 7622 h 10000"/>
              <a:gd name="connsiteX25-6567" fmla="*/ 16 w 10000"/>
              <a:gd name="connsiteY25-6568" fmla="*/ 7718 h 10000"/>
              <a:gd name="connsiteX26-6569" fmla="*/ 3 w 10000"/>
              <a:gd name="connsiteY26-6570" fmla="*/ 7819 h 10000"/>
              <a:gd name="connsiteX27-6571" fmla="*/ 0 w 10000"/>
              <a:gd name="connsiteY27-6572" fmla="*/ 7929 h 10000"/>
              <a:gd name="connsiteX28-6573" fmla="*/ 7 w 10000"/>
              <a:gd name="connsiteY28-6574" fmla="*/ 8045 h 10000"/>
              <a:gd name="connsiteX29-6575" fmla="*/ 14 w 10000"/>
              <a:gd name="connsiteY29-6576" fmla="*/ 8104 h 10000"/>
              <a:gd name="connsiteX30-6577" fmla="*/ 29 w 10000"/>
              <a:gd name="connsiteY30-6578" fmla="*/ 8207 h 10000"/>
              <a:gd name="connsiteX31-6579" fmla="*/ 76 w 10000"/>
              <a:gd name="connsiteY31-6580" fmla="*/ 8401 h 10000"/>
              <a:gd name="connsiteX32-6581" fmla="*/ 138 w 10000"/>
              <a:gd name="connsiteY32-6582" fmla="*/ 8592 h 10000"/>
              <a:gd name="connsiteX33-6583" fmla="*/ 214 w 10000"/>
              <a:gd name="connsiteY33-6584" fmla="*/ 8773 h 10000"/>
              <a:gd name="connsiteX34-6585" fmla="*/ 304 w 10000"/>
              <a:gd name="connsiteY34-6586" fmla="*/ 8941 h 10000"/>
              <a:gd name="connsiteX35-6587" fmla="*/ 401 w 10000"/>
              <a:gd name="connsiteY35-6588" fmla="*/ 9100 h 10000"/>
              <a:gd name="connsiteX36-6589" fmla="*/ 510 w 10000"/>
              <a:gd name="connsiteY36-6590" fmla="*/ 9250 h 10000"/>
              <a:gd name="connsiteX37-6591" fmla="*/ 630 w 10000"/>
              <a:gd name="connsiteY37-6592" fmla="*/ 9389 h 10000"/>
              <a:gd name="connsiteX38-6593" fmla="*/ 754 w 10000"/>
              <a:gd name="connsiteY38-6594" fmla="*/ 9518 h 10000"/>
              <a:gd name="connsiteX39-6595" fmla="*/ 886 w 10000"/>
              <a:gd name="connsiteY39-6596" fmla="*/ 9628 h 10000"/>
              <a:gd name="connsiteX40-6597" fmla="*/ 1019 w 10000"/>
              <a:gd name="connsiteY40-6598" fmla="*/ 9727 h 10000"/>
              <a:gd name="connsiteX41-6599" fmla="*/ 1157 w 10000"/>
              <a:gd name="connsiteY41-6600" fmla="*/ 9813 h 10000"/>
              <a:gd name="connsiteX42-6601" fmla="*/ 1294 w 10000"/>
              <a:gd name="connsiteY42-6602" fmla="*/ 9884 h 10000"/>
              <a:gd name="connsiteX43-6603" fmla="*/ 1434 w 10000"/>
              <a:gd name="connsiteY43-6604" fmla="*/ 9939 h 10000"/>
              <a:gd name="connsiteX44-6605" fmla="*/ 1571 w 10000"/>
              <a:gd name="connsiteY44-6606" fmla="*/ 9975 h 10000"/>
              <a:gd name="connsiteX45-6607" fmla="*/ 1705 w 10000"/>
              <a:gd name="connsiteY45-6608" fmla="*/ 9999 h 10000"/>
              <a:gd name="connsiteX46-6609" fmla="*/ 1769 w 10000"/>
              <a:gd name="connsiteY46-6610" fmla="*/ 10000 h 10000"/>
              <a:gd name="connsiteX47-6611" fmla="*/ 1844 w 10000"/>
              <a:gd name="connsiteY47-6612" fmla="*/ 9999 h 10000"/>
              <a:gd name="connsiteX48-6613" fmla="*/ 1992 w 10000"/>
              <a:gd name="connsiteY48-6614" fmla="*/ 9974 h 10000"/>
              <a:gd name="connsiteX49-6615" fmla="*/ 2129 w 10000"/>
              <a:gd name="connsiteY49-6616" fmla="*/ 9923 h 10000"/>
              <a:gd name="connsiteX50-6617" fmla="*/ 2263 w 10000"/>
              <a:gd name="connsiteY50-6618" fmla="*/ 9844 h 10000"/>
              <a:gd name="connsiteX51-6619" fmla="*/ 2382 w 10000"/>
              <a:gd name="connsiteY51-6620" fmla="*/ 9741 h 10000"/>
              <a:gd name="connsiteX52-6621" fmla="*/ 2491 w 10000"/>
              <a:gd name="connsiteY52-6622" fmla="*/ 9606 h 10000"/>
              <a:gd name="connsiteX53-6623" fmla="*/ 2561 w 10000"/>
              <a:gd name="connsiteY53-6624" fmla="*/ 9490 h 10000"/>
              <a:gd name="connsiteX54-6625" fmla="*/ 2602 w 10000"/>
              <a:gd name="connsiteY54-6626" fmla="*/ 9404 h 10000"/>
              <a:gd name="connsiteX55-6627" fmla="*/ 2639 w 10000"/>
              <a:gd name="connsiteY55-6628" fmla="*/ 9312 h 10000"/>
              <a:gd name="connsiteX56-6629" fmla="*/ 2674 w 10000"/>
              <a:gd name="connsiteY56-6630" fmla="*/ 9213 h 10000"/>
              <a:gd name="connsiteX57-6631" fmla="*/ 2687 w 10000"/>
              <a:gd name="connsiteY57-6632" fmla="*/ 9159 h 10000"/>
              <a:gd name="connsiteX58-6633" fmla="*/ 2706 w 10000"/>
              <a:gd name="connsiteY58-6634" fmla="*/ 9076 h 10000"/>
              <a:gd name="connsiteX59-6635" fmla="*/ 2736 w 10000"/>
              <a:gd name="connsiteY59-6636" fmla="*/ 8911 h 10000"/>
              <a:gd name="connsiteX60-6637" fmla="*/ 2750 w 10000"/>
              <a:gd name="connsiteY60-6638" fmla="*/ 8757 h 10000"/>
              <a:gd name="connsiteX61-6639" fmla="*/ 2754 w 10000"/>
              <a:gd name="connsiteY61-6640" fmla="*/ 8606 h 10000"/>
              <a:gd name="connsiteX62-6641" fmla="*/ 2746 w 10000"/>
              <a:gd name="connsiteY62-6642" fmla="*/ 8462 h 10000"/>
              <a:gd name="connsiteX63-6643" fmla="*/ 2727 w 10000"/>
              <a:gd name="connsiteY63-6644" fmla="*/ 8322 h 10000"/>
              <a:gd name="connsiteX64-6645" fmla="*/ 2700 w 10000"/>
              <a:gd name="connsiteY64-6646" fmla="*/ 8183 h 10000"/>
              <a:gd name="connsiteX65-6647" fmla="*/ 2665 w 10000"/>
              <a:gd name="connsiteY65-6648" fmla="*/ 8051 h 10000"/>
              <a:gd name="connsiteX66-6649" fmla="*/ 2600 w 10000"/>
              <a:gd name="connsiteY66-6650" fmla="*/ 7855 h 10000"/>
              <a:gd name="connsiteX67-6651" fmla="*/ 2496 w 10000"/>
              <a:gd name="connsiteY67-6652" fmla="*/ 7598 h 10000"/>
              <a:gd name="connsiteX68-6653" fmla="*/ 2319 w 10000"/>
              <a:gd name="connsiteY68-6654" fmla="*/ 7218 h 10000"/>
              <a:gd name="connsiteX69-6655" fmla="*/ 2199 w 10000"/>
              <a:gd name="connsiteY69-6656" fmla="*/ 6951 h 10000"/>
              <a:gd name="connsiteX70-6657" fmla="*/ 2032 w 10000"/>
              <a:gd name="connsiteY70-6658" fmla="*/ 6592 h 10000"/>
              <a:gd name="connsiteX71-6659" fmla="*/ 1728 w 10000"/>
              <a:gd name="connsiteY71-6660" fmla="*/ 5935 h 10000"/>
              <a:gd name="connsiteX72-6661" fmla="*/ 1579 w 10000"/>
              <a:gd name="connsiteY72-6662" fmla="*/ 5579 h 10000"/>
              <a:gd name="connsiteX73-6663" fmla="*/ 1484 w 10000"/>
              <a:gd name="connsiteY73-6664" fmla="*/ 5336 h 10000"/>
              <a:gd name="connsiteX74-6665" fmla="*/ 1399 w 10000"/>
              <a:gd name="connsiteY74-6666" fmla="*/ 5090 h 10000"/>
              <a:gd name="connsiteX75-6667" fmla="*/ 1327 w 10000"/>
              <a:gd name="connsiteY75-6668" fmla="*/ 4843 h 10000"/>
              <a:gd name="connsiteX76-6669" fmla="*/ 1272 w 10000"/>
              <a:gd name="connsiteY76-6670" fmla="*/ 4593 h 10000"/>
              <a:gd name="connsiteX77-6671" fmla="*/ 1232 w 10000"/>
              <a:gd name="connsiteY77-6672" fmla="*/ 4346 h 10000"/>
              <a:gd name="connsiteX78-6673" fmla="*/ 1213 w 10000"/>
              <a:gd name="connsiteY78-6674" fmla="*/ 4105 h 10000"/>
              <a:gd name="connsiteX79-6675" fmla="*/ 1216 w 10000"/>
              <a:gd name="connsiteY79-6676" fmla="*/ 3926 h 10000"/>
              <a:gd name="connsiteX80-6677" fmla="*/ 1225 w 10000"/>
              <a:gd name="connsiteY80-6678" fmla="*/ 3812 h 10000"/>
              <a:gd name="connsiteX81-6679" fmla="*/ 1241 w 10000"/>
              <a:gd name="connsiteY81-6680" fmla="*/ 3697 h 10000"/>
              <a:gd name="connsiteX82-6681" fmla="*/ 1267 w 10000"/>
              <a:gd name="connsiteY82-6682" fmla="*/ 3586 h 10000"/>
              <a:gd name="connsiteX83-6683" fmla="*/ 1296 w 10000"/>
              <a:gd name="connsiteY83-6684" fmla="*/ 3474 h 10000"/>
              <a:gd name="connsiteX84-6685" fmla="*/ 1337 w 10000"/>
              <a:gd name="connsiteY84-6686" fmla="*/ 3368 h 10000"/>
              <a:gd name="connsiteX85-6687" fmla="*/ 1359 w 10000"/>
              <a:gd name="connsiteY85-6688" fmla="*/ 3317 h 10000"/>
              <a:gd name="connsiteX86-6689" fmla="*/ 1392 w 10000"/>
              <a:gd name="connsiteY86-6690" fmla="*/ 3243 h 10000"/>
              <a:gd name="connsiteX87-6691" fmla="*/ 1470 w 10000"/>
              <a:gd name="connsiteY87-6692" fmla="*/ 3119 h 10000"/>
              <a:gd name="connsiteX88-6693" fmla="*/ 1560 w 10000"/>
              <a:gd name="connsiteY88-6694" fmla="*/ 3008 h 10000"/>
              <a:gd name="connsiteX89-6695" fmla="*/ 1657 w 10000"/>
              <a:gd name="connsiteY89-6696" fmla="*/ 2919 h 10000"/>
              <a:gd name="connsiteX90-6697" fmla="*/ 1762 w 10000"/>
              <a:gd name="connsiteY90-6698" fmla="*/ 2844 h 10000"/>
              <a:gd name="connsiteX91-6699" fmla="*/ 1874 w 10000"/>
              <a:gd name="connsiteY91-6700" fmla="*/ 2783 h 10000"/>
              <a:gd name="connsiteX92-6701" fmla="*/ 1992 w 10000"/>
              <a:gd name="connsiteY92-6702" fmla="*/ 2742 h 10000"/>
              <a:gd name="connsiteX93-6703" fmla="*/ 2110 w 10000"/>
              <a:gd name="connsiteY93-6704" fmla="*/ 2711 h 10000"/>
              <a:gd name="connsiteX94-6705" fmla="*/ 2234 w 10000"/>
              <a:gd name="connsiteY94-6706" fmla="*/ 2694 h 10000"/>
              <a:gd name="connsiteX95-6707" fmla="*/ 2359 w 10000"/>
              <a:gd name="connsiteY95-6708" fmla="*/ 2689 h 10000"/>
              <a:gd name="connsiteX96-6709" fmla="*/ 2485 w 10000"/>
              <a:gd name="connsiteY96-6710" fmla="*/ 2695 h 10000"/>
              <a:gd name="connsiteX97-6711" fmla="*/ 2607 w 10000"/>
              <a:gd name="connsiteY97-6712" fmla="*/ 2713 h 10000"/>
              <a:gd name="connsiteX98-6713" fmla="*/ 2727 w 10000"/>
              <a:gd name="connsiteY98-6714" fmla="*/ 2742 h 10000"/>
              <a:gd name="connsiteX99-6715" fmla="*/ 2844 w 10000"/>
              <a:gd name="connsiteY99-6716" fmla="*/ 2777 h 10000"/>
              <a:gd name="connsiteX100-6717" fmla="*/ 2957 w 10000"/>
              <a:gd name="connsiteY100-6718" fmla="*/ 2822 h 10000"/>
              <a:gd name="connsiteX101-6719" fmla="*/ 3061 w 10000"/>
              <a:gd name="connsiteY101-6720" fmla="*/ 2876 h 10000"/>
              <a:gd name="connsiteX102-6721" fmla="*/ 3113 w 10000"/>
              <a:gd name="connsiteY102-6722" fmla="*/ 2905 h 10000"/>
              <a:gd name="connsiteX103-6723" fmla="*/ 3168 w 10000"/>
              <a:gd name="connsiteY103-6724" fmla="*/ 2939 h 10000"/>
              <a:gd name="connsiteX104-6725" fmla="*/ 3282 w 10000"/>
              <a:gd name="connsiteY104-6726" fmla="*/ 3020 h 10000"/>
              <a:gd name="connsiteX105-6727" fmla="*/ 3389 w 10000"/>
              <a:gd name="connsiteY105-6728" fmla="*/ 3108 h 10000"/>
              <a:gd name="connsiteX106-6729" fmla="*/ 3495 w 10000"/>
              <a:gd name="connsiteY106-6730" fmla="*/ 3203 h 10000"/>
              <a:gd name="connsiteX107-6731" fmla="*/ 3648 w 10000"/>
              <a:gd name="connsiteY107-6732" fmla="*/ 3364 h 10000"/>
              <a:gd name="connsiteX108-6733" fmla="*/ 3842 w 10000"/>
              <a:gd name="connsiteY108-6734" fmla="*/ 3602 h 10000"/>
              <a:gd name="connsiteX109-6735" fmla="*/ 4016 w 10000"/>
              <a:gd name="connsiteY109-6736" fmla="*/ 3864 h 10000"/>
              <a:gd name="connsiteX110-6737" fmla="*/ 4176 w 10000"/>
              <a:gd name="connsiteY110-6738" fmla="*/ 4148 h 10000"/>
              <a:gd name="connsiteX111-6739" fmla="*/ 4321 w 10000"/>
              <a:gd name="connsiteY111-6740" fmla="*/ 4450 h 10000"/>
              <a:gd name="connsiteX112-6741" fmla="*/ 4442 w 10000"/>
              <a:gd name="connsiteY112-6742" fmla="*/ 4763 h 10000"/>
              <a:gd name="connsiteX113-6743" fmla="*/ 4494 w 10000"/>
              <a:gd name="connsiteY113-6744" fmla="*/ 4928 h 10000"/>
              <a:gd name="connsiteX114-6745" fmla="*/ 4534 w 10000"/>
              <a:gd name="connsiteY114-6746" fmla="*/ 5048 h 10000"/>
              <a:gd name="connsiteX115-6747" fmla="*/ 4599 w 10000"/>
              <a:gd name="connsiteY115-6748" fmla="*/ 5296 h 10000"/>
              <a:gd name="connsiteX116-6749" fmla="*/ 4653 w 10000"/>
              <a:gd name="connsiteY116-6750" fmla="*/ 5547 h 10000"/>
              <a:gd name="connsiteX117-6751" fmla="*/ 4697 w 10000"/>
              <a:gd name="connsiteY117-6752" fmla="*/ 5800 h 10000"/>
              <a:gd name="connsiteX118-6753" fmla="*/ 4756 w 10000"/>
              <a:gd name="connsiteY118-6754" fmla="*/ 6184 h 10000"/>
              <a:gd name="connsiteX119-6755" fmla="*/ 4829 w 10000"/>
              <a:gd name="connsiteY119-6756" fmla="*/ 6698 h 10000"/>
              <a:gd name="connsiteX120-6757" fmla="*/ 4888 w 10000"/>
              <a:gd name="connsiteY120-6758" fmla="*/ 7078 h 10000"/>
              <a:gd name="connsiteX121-6759" fmla="*/ 4933 w 10000"/>
              <a:gd name="connsiteY121-6760" fmla="*/ 7328 h 10000"/>
              <a:gd name="connsiteX122-6761" fmla="*/ 4988 w 10000"/>
              <a:gd name="connsiteY122-6762" fmla="*/ 7573 h 10000"/>
              <a:gd name="connsiteX123-6763" fmla="*/ 5052 w 10000"/>
              <a:gd name="connsiteY123-6764" fmla="*/ 7816 h 10000"/>
              <a:gd name="connsiteX124-6765" fmla="*/ 5128 w 10000"/>
              <a:gd name="connsiteY124-6766" fmla="*/ 8050 h 10000"/>
              <a:gd name="connsiteX125-6767" fmla="*/ 5218 w 10000"/>
              <a:gd name="connsiteY125-6768" fmla="*/ 8273 h 10000"/>
              <a:gd name="connsiteX126-6769" fmla="*/ 5328 w 10000"/>
              <a:gd name="connsiteY126-6770" fmla="*/ 8493 h 10000"/>
              <a:gd name="connsiteX127-6771" fmla="*/ 5455 w 10000"/>
              <a:gd name="connsiteY127-6772" fmla="*/ 8701 h 10000"/>
              <a:gd name="connsiteX128-6773" fmla="*/ 5527 w 10000"/>
              <a:gd name="connsiteY128-6774" fmla="*/ 8800 h 10000"/>
              <a:gd name="connsiteX129-6775" fmla="*/ 5558 w 10000"/>
              <a:gd name="connsiteY129-6776" fmla="*/ 8842 h 10000"/>
              <a:gd name="connsiteX130-6777" fmla="*/ 5626 w 10000"/>
              <a:gd name="connsiteY130-6778" fmla="*/ 8916 h 10000"/>
              <a:gd name="connsiteX131-6779" fmla="*/ 5693 w 10000"/>
              <a:gd name="connsiteY131-6780" fmla="*/ 8981 h 10000"/>
              <a:gd name="connsiteX132-6781" fmla="*/ 5762 w 10000"/>
              <a:gd name="connsiteY132-6782" fmla="*/ 9037 h 10000"/>
              <a:gd name="connsiteX133-6783" fmla="*/ 5830 w 10000"/>
              <a:gd name="connsiteY133-6784" fmla="*/ 9079 h 10000"/>
              <a:gd name="connsiteX134-6785" fmla="*/ 5901 w 10000"/>
              <a:gd name="connsiteY134-6786" fmla="*/ 9111 h 10000"/>
              <a:gd name="connsiteX135-6787" fmla="*/ 5971 w 10000"/>
              <a:gd name="connsiteY135-6788" fmla="*/ 9135 h 10000"/>
              <a:gd name="connsiteX136-6789" fmla="*/ 6043 w 10000"/>
              <a:gd name="connsiteY136-6790" fmla="*/ 9148 h 10000"/>
              <a:gd name="connsiteX137-6791" fmla="*/ 6114 w 10000"/>
              <a:gd name="connsiteY137-6792" fmla="*/ 9148 h 10000"/>
              <a:gd name="connsiteX138-6793" fmla="*/ 6185 w 10000"/>
              <a:gd name="connsiteY138-6794" fmla="*/ 9139 h 10000"/>
              <a:gd name="connsiteX139-6795" fmla="*/ 6256 w 10000"/>
              <a:gd name="connsiteY139-6796" fmla="*/ 9117 h 10000"/>
              <a:gd name="connsiteX140-6797" fmla="*/ 6326 w 10000"/>
              <a:gd name="connsiteY140-6798" fmla="*/ 9087 h 10000"/>
              <a:gd name="connsiteX141-6799" fmla="*/ 6397 w 10000"/>
              <a:gd name="connsiteY141-6800" fmla="*/ 9050 h 10000"/>
              <a:gd name="connsiteX142-6801" fmla="*/ 6466 w 10000"/>
              <a:gd name="connsiteY142-6802" fmla="*/ 8995 h 10000"/>
              <a:gd name="connsiteX143-6803" fmla="*/ 6535 w 10000"/>
              <a:gd name="connsiteY143-6804" fmla="*/ 8934 h 10000"/>
              <a:gd name="connsiteX144-6805" fmla="*/ 6603 w 10000"/>
              <a:gd name="connsiteY144-6806" fmla="*/ 8861 h 10000"/>
              <a:gd name="connsiteX145-6807" fmla="*/ 6637 w 10000"/>
              <a:gd name="connsiteY145-6808" fmla="*/ 8820 h 10000"/>
              <a:gd name="connsiteX146-6809" fmla="*/ 6667 w 10000"/>
              <a:gd name="connsiteY146-6810" fmla="*/ 8783 h 10000"/>
              <a:gd name="connsiteX147-6811" fmla="*/ 6721 w 10000"/>
              <a:gd name="connsiteY147-6812" fmla="*/ 8704 h 10000"/>
              <a:gd name="connsiteX148-6813" fmla="*/ 6766 w 10000"/>
              <a:gd name="connsiteY148-6814" fmla="*/ 8618 h 10000"/>
              <a:gd name="connsiteX149-6815" fmla="*/ 6805 w 10000"/>
              <a:gd name="connsiteY149-6816" fmla="*/ 8531 h 10000"/>
              <a:gd name="connsiteX150-6817" fmla="*/ 6853 w 10000"/>
              <a:gd name="connsiteY150-6818" fmla="*/ 8393 h 10000"/>
              <a:gd name="connsiteX151-6819" fmla="*/ 6901 w 10000"/>
              <a:gd name="connsiteY151-6820" fmla="*/ 8201 h 10000"/>
              <a:gd name="connsiteX152-6821" fmla="*/ 6931 w 10000"/>
              <a:gd name="connsiteY152-6822" fmla="*/ 8001 h 10000"/>
              <a:gd name="connsiteX153-6823" fmla="*/ 6950 w 10000"/>
              <a:gd name="connsiteY153-6824" fmla="*/ 7793 h 10000"/>
              <a:gd name="connsiteX154-6825" fmla="*/ 6966 w 10000"/>
              <a:gd name="connsiteY154-6826" fmla="*/ 7476 h 10000"/>
              <a:gd name="connsiteX155-6827" fmla="*/ 6974 w 10000"/>
              <a:gd name="connsiteY155-6828" fmla="*/ 7264 h 10000"/>
              <a:gd name="connsiteX156-6829" fmla="*/ 6987 w 10000"/>
              <a:gd name="connsiteY156-6830" fmla="*/ 6979 h 10000"/>
              <a:gd name="connsiteX157-6831" fmla="*/ 7001 w 10000"/>
              <a:gd name="connsiteY157-6832" fmla="*/ 6405 h 10000"/>
              <a:gd name="connsiteX158-6833" fmla="*/ 7001 w 10000"/>
              <a:gd name="connsiteY158-6834" fmla="*/ 5829 h 10000"/>
              <a:gd name="connsiteX159-6835" fmla="*/ 6990 w 10000"/>
              <a:gd name="connsiteY159-6836" fmla="*/ 5256 h 10000"/>
              <a:gd name="connsiteX160-6837" fmla="*/ 6981 w 10000"/>
              <a:gd name="connsiteY160-6838" fmla="*/ 4969 h 10000"/>
              <a:gd name="connsiteX161-6839" fmla="*/ 6978 w 10000"/>
              <a:gd name="connsiteY161-6840" fmla="*/ 4903 h 10000"/>
              <a:gd name="connsiteX162-6841" fmla="*/ 6965 w 10000"/>
              <a:gd name="connsiteY162-6842" fmla="*/ 4763 h 10000"/>
              <a:gd name="connsiteX163-6843" fmla="*/ 6946 w 10000"/>
              <a:gd name="connsiteY163-6844" fmla="*/ 4630 h 10000"/>
              <a:gd name="connsiteX164-6845" fmla="*/ 6916 w 10000"/>
              <a:gd name="connsiteY164-6846" fmla="*/ 4501 h 10000"/>
              <a:gd name="connsiteX165-6847" fmla="*/ 6885 w 10000"/>
              <a:gd name="connsiteY165-6848" fmla="*/ 4375 h 10000"/>
              <a:gd name="connsiteX166-6849" fmla="*/ 6844 w 10000"/>
              <a:gd name="connsiteY166-6850" fmla="*/ 4253 h 10000"/>
              <a:gd name="connsiteX167-6851" fmla="*/ 6796 w 10000"/>
              <a:gd name="connsiteY167-6852" fmla="*/ 4136 h 10000"/>
              <a:gd name="connsiteX168-6853" fmla="*/ 6744 w 10000"/>
              <a:gd name="connsiteY168-6854" fmla="*/ 4027 h 10000"/>
              <a:gd name="connsiteX169-6855" fmla="*/ 6684 w 10000"/>
              <a:gd name="connsiteY169-6856" fmla="*/ 3926 h 10000"/>
              <a:gd name="connsiteX170-6857" fmla="*/ 6619 w 10000"/>
              <a:gd name="connsiteY170-6858" fmla="*/ 3835 h 10000"/>
              <a:gd name="connsiteX171-6859" fmla="*/ 6547 w 10000"/>
              <a:gd name="connsiteY171-6860" fmla="*/ 3751 h 10000"/>
              <a:gd name="connsiteX172-6861" fmla="*/ 6470 w 10000"/>
              <a:gd name="connsiteY172-6862" fmla="*/ 3676 h 10000"/>
              <a:gd name="connsiteX173-6863" fmla="*/ 6390 w 10000"/>
              <a:gd name="connsiteY173-6864" fmla="*/ 3614 h 10000"/>
              <a:gd name="connsiteX174-6865" fmla="*/ 6304 w 10000"/>
              <a:gd name="connsiteY174-6866" fmla="*/ 3560 h 10000"/>
              <a:gd name="connsiteX175-6867" fmla="*/ 6212 w 10000"/>
              <a:gd name="connsiteY175-6868" fmla="*/ 3523 h 10000"/>
              <a:gd name="connsiteX176-6869" fmla="*/ 6115 w 10000"/>
              <a:gd name="connsiteY176-6870" fmla="*/ 3498 h 10000"/>
              <a:gd name="connsiteX177-6871" fmla="*/ 6064 w 10000"/>
              <a:gd name="connsiteY177-6872" fmla="*/ 3493 h 10000"/>
              <a:gd name="connsiteX178-6873" fmla="*/ 6039 w 10000"/>
              <a:gd name="connsiteY178-6874" fmla="*/ 3492 h 10000"/>
              <a:gd name="connsiteX179-6875" fmla="*/ 5986 w 10000"/>
              <a:gd name="connsiteY179-6876" fmla="*/ 3497 h 10000"/>
              <a:gd name="connsiteX180-6877" fmla="*/ 5934 w 10000"/>
              <a:gd name="connsiteY180-6878" fmla="*/ 3513 h 10000"/>
              <a:gd name="connsiteX181-6879" fmla="*/ 5884 w 10000"/>
              <a:gd name="connsiteY181-6880" fmla="*/ 3539 h 10000"/>
              <a:gd name="connsiteX182-6881" fmla="*/ 5837 w 10000"/>
              <a:gd name="connsiteY182-6882" fmla="*/ 3577 h 10000"/>
              <a:gd name="connsiteX183-6883" fmla="*/ 5796 w 10000"/>
              <a:gd name="connsiteY183-6884" fmla="*/ 3624 h 10000"/>
              <a:gd name="connsiteX184-6885" fmla="*/ 5763 w 10000"/>
              <a:gd name="connsiteY184-6886" fmla="*/ 3679 h 10000"/>
              <a:gd name="connsiteX185-6887" fmla="*/ 5738 w 10000"/>
              <a:gd name="connsiteY185-6888" fmla="*/ 3743 h 10000"/>
              <a:gd name="connsiteX186-6889" fmla="*/ 5729 w 10000"/>
              <a:gd name="connsiteY186-6890" fmla="*/ 3777 h 10000"/>
              <a:gd name="connsiteX187-6891" fmla="*/ 5725 w 10000"/>
              <a:gd name="connsiteY187-6892" fmla="*/ 3805 h 10000"/>
              <a:gd name="connsiteX188-6893" fmla="*/ 5719 w 10000"/>
              <a:gd name="connsiteY188-6894" fmla="*/ 3861 h 10000"/>
              <a:gd name="connsiteX189-6895" fmla="*/ 5724 w 10000"/>
              <a:gd name="connsiteY189-6896" fmla="*/ 3946 h 10000"/>
              <a:gd name="connsiteX190-6897" fmla="*/ 5745 w 10000"/>
              <a:gd name="connsiteY190-6898" fmla="*/ 4059 h 10000"/>
              <a:gd name="connsiteX191-6899" fmla="*/ 5786 w 10000"/>
              <a:gd name="connsiteY191-6900" fmla="*/ 4157 h 10000"/>
              <a:gd name="connsiteX192-6901" fmla="*/ 5811 w 10000"/>
              <a:gd name="connsiteY192-6902" fmla="*/ 4203 h 10000"/>
              <a:gd name="connsiteX193-6903" fmla="*/ 5860 w 10000"/>
              <a:gd name="connsiteY193-6904" fmla="*/ 4279 h 10000"/>
              <a:gd name="connsiteX194-6905" fmla="*/ 5960 w 10000"/>
              <a:gd name="connsiteY194-6906" fmla="*/ 4405 h 10000"/>
              <a:gd name="connsiteX195-6907" fmla="*/ 6061 w 10000"/>
              <a:gd name="connsiteY195-6908" fmla="*/ 4511 h 10000"/>
              <a:gd name="connsiteX196-6909" fmla="*/ 6167 w 10000"/>
              <a:gd name="connsiteY196-6910" fmla="*/ 4593 h 10000"/>
              <a:gd name="connsiteX197-6911" fmla="*/ 6272 w 10000"/>
              <a:gd name="connsiteY197-6912" fmla="*/ 4647 h 10000"/>
              <a:gd name="connsiteX198-6913" fmla="*/ 6380 w 10000"/>
              <a:gd name="connsiteY198-6914" fmla="*/ 4682 h 10000"/>
              <a:gd name="connsiteX199-6915" fmla="*/ 6488 w 10000"/>
              <a:gd name="connsiteY199-6916" fmla="*/ 4695 h 10000"/>
              <a:gd name="connsiteX200-6917" fmla="*/ 6596 w 10000"/>
              <a:gd name="connsiteY200-6918" fmla="*/ 4685 h 10000"/>
              <a:gd name="connsiteX201-6919" fmla="*/ 6703 w 10000"/>
              <a:gd name="connsiteY201-6920" fmla="*/ 4660 h 10000"/>
              <a:gd name="connsiteX202-6921" fmla="*/ 6810 w 10000"/>
              <a:gd name="connsiteY202-6922" fmla="*/ 4611 h 10000"/>
              <a:gd name="connsiteX203-6923" fmla="*/ 6915 w 10000"/>
              <a:gd name="connsiteY203-6924" fmla="*/ 4552 h 10000"/>
              <a:gd name="connsiteX204-6925" fmla="*/ 7018 w 10000"/>
              <a:gd name="connsiteY204-6926" fmla="*/ 4470 h 10000"/>
              <a:gd name="connsiteX205-6927" fmla="*/ 7116 w 10000"/>
              <a:gd name="connsiteY205-6928" fmla="*/ 4376 h 10000"/>
              <a:gd name="connsiteX206-6929" fmla="*/ 7213 w 10000"/>
              <a:gd name="connsiteY206-6930" fmla="*/ 4266 h 10000"/>
              <a:gd name="connsiteX207-6931" fmla="*/ 7306 w 10000"/>
              <a:gd name="connsiteY207-6932" fmla="*/ 4146 h 10000"/>
              <a:gd name="connsiteX208-6933" fmla="*/ 7391 w 10000"/>
              <a:gd name="connsiteY208-6934" fmla="*/ 4011 h 10000"/>
              <a:gd name="connsiteX209-6935" fmla="*/ 7433 w 10000"/>
              <a:gd name="connsiteY209-6936" fmla="*/ 3940 h 10000"/>
              <a:gd name="connsiteX210-6937" fmla="*/ 7506 w 10000"/>
              <a:gd name="connsiteY210-6938" fmla="*/ 3806 h 10000"/>
              <a:gd name="connsiteX211-6939" fmla="*/ 7640 w 10000"/>
              <a:gd name="connsiteY211-6940" fmla="*/ 3526 h 10000"/>
              <a:gd name="connsiteX212-6941" fmla="*/ 7754 w 10000"/>
              <a:gd name="connsiteY212-6942" fmla="*/ 3225 h 10000"/>
              <a:gd name="connsiteX213-6943" fmla="*/ 7825 w 10000"/>
              <a:gd name="connsiteY213-6944" fmla="*/ 2990 h 10000"/>
              <a:gd name="connsiteX214-6945" fmla="*/ 7868 w 10000"/>
              <a:gd name="connsiteY214-6946" fmla="*/ 2831 h 10000"/>
              <a:gd name="connsiteX215-6947" fmla="*/ 7900 w 10000"/>
              <a:gd name="connsiteY215-6948" fmla="*/ 2668 h 10000"/>
              <a:gd name="connsiteX216-6949" fmla="*/ 7931 w 10000"/>
              <a:gd name="connsiteY216-6950" fmla="*/ 2499 h 10000"/>
              <a:gd name="connsiteX217-6951" fmla="*/ 7952 w 10000"/>
              <a:gd name="connsiteY217-6952" fmla="*/ 2336 h 10000"/>
              <a:gd name="connsiteX218-6953" fmla="*/ 7965 w 10000"/>
              <a:gd name="connsiteY218-6954" fmla="*/ 2167 h 10000"/>
              <a:gd name="connsiteX219-6955" fmla="*/ 7973 w 10000"/>
              <a:gd name="connsiteY219-6956" fmla="*/ 1999 h 10000"/>
              <a:gd name="connsiteX220-6957" fmla="*/ 7971 w 10000"/>
              <a:gd name="connsiteY220-6958" fmla="*/ 1829 h 10000"/>
              <a:gd name="connsiteX221-6959" fmla="*/ 7963 w 10000"/>
              <a:gd name="connsiteY221-6960" fmla="*/ 1659 h 10000"/>
              <a:gd name="connsiteX222-6961" fmla="*/ 7949 w 10000"/>
              <a:gd name="connsiteY222-6962" fmla="*/ 1488 h 10000"/>
              <a:gd name="connsiteX223-6963" fmla="*/ 7937 w 10000"/>
              <a:gd name="connsiteY223-6964" fmla="*/ 1404 h 10000"/>
              <a:gd name="connsiteX224-6965" fmla="*/ 7916 w 10000"/>
              <a:gd name="connsiteY224-6966" fmla="*/ 1289 h 10000"/>
              <a:gd name="connsiteX225-6967" fmla="*/ 7892 w 10000"/>
              <a:gd name="connsiteY225-6968" fmla="*/ 1098 h 10000"/>
              <a:gd name="connsiteX226-6969" fmla="*/ 7883 w 10000"/>
              <a:gd name="connsiteY226-6970" fmla="*/ 969 h 10000"/>
              <a:gd name="connsiteX227-6971" fmla="*/ 7885 w 10000"/>
              <a:gd name="connsiteY227-6972" fmla="*/ 845 h 10000"/>
              <a:gd name="connsiteX228-6973" fmla="*/ 7903 w 10000"/>
              <a:gd name="connsiteY228-6974" fmla="*/ 727 h 10000"/>
              <a:gd name="connsiteX229-6975" fmla="*/ 7934 w 10000"/>
              <a:gd name="connsiteY229-6976" fmla="*/ 649 h 10000"/>
              <a:gd name="connsiteX230-6977" fmla="*/ 7958 w 10000"/>
              <a:gd name="connsiteY230-6978" fmla="*/ 601 h 10000"/>
              <a:gd name="connsiteX231-6979" fmla="*/ 7992 w 10000"/>
              <a:gd name="connsiteY231-6980" fmla="*/ 558 h 10000"/>
              <a:gd name="connsiteX232-6981" fmla="*/ 8030 w 10000"/>
              <a:gd name="connsiteY232-6982" fmla="*/ 522 h 10000"/>
              <a:gd name="connsiteX233-6983" fmla="*/ 8050 w 10000"/>
              <a:gd name="connsiteY233-6984" fmla="*/ 507 h 10000"/>
              <a:gd name="connsiteX234-6985" fmla="*/ 8088 w 10000"/>
              <a:gd name="connsiteY234-6986" fmla="*/ 485 h 10000"/>
              <a:gd name="connsiteX235-6987" fmla="*/ 8159 w 10000"/>
              <a:gd name="connsiteY235-6988" fmla="*/ 470 h 10000"/>
              <a:gd name="connsiteX236-6989" fmla="*/ 8229 w 10000"/>
              <a:gd name="connsiteY236-6990" fmla="*/ 479 h 10000"/>
              <a:gd name="connsiteX237-6991" fmla="*/ 8301 w 10000"/>
              <a:gd name="connsiteY237-6992" fmla="*/ 515 h 10000"/>
              <a:gd name="connsiteX238-6993" fmla="*/ 8370 w 10000"/>
              <a:gd name="connsiteY238-6994" fmla="*/ 564 h 10000"/>
              <a:gd name="connsiteX239-6995" fmla="*/ 8433 w 10000"/>
              <a:gd name="connsiteY239-6996" fmla="*/ 629 h 10000"/>
              <a:gd name="connsiteX240-6997" fmla="*/ 8490 w 10000"/>
              <a:gd name="connsiteY240-6998" fmla="*/ 704 h 10000"/>
              <a:gd name="connsiteX241-6999" fmla="*/ 8538 w 10000"/>
              <a:gd name="connsiteY241-7000" fmla="*/ 780 h 10000"/>
              <a:gd name="connsiteX242-7001" fmla="*/ 8559 w 10000"/>
              <a:gd name="connsiteY242-7002" fmla="*/ 818 h 10000"/>
              <a:gd name="connsiteX243-7003" fmla="*/ 8645 w 10000"/>
              <a:gd name="connsiteY243-7004" fmla="*/ 1003 h 10000"/>
              <a:gd name="connsiteX244-7005" fmla="*/ 8792 w 10000"/>
              <a:gd name="connsiteY244-7006" fmla="*/ 1307 h 10000"/>
              <a:gd name="connsiteX245-7007" fmla="*/ 8868 w 10000"/>
              <a:gd name="connsiteY245-7008" fmla="*/ 1441 h 10000"/>
              <a:gd name="connsiteX246-7009" fmla="*/ 8925 w 10000"/>
              <a:gd name="connsiteY246-7010" fmla="*/ 1521 h 10000"/>
              <a:gd name="connsiteX247-7011" fmla="*/ 8982 w 10000"/>
              <a:gd name="connsiteY247-7012" fmla="*/ 1592 h 10000"/>
              <a:gd name="connsiteX248-7013" fmla="*/ 9039 w 10000"/>
              <a:gd name="connsiteY248-7014" fmla="*/ 1642 h 10000"/>
              <a:gd name="connsiteX249-7015" fmla="*/ 9103 w 10000"/>
              <a:gd name="connsiteY249-7016" fmla="*/ 1676 h 10000"/>
              <a:gd name="connsiteX250-7017" fmla="*/ 9168 w 10000"/>
              <a:gd name="connsiteY250-7018" fmla="*/ 1690 h 10000"/>
              <a:gd name="connsiteX251-7019" fmla="*/ 9236 w 10000"/>
              <a:gd name="connsiteY251-7020" fmla="*/ 1681 h 10000"/>
              <a:gd name="connsiteX252-7021" fmla="*/ 9308 w 10000"/>
              <a:gd name="connsiteY252-7022" fmla="*/ 1647 h 10000"/>
              <a:gd name="connsiteX253-7023" fmla="*/ 9384 w 10000"/>
              <a:gd name="connsiteY253-7024" fmla="*/ 1583 h 10000"/>
              <a:gd name="connsiteX254-7025" fmla="*/ 9463 w 10000"/>
              <a:gd name="connsiteY254-7026" fmla="*/ 1486 h 10000"/>
              <a:gd name="connsiteX255-7027" fmla="*/ 9504 w 10000"/>
              <a:gd name="connsiteY255-7028" fmla="*/ 1425 h 10000"/>
              <a:gd name="connsiteX256-7029" fmla="*/ 9544 w 10000"/>
              <a:gd name="connsiteY256-7030" fmla="*/ 1356 h 10000"/>
              <a:gd name="connsiteX257-7031" fmla="*/ 9614 w 10000"/>
              <a:gd name="connsiteY257-7032" fmla="*/ 1210 h 10000"/>
              <a:gd name="connsiteX258-7033" fmla="*/ 9672 w 10000"/>
              <a:gd name="connsiteY258-7034" fmla="*/ 1047 h 10000"/>
              <a:gd name="connsiteX259-7035" fmla="*/ 9722 w 10000"/>
              <a:gd name="connsiteY259-7036" fmla="*/ 880 h 10000"/>
              <a:gd name="connsiteX260-7037" fmla="*/ 9743 w 10000"/>
              <a:gd name="connsiteY260-7038" fmla="*/ 796 h 10000"/>
              <a:gd name="connsiteX261-7039" fmla="*/ 9795 w 10000"/>
              <a:gd name="connsiteY261-7040" fmla="*/ 595 h 10000"/>
              <a:gd name="connsiteX262-7041" fmla="*/ 9884 w 10000"/>
              <a:gd name="connsiteY262-7042" fmla="*/ 283 h 10000"/>
              <a:gd name="connsiteX263-7043" fmla="*/ 9955 w 10000"/>
              <a:gd name="connsiteY263-7044" fmla="*/ 89 h 10000"/>
              <a:gd name="connsiteX264-7045" fmla="*/ 10000 w 10000"/>
              <a:gd name="connsiteY264-7046" fmla="*/ 0 h 10000"/>
              <a:gd name="connsiteX0-7047" fmla="*/ 846 w 10000"/>
              <a:gd name="connsiteY0-7048" fmla="*/ 9262 h 10000"/>
              <a:gd name="connsiteX1-7049" fmla="*/ 905 w 10000"/>
              <a:gd name="connsiteY1-7050" fmla="*/ 9038 h 10000"/>
              <a:gd name="connsiteX2-7051" fmla="*/ 926 w 10000"/>
              <a:gd name="connsiteY2-7052" fmla="*/ 8920 h 10000"/>
              <a:gd name="connsiteX3-7053" fmla="*/ 942 w 10000"/>
              <a:gd name="connsiteY3-7054" fmla="*/ 8824 h 10000"/>
              <a:gd name="connsiteX4-7055" fmla="*/ 958 w 10000"/>
              <a:gd name="connsiteY4-7056" fmla="*/ 8630 h 10000"/>
              <a:gd name="connsiteX5-7057" fmla="*/ 961 w 10000"/>
              <a:gd name="connsiteY5-7058" fmla="*/ 8440 h 10000"/>
              <a:gd name="connsiteX6-7059" fmla="*/ 944 w 10000"/>
              <a:gd name="connsiteY6-7060" fmla="*/ 8247 h 10000"/>
              <a:gd name="connsiteX7-7061" fmla="*/ 912 w 10000"/>
              <a:gd name="connsiteY7-7062" fmla="*/ 8062 h 10000"/>
              <a:gd name="connsiteX8-7063" fmla="*/ 861 w 10000"/>
              <a:gd name="connsiteY8-7064" fmla="*/ 7883 h 10000"/>
              <a:gd name="connsiteX9-7065" fmla="*/ 795 w 10000"/>
              <a:gd name="connsiteY9-7066" fmla="*/ 7718 h 10000"/>
              <a:gd name="connsiteX10-7067" fmla="*/ 709 w 10000"/>
              <a:gd name="connsiteY10-7068" fmla="*/ 7561 h 10000"/>
              <a:gd name="connsiteX11-7069" fmla="*/ 657 w 10000"/>
              <a:gd name="connsiteY11-7070" fmla="*/ 7487 h 10000"/>
              <a:gd name="connsiteX12-7071" fmla="*/ 625 w 10000"/>
              <a:gd name="connsiteY12-7072" fmla="*/ 7446 h 10000"/>
              <a:gd name="connsiteX13-7073" fmla="*/ 557 w 10000"/>
              <a:gd name="connsiteY13-7074" fmla="*/ 7379 h 10000"/>
              <a:gd name="connsiteX14-7075" fmla="*/ 492 w 10000"/>
              <a:gd name="connsiteY14-7076" fmla="*/ 7330 h 10000"/>
              <a:gd name="connsiteX15-7077" fmla="*/ 427 w 10000"/>
              <a:gd name="connsiteY15-7078" fmla="*/ 7301 h 10000"/>
              <a:gd name="connsiteX16-7079" fmla="*/ 365 w 10000"/>
              <a:gd name="connsiteY16-7080" fmla="*/ 7290 h 10000"/>
              <a:gd name="connsiteX17-7081" fmla="*/ 304 w 10000"/>
              <a:gd name="connsiteY17-7082" fmla="*/ 7295 h 10000"/>
              <a:gd name="connsiteX18-7083" fmla="*/ 245 w 10000"/>
              <a:gd name="connsiteY18-7084" fmla="*/ 7315 h 10000"/>
              <a:gd name="connsiteX19-7085" fmla="*/ 191 w 10000"/>
              <a:gd name="connsiteY19-7086" fmla="*/ 7350 h 10000"/>
              <a:gd name="connsiteX20-7087" fmla="*/ 144 w 10000"/>
              <a:gd name="connsiteY20-7088" fmla="*/ 7397 h 10000"/>
              <a:gd name="connsiteX21-7089" fmla="*/ 101 w 10000"/>
              <a:gd name="connsiteY21-7090" fmla="*/ 7461 h 10000"/>
              <a:gd name="connsiteX22-7091" fmla="*/ 66 w 10000"/>
              <a:gd name="connsiteY22-7092" fmla="*/ 7537 h 10000"/>
              <a:gd name="connsiteX23-7093" fmla="*/ 35 w 10000"/>
              <a:gd name="connsiteY23-7094" fmla="*/ 7622 h 10000"/>
              <a:gd name="connsiteX24-7095" fmla="*/ 16 w 10000"/>
              <a:gd name="connsiteY24-7096" fmla="*/ 7718 h 10000"/>
              <a:gd name="connsiteX25-7097" fmla="*/ 3 w 10000"/>
              <a:gd name="connsiteY25-7098" fmla="*/ 7819 h 10000"/>
              <a:gd name="connsiteX26-7099" fmla="*/ 0 w 10000"/>
              <a:gd name="connsiteY26-7100" fmla="*/ 7929 h 10000"/>
              <a:gd name="connsiteX27-7101" fmla="*/ 7 w 10000"/>
              <a:gd name="connsiteY27-7102" fmla="*/ 8045 h 10000"/>
              <a:gd name="connsiteX28-7103" fmla="*/ 14 w 10000"/>
              <a:gd name="connsiteY28-7104" fmla="*/ 8104 h 10000"/>
              <a:gd name="connsiteX29-7105" fmla="*/ 29 w 10000"/>
              <a:gd name="connsiteY29-7106" fmla="*/ 8207 h 10000"/>
              <a:gd name="connsiteX30-7107" fmla="*/ 76 w 10000"/>
              <a:gd name="connsiteY30-7108" fmla="*/ 8401 h 10000"/>
              <a:gd name="connsiteX31-7109" fmla="*/ 138 w 10000"/>
              <a:gd name="connsiteY31-7110" fmla="*/ 8592 h 10000"/>
              <a:gd name="connsiteX32-7111" fmla="*/ 214 w 10000"/>
              <a:gd name="connsiteY32-7112" fmla="*/ 8773 h 10000"/>
              <a:gd name="connsiteX33-7113" fmla="*/ 304 w 10000"/>
              <a:gd name="connsiteY33-7114" fmla="*/ 8941 h 10000"/>
              <a:gd name="connsiteX34-7115" fmla="*/ 401 w 10000"/>
              <a:gd name="connsiteY34-7116" fmla="*/ 9100 h 10000"/>
              <a:gd name="connsiteX35-7117" fmla="*/ 510 w 10000"/>
              <a:gd name="connsiteY35-7118" fmla="*/ 9250 h 10000"/>
              <a:gd name="connsiteX36-7119" fmla="*/ 630 w 10000"/>
              <a:gd name="connsiteY36-7120" fmla="*/ 9389 h 10000"/>
              <a:gd name="connsiteX37-7121" fmla="*/ 754 w 10000"/>
              <a:gd name="connsiteY37-7122" fmla="*/ 9518 h 10000"/>
              <a:gd name="connsiteX38-7123" fmla="*/ 886 w 10000"/>
              <a:gd name="connsiteY38-7124" fmla="*/ 9628 h 10000"/>
              <a:gd name="connsiteX39-7125" fmla="*/ 1019 w 10000"/>
              <a:gd name="connsiteY39-7126" fmla="*/ 9727 h 10000"/>
              <a:gd name="connsiteX40-7127" fmla="*/ 1157 w 10000"/>
              <a:gd name="connsiteY40-7128" fmla="*/ 9813 h 10000"/>
              <a:gd name="connsiteX41-7129" fmla="*/ 1294 w 10000"/>
              <a:gd name="connsiteY41-7130" fmla="*/ 9884 h 10000"/>
              <a:gd name="connsiteX42-7131" fmla="*/ 1434 w 10000"/>
              <a:gd name="connsiteY42-7132" fmla="*/ 9939 h 10000"/>
              <a:gd name="connsiteX43-7133" fmla="*/ 1571 w 10000"/>
              <a:gd name="connsiteY43-7134" fmla="*/ 9975 h 10000"/>
              <a:gd name="connsiteX44-7135" fmla="*/ 1705 w 10000"/>
              <a:gd name="connsiteY44-7136" fmla="*/ 9999 h 10000"/>
              <a:gd name="connsiteX45-7137" fmla="*/ 1769 w 10000"/>
              <a:gd name="connsiteY45-7138" fmla="*/ 10000 h 10000"/>
              <a:gd name="connsiteX46-7139" fmla="*/ 1844 w 10000"/>
              <a:gd name="connsiteY46-7140" fmla="*/ 9999 h 10000"/>
              <a:gd name="connsiteX47-7141" fmla="*/ 1992 w 10000"/>
              <a:gd name="connsiteY47-7142" fmla="*/ 9974 h 10000"/>
              <a:gd name="connsiteX48-7143" fmla="*/ 2129 w 10000"/>
              <a:gd name="connsiteY48-7144" fmla="*/ 9923 h 10000"/>
              <a:gd name="connsiteX49-7145" fmla="*/ 2263 w 10000"/>
              <a:gd name="connsiteY49-7146" fmla="*/ 9844 h 10000"/>
              <a:gd name="connsiteX50-7147" fmla="*/ 2382 w 10000"/>
              <a:gd name="connsiteY50-7148" fmla="*/ 9741 h 10000"/>
              <a:gd name="connsiteX51-7149" fmla="*/ 2491 w 10000"/>
              <a:gd name="connsiteY51-7150" fmla="*/ 9606 h 10000"/>
              <a:gd name="connsiteX52-7151" fmla="*/ 2561 w 10000"/>
              <a:gd name="connsiteY52-7152" fmla="*/ 9490 h 10000"/>
              <a:gd name="connsiteX53-7153" fmla="*/ 2602 w 10000"/>
              <a:gd name="connsiteY53-7154" fmla="*/ 9404 h 10000"/>
              <a:gd name="connsiteX54-7155" fmla="*/ 2639 w 10000"/>
              <a:gd name="connsiteY54-7156" fmla="*/ 9312 h 10000"/>
              <a:gd name="connsiteX55-7157" fmla="*/ 2674 w 10000"/>
              <a:gd name="connsiteY55-7158" fmla="*/ 9213 h 10000"/>
              <a:gd name="connsiteX56-7159" fmla="*/ 2687 w 10000"/>
              <a:gd name="connsiteY56-7160" fmla="*/ 9159 h 10000"/>
              <a:gd name="connsiteX57-7161" fmla="*/ 2706 w 10000"/>
              <a:gd name="connsiteY57-7162" fmla="*/ 9076 h 10000"/>
              <a:gd name="connsiteX58-7163" fmla="*/ 2736 w 10000"/>
              <a:gd name="connsiteY58-7164" fmla="*/ 8911 h 10000"/>
              <a:gd name="connsiteX59-7165" fmla="*/ 2750 w 10000"/>
              <a:gd name="connsiteY59-7166" fmla="*/ 8757 h 10000"/>
              <a:gd name="connsiteX60-7167" fmla="*/ 2754 w 10000"/>
              <a:gd name="connsiteY60-7168" fmla="*/ 8606 h 10000"/>
              <a:gd name="connsiteX61-7169" fmla="*/ 2746 w 10000"/>
              <a:gd name="connsiteY61-7170" fmla="*/ 8462 h 10000"/>
              <a:gd name="connsiteX62-7171" fmla="*/ 2727 w 10000"/>
              <a:gd name="connsiteY62-7172" fmla="*/ 8322 h 10000"/>
              <a:gd name="connsiteX63-7173" fmla="*/ 2700 w 10000"/>
              <a:gd name="connsiteY63-7174" fmla="*/ 8183 h 10000"/>
              <a:gd name="connsiteX64-7175" fmla="*/ 2665 w 10000"/>
              <a:gd name="connsiteY64-7176" fmla="*/ 8051 h 10000"/>
              <a:gd name="connsiteX65-7177" fmla="*/ 2600 w 10000"/>
              <a:gd name="connsiteY65-7178" fmla="*/ 7855 h 10000"/>
              <a:gd name="connsiteX66-7179" fmla="*/ 2496 w 10000"/>
              <a:gd name="connsiteY66-7180" fmla="*/ 7598 h 10000"/>
              <a:gd name="connsiteX67-7181" fmla="*/ 2319 w 10000"/>
              <a:gd name="connsiteY67-7182" fmla="*/ 7218 h 10000"/>
              <a:gd name="connsiteX68-7183" fmla="*/ 2199 w 10000"/>
              <a:gd name="connsiteY68-7184" fmla="*/ 6951 h 10000"/>
              <a:gd name="connsiteX69-7185" fmla="*/ 2032 w 10000"/>
              <a:gd name="connsiteY69-7186" fmla="*/ 6592 h 10000"/>
              <a:gd name="connsiteX70-7187" fmla="*/ 1728 w 10000"/>
              <a:gd name="connsiteY70-7188" fmla="*/ 5935 h 10000"/>
              <a:gd name="connsiteX71-7189" fmla="*/ 1579 w 10000"/>
              <a:gd name="connsiteY71-7190" fmla="*/ 5579 h 10000"/>
              <a:gd name="connsiteX72-7191" fmla="*/ 1484 w 10000"/>
              <a:gd name="connsiteY72-7192" fmla="*/ 5336 h 10000"/>
              <a:gd name="connsiteX73-7193" fmla="*/ 1399 w 10000"/>
              <a:gd name="connsiteY73-7194" fmla="*/ 5090 h 10000"/>
              <a:gd name="connsiteX74-7195" fmla="*/ 1327 w 10000"/>
              <a:gd name="connsiteY74-7196" fmla="*/ 4843 h 10000"/>
              <a:gd name="connsiteX75-7197" fmla="*/ 1272 w 10000"/>
              <a:gd name="connsiteY75-7198" fmla="*/ 4593 h 10000"/>
              <a:gd name="connsiteX76-7199" fmla="*/ 1232 w 10000"/>
              <a:gd name="connsiteY76-7200" fmla="*/ 4346 h 10000"/>
              <a:gd name="connsiteX77-7201" fmla="*/ 1213 w 10000"/>
              <a:gd name="connsiteY77-7202" fmla="*/ 4105 h 10000"/>
              <a:gd name="connsiteX78-7203" fmla="*/ 1216 w 10000"/>
              <a:gd name="connsiteY78-7204" fmla="*/ 3926 h 10000"/>
              <a:gd name="connsiteX79-7205" fmla="*/ 1225 w 10000"/>
              <a:gd name="connsiteY79-7206" fmla="*/ 3812 h 10000"/>
              <a:gd name="connsiteX80-7207" fmla="*/ 1241 w 10000"/>
              <a:gd name="connsiteY80-7208" fmla="*/ 3697 h 10000"/>
              <a:gd name="connsiteX81-7209" fmla="*/ 1267 w 10000"/>
              <a:gd name="connsiteY81-7210" fmla="*/ 3586 h 10000"/>
              <a:gd name="connsiteX82-7211" fmla="*/ 1296 w 10000"/>
              <a:gd name="connsiteY82-7212" fmla="*/ 3474 h 10000"/>
              <a:gd name="connsiteX83-7213" fmla="*/ 1337 w 10000"/>
              <a:gd name="connsiteY83-7214" fmla="*/ 3368 h 10000"/>
              <a:gd name="connsiteX84-7215" fmla="*/ 1359 w 10000"/>
              <a:gd name="connsiteY84-7216" fmla="*/ 3317 h 10000"/>
              <a:gd name="connsiteX85-7217" fmla="*/ 1392 w 10000"/>
              <a:gd name="connsiteY85-7218" fmla="*/ 3243 h 10000"/>
              <a:gd name="connsiteX86-7219" fmla="*/ 1470 w 10000"/>
              <a:gd name="connsiteY86-7220" fmla="*/ 3119 h 10000"/>
              <a:gd name="connsiteX87-7221" fmla="*/ 1560 w 10000"/>
              <a:gd name="connsiteY87-7222" fmla="*/ 3008 h 10000"/>
              <a:gd name="connsiteX88-7223" fmla="*/ 1657 w 10000"/>
              <a:gd name="connsiteY88-7224" fmla="*/ 2919 h 10000"/>
              <a:gd name="connsiteX89-7225" fmla="*/ 1762 w 10000"/>
              <a:gd name="connsiteY89-7226" fmla="*/ 2844 h 10000"/>
              <a:gd name="connsiteX90-7227" fmla="*/ 1874 w 10000"/>
              <a:gd name="connsiteY90-7228" fmla="*/ 2783 h 10000"/>
              <a:gd name="connsiteX91-7229" fmla="*/ 1992 w 10000"/>
              <a:gd name="connsiteY91-7230" fmla="*/ 2742 h 10000"/>
              <a:gd name="connsiteX92-7231" fmla="*/ 2110 w 10000"/>
              <a:gd name="connsiteY92-7232" fmla="*/ 2711 h 10000"/>
              <a:gd name="connsiteX93-7233" fmla="*/ 2234 w 10000"/>
              <a:gd name="connsiteY93-7234" fmla="*/ 2694 h 10000"/>
              <a:gd name="connsiteX94-7235" fmla="*/ 2359 w 10000"/>
              <a:gd name="connsiteY94-7236" fmla="*/ 2689 h 10000"/>
              <a:gd name="connsiteX95-7237" fmla="*/ 2485 w 10000"/>
              <a:gd name="connsiteY95-7238" fmla="*/ 2695 h 10000"/>
              <a:gd name="connsiteX96-7239" fmla="*/ 2607 w 10000"/>
              <a:gd name="connsiteY96-7240" fmla="*/ 2713 h 10000"/>
              <a:gd name="connsiteX97-7241" fmla="*/ 2727 w 10000"/>
              <a:gd name="connsiteY97-7242" fmla="*/ 2742 h 10000"/>
              <a:gd name="connsiteX98-7243" fmla="*/ 2844 w 10000"/>
              <a:gd name="connsiteY98-7244" fmla="*/ 2777 h 10000"/>
              <a:gd name="connsiteX99-7245" fmla="*/ 2957 w 10000"/>
              <a:gd name="connsiteY99-7246" fmla="*/ 2822 h 10000"/>
              <a:gd name="connsiteX100-7247" fmla="*/ 3061 w 10000"/>
              <a:gd name="connsiteY100-7248" fmla="*/ 2876 h 10000"/>
              <a:gd name="connsiteX101-7249" fmla="*/ 3113 w 10000"/>
              <a:gd name="connsiteY101-7250" fmla="*/ 2905 h 10000"/>
              <a:gd name="connsiteX102-7251" fmla="*/ 3168 w 10000"/>
              <a:gd name="connsiteY102-7252" fmla="*/ 2939 h 10000"/>
              <a:gd name="connsiteX103-7253" fmla="*/ 3282 w 10000"/>
              <a:gd name="connsiteY103-7254" fmla="*/ 3020 h 10000"/>
              <a:gd name="connsiteX104-7255" fmla="*/ 3389 w 10000"/>
              <a:gd name="connsiteY104-7256" fmla="*/ 3108 h 10000"/>
              <a:gd name="connsiteX105-7257" fmla="*/ 3495 w 10000"/>
              <a:gd name="connsiteY105-7258" fmla="*/ 3203 h 10000"/>
              <a:gd name="connsiteX106-7259" fmla="*/ 3648 w 10000"/>
              <a:gd name="connsiteY106-7260" fmla="*/ 3364 h 10000"/>
              <a:gd name="connsiteX107-7261" fmla="*/ 3842 w 10000"/>
              <a:gd name="connsiteY107-7262" fmla="*/ 3602 h 10000"/>
              <a:gd name="connsiteX108-7263" fmla="*/ 4016 w 10000"/>
              <a:gd name="connsiteY108-7264" fmla="*/ 3864 h 10000"/>
              <a:gd name="connsiteX109-7265" fmla="*/ 4176 w 10000"/>
              <a:gd name="connsiteY109-7266" fmla="*/ 4148 h 10000"/>
              <a:gd name="connsiteX110-7267" fmla="*/ 4321 w 10000"/>
              <a:gd name="connsiteY110-7268" fmla="*/ 4450 h 10000"/>
              <a:gd name="connsiteX111-7269" fmla="*/ 4442 w 10000"/>
              <a:gd name="connsiteY111-7270" fmla="*/ 4763 h 10000"/>
              <a:gd name="connsiteX112-7271" fmla="*/ 4494 w 10000"/>
              <a:gd name="connsiteY112-7272" fmla="*/ 4928 h 10000"/>
              <a:gd name="connsiteX113-7273" fmla="*/ 4534 w 10000"/>
              <a:gd name="connsiteY113-7274" fmla="*/ 5048 h 10000"/>
              <a:gd name="connsiteX114-7275" fmla="*/ 4599 w 10000"/>
              <a:gd name="connsiteY114-7276" fmla="*/ 5296 h 10000"/>
              <a:gd name="connsiteX115-7277" fmla="*/ 4653 w 10000"/>
              <a:gd name="connsiteY115-7278" fmla="*/ 5547 h 10000"/>
              <a:gd name="connsiteX116-7279" fmla="*/ 4697 w 10000"/>
              <a:gd name="connsiteY116-7280" fmla="*/ 5800 h 10000"/>
              <a:gd name="connsiteX117-7281" fmla="*/ 4756 w 10000"/>
              <a:gd name="connsiteY117-7282" fmla="*/ 6184 h 10000"/>
              <a:gd name="connsiteX118-7283" fmla="*/ 4829 w 10000"/>
              <a:gd name="connsiteY118-7284" fmla="*/ 6698 h 10000"/>
              <a:gd name="connsiteX119-7285" fmla="*/ 4888 w 10000"/>
              <a:gd name="connsiteY119-7286" fmla="*/ 7078 h 10000"/>
              <a:gd name="connsiteX120-7287" fmla="*/ 4933 w 10000"/>
              <a:gd name="connsiteY120-7288" fmla="*/ 7328 h 10000"/>
              <a:gd name="connsiteX121-7289" fmla="*/ 4988 w 10000"/>
              <a:gd name="connsiteY121-7290" fmla="*/ 7573 h 10000"/>
              <a:gd name="connsiteX122-7291" fmla="*/ 5052 w 10000"/>
              <a:gd name="connsiteY122-7292" fmla="*/ 7816 h 10000"/>
              <a:gd name="connsiteX123-7293" fmla="*/ 5128 w 10000"/>
              <a:gd name="connsiteY123-7294" fmla="*/ 8050 h 10000"/>
              <a:gd name="connsiteX124-7295" fmla="*/ 5218 w 10000"/>
              <a:gd name="connsiteY124-7296" fmla="*/ 8273 h 10000"/>
              <a:gd name="connsiteX125-7297" fmla="*/ 5328 w 10000"/>
              <a:gd name="connsiteY125-7298" fmla="*/ 8493 h 10000"/>
              <a:gd name="connsiteX126-7299" fmla="*/ 5455 w 10000"/>
              <a:gd name="connsiteY126-7300" fmla="*/ 8701 h 10000"/>
              <a:gd name="connsiteX127-7301" fmla="*/ 5527 w 10000"/>
              <a:gd name="connsiteY127-7302" fmla="*/ 8800 h 10000"/>
              <a:gd name="connsiteX128-7303" fmla="*/ 5558 w 10000"/>
              <a:gd name="connsiteY128-7304" fmla="*/ 8842 h 10000"/>
              <a:gd name="connsiteX129-7305" fmla="*/ 5626 w 10000"/>
              <a:gd name="connsiteY129-7306" fmla="*/ 8916 h 10000"/>
              <a:gd name="connsiteX130-7307" fmla="*/ 5693 w 10000"/>
              <a:gd name="connsiteY130-7308" fmla="*/ 8981 h 10000"/>
              <a:gd name="connsiteX131-7309" fmla="*/ 5762 w 10000"/>
              <a:gd name="connsiteY131-7310" fmla="*/ 9037 h 10000"/>
              <a:gd name="connsiteX132-7311" fmla="*/ 5830 w 10000"/>
              <a:gd name="connsiteY132-7312" fmla="*/ 9079 h 10000"/>
              <a:gd name="connsiteX133-7313" fmla="*/ 5901 w 10000"/>
              <a:gd name="connsiteY133-7314" fmla="*/ 9111 h 10000"/>
              <a:gd name="connsiteX134-7315" fmla="*/ 5971 w 10000"/>
              <a:gd name="connsiteY134-7316" fmla="*/ 9135 h 10000"/>
              <a:gd name="connsiteX135-7317" fmla="*/ 6043 w 10000"/>
              <a:gd name="connsiteY135-7318" fmla="*/ 9148 h 10000"/>
              <a:gd name="connsiteX136-7319" fmla="*/ 6114 w 10000"/>
              <a:gd name="connsiteY136-7320" fmla="*/ 9148 h 10000"/>
              <a:gd name="connsiteX137-7321" fmla="*/ 6185 w 10000"/>
              <a:gd name="connsiteY137-7322" fmla="*/ 9139 h 10000"/>
              <a:gd name="connsiteX138-7323" fmla="*/ 6256 w 10000"/>
              <a:gd name="connsiteY138-7324" fmla="*/ 9117 h 10000"/>
              <a:gd name="connsiteX139-7325" fmla="*/ 6326 w 10000"/>
              <a:gd name="connsiteY139-7326" fmla="*/ 9087 h 10000"/>
              <a:gd name="connsiteX140-7327" fmla="*/ 6397 w 10000"/>
              <a:gd name="connsiteY140-7328" fmla="*/ 9050 h 10000"/>
              <a:gd name="connsiteX141-7329" fmla="*/ 6466 w 10000"/>
              <a:gd name="connsiteY141-7330" fmla="*/ 8995 h 10000"/>
              <a:gd name="connsiteX142-7331" fmla="*/ 6535 w 10000"/>
              <a:gd name="connsiteY142-7332" fmla="*/ 8934 h 10000"/>
              <a:gd name="connsiteX143-7333" fmla="*/ 6603 w 10000"/>
              <a:gd name="connsiteY143-7334" fmla="*/ 8861 h 10000"/>
              <a:gd name="connsiteX144-7335" fmla="*/ 6637 w 10000"/>
              <a:gd name="connsiteY144-7336" fmla="*/ 8820 h 10000"/>
              <a:gd name="connsiteX145-7337" fmla="*/ 6667 w 10000"/>
              <a:gd name="connsiteY145-7338" fmla="*/ 8783 h 10000"/>
              <a:gd name="connsiteX146-7339" fmla="*/ 6721 w 10000"/>
              <a:gd name="connsiteY146-7340" fmla="*/ 8704 h 10000"/>
              <a:gd name="connsiteX147-7341" fmla="*/ 6766 w 10000"/>
              <a:gd name="connsiteY147-7342" fmla="*/ 8618 h 10000"/>
              <a:gd name="connsiteX148-7343" fmla="*/ 6805 w 10000"/>
              <a:gd name="connsiteY148-7344" fmla="*/ 8531 h 10000"/>
              <a:gd name="connsiteX149-7345" fmla="*/ 6853 w 10000"/>
              <a:gd name="connsiteY149-7346" fmla="*/ 8393 h 10000"/>
              <a:gd name="connsiteX150-7347" fmla="*/ 6901 w 10000"/>
              <a:gd name="connsiteY150-7348" fmla="*/ 8201 h 10000"/>
              <a:gd name="connsiteX151-7349" fmla="*/ 6931 w 10000"/>
              <a:gd name="connsiteY151-7350" fmla="*/ 8001 h 10000"/>
              <a:gd name="connsiteX152-7351" fmla="*/ 6950 w 10000"/>
              <a:gd name="connsiteY152-7352" fmla="*/ 7793 h 10000"/>
              <a:gd name="connsiteX153-7353" fmla="*/ 6966 w 10000"/>
              <a:gd name="connsiteY153-7354" fmla="*/ 7476 h 10000"/>
              <a:gd name="connsiteX154-7355" fmla="*/ 6974 w 10000"/>
              <a:gd name="connsiteY154-7356" fmla="*/ 7264 h 10000"/>
              <a:gd name="connsiteX155-7357" fmla="*/ 6987 w 10000"/>
              <a:gd name="connsiteY155-7358" fmla="*/ 6979 h 10000"/>
              <a:gd name="connsiteX156-7359" fmla="*/ 7001 w 10000"/>
              <a:gd name="connsiteY156-7360" fmla="*/ 6405 h 10000"/>
              <a:gd name="connsiteX157-7361" fmla="*/ 7001 w 10000"/>
              <a:gd name="connsiteY157-7362" fmla="*/ 5829 h 10000"/>
              <a:gd name="connsiteX158-7363" fmla="*/ 6990 w 10000"/>
              <a:gd name="connsiteY158-7364" fmla="*/ 5256 h 10000"/>
              <a:gd name="connsiteX159-7365" fmla="*/ 6981 w 10000"/>
              <a:gd name="connsiteY159-7366" fmla="*/ 4969 h 10000"/>
              <a:gd name="connsiteX160-7367" fmla="*/ 6978 w 10000"/>
              <a:gd name="connsiteY160-7368" fmla="*/ 4903 h 10000"/>
              <a:gd name="connsiteX161-7369" fmla="*/ 6965 w 10000"/>
              <a:gd name="connsiteY161-7370" fmla="*/ 4763 h 10000"/>
              <a:gd name="connsiteX162-7371" fmla="*/ 6946 w 10000"/>
              <a:gd name="connsiteY162-7372" fmla="*/ 4630 h 10000"/>
              <a:gd name="connsiteX163-7373" fmla="*/ 6916 w 10000"/>
              <a:gd name="connsiteY163-7374" fmla="*/ 4501 h 10000"/>
              <a:gd name="connsiteX164-7375" fmla="*/ 6885 w 10000"/>
              <a:gd name="connsiteY164-7376" fmla="*/ 4375 h 10000"/>
              <a:gd name="connsiteX165-7377" fmla="*/ 6844 w 10000"/>
              <a:gd name="connsiteY165-7378" fmla="*/ 4253 h 10000"/>
              <a:gd name="connsiteX166-7379" fmla="*/ 6796 w 10000"/>
              <a:gd name="connsiteY166-7380" fmla="*/ 4136 h 10000"/>
              <a:gd name="connsiteX167-7381" fmla="*/ 6744 w 10000"/>
              <a:gd name="connsiteY167-7382" fmla="*/ 4027 h 10000"/>
              <a:gd name="connsiteX168-7383" fmla="*/ 6684 w 10000"/>
              <a:gd name="connsiteY168-7384" fmla="*/ 3926 h 10000"/>
              <a:gd name="connsiteX169-7385" fmla="*/ 6619 w 10000"/>
              <a:gd name="connsiteY169-7386" fmla="*/ 3835 h 10000"/>
              <a:gd name="connsiteX170-7387" fmla="*/ 6547 w 10000"/>
              <a:gd name="connsiteY170-7388" fmla="*/ 3751 h 10000"/>
              <a:gd name="connsiteX171-7389" fmla="*/ 6470 w 10000"/>
              <a:gd name="connsiteY171-7390" fmla="*/ 3676 h 10000"/>
              <a:gd name="connsiteX172-7391" fmla="*/ 6390 w 10000"/>
              <a:gd name="connsiteY172-7392" fmla="*/ 3614 h 10000"/>
              <a:gd name="connsiteX173-7393" fmla="*/ 6304 w 10000"/>
              <a:gd name="connsiteY173-7394" fmla="*/ 3560 h 10000"/>
              <a:gd name="connsiteX174-7395" fmla="*/ 6212 w 10000"/>
              <a:gd name="connsiteY174-7396" fmla="*/ 3523 h 10000"/>
              <a:gd name="connsiteX175-7397" fmla="*/ 6115 w 10000"/>
              <a:gd name="connsiteY175-7398" fmla="*/ 3498 h 10000"/>
              <a:gd name="connsiteX176-7399" fmla="*/ 6064 w 10000"/>
              <a:gd name="connsiteY176-7400" fmla="*/ 3493 h 10000"/>
              <a:gd name="connsiteX177-7401" fmla="*/ 6039 w 10000"/>
              <a:gd name="connsiteY177-7402" fmla="*/ 3492 h 10000"/>
              <a:gd name="connsiteX178-7403" fmla="*/ 5986 w 10000"/>
              <a:gd name="connsiteY178-7404" fmla="*/ 3497 h 10000"/>
              <a:gd name="connsiteX179-7405" fmla="*/ 5934 w 10000"/>
              <a:gd name="connsiteY179-7406" fmla="*/ 3513 h 10000"/>
              <a:gd name="connsiteX180-7407" fmla="*/ 5884 w 10000"/>
              <a:gd name="connsiteY180-7408" fmla="*/ 3539 h 10000"/>
              <a:gd name="connsiteX181-7409" fmla="*/ 5837 w 10000"/>
              <a:gd name="connsiteY181-7410" fmla="*/ 3577 h 10000"/>
              <a:gd name="connsiteX182-7411" fmla="*/ 5796 w 10000"/>
              <a:gd name="connsiteY182-7412" fmla="*/ 3624 h 10000"/>
              <a:gd name="connsiteX183-7413" fmla="*/ 5763 w 10000"/>
              <a:gd name="connsiteY183-7414" fmla="*/ 3679 h 10000"/>
              <a:gd name="connsiteX184-7415" fmla="*/ 5738 w 10000"/>
              <a:gd name="connsiteY184-7416" fmla="*/ 3743 h 10000"/>
              <a:gd name="connsiteX185-7417" fmla="*/ 5729 w 10000"/>
              <a:gd name="connsiteY185-7418" fmla="*/ 3777 h 10000"/>
              <a:gd name="connsiteX186-7419" fmla="*/ 5725 w 10000"/>
              <a:gd name="connsiteY186-7420" fmla="*/ 3805 h 10000"/>
              <a:gd name="connsiteX187-7421" fmla="*/ 5719 w 10000"/>
              <a:gd name="connsiteY187-7422" fmla="*/ 3861 h 10000"/>
              <a:gd name="connsiteX188-7423" fmla="*/ 5724 w 10000"/>
              <a:gd name="connsiteY188-7424" fmla="*/ 3946 h 10000"/>
              <a:gd name="connsiteX189-7425" fmla="*/ 5745 w 10000"/>
              <a:gd name="connsiteY189-7426" fmla="*/ 4059 h 10000"/>
              <a:gd name="connsiteX190-7427" fmla="*/ 5786 w 10000"/>
              <a:gd name="connsiteY190-7428" fmla="*/ 4157 h 10000"/>
              <a:gd name="connsiteX191-7429" fmla="*/ 5811 w 10000"/>
              <a:gd name="connsiteY191-7430" fmla="*/ 4203 h 10000"/>
              <a:gd name="connsiteX192-7431" fmla="*/ 5860 w 10000"/>
              <a:gd name="connsiteY192-7432" fmla="*/ 4279 h 10000"/>
              <a:gd name="connsiteX193-7433" fmla="*/ 5960 w 10000"/>
              <a:gd name="connsiteY193-7434" fmla="*/ 4405 h 10000"/>
              <a:gd name="connsiteX194-7435" fmla="*/ 6061 w 10000"/>
              <a:gd name="connsiteY194-7436" fmla="*/ 4511 h 10000"/>
              <a:gd name="connsiteX195-7437" fmla="*/ 6167 w 10000"/>
              <a:gd name="connsiteY195-7438" fmla="*/ 4593 h 10000"/>
              <a:gd name="connsiteX196-7439" fmla="*/ 6272 w 10000"/>
              <a:gd name="connsiteY196-7440" fmla="*/ 4647 h 10000"/>
              <a:gd name="connsiteX197-7441" fmla="*/ 6380 w 10000"/>
              <a:gd name="connsiteY197-7442" fmla="*/ 4682 h 10000"/>
              <a:gd name="connsiteX198-7443" fmla="*/ 6488 w 10000"/>
              <a:gd name="connsiteY198-7444" fmla="*/ 4695 h 10000"/>
              <a:gd name="connsiteX199-7445" fmla="*/ 6596 w 10000"/>
              <a:gd name="connsiteY199-7446" fmla="*/ 4685 h 10000"/>
              <a:gd name="connsiteX200-7447" fmla="*/ 6703 w 10000"/>
              <a:gd name="connsiteY200-7448" fmla="*/ 4660 h 10000"/>
              <a:gd name="connsiteX201-7449" fmla="*/ 6810 w 10000"/>
              <a:gd name="connsiteY201-7450" fmla="*/ 4611 h 10000"/>
              <a:gd name="connsiteX202-7451" fmla="*/ 6915 w 10000"/>
              <a:gd name="connsiteY202-7452" fmla="*/ 4552 h 10000"/>
              <a:gd name="connsiteX203-7453" fmla="*/ 7018 w 10000"/>
              <a:gd name="connsiteY203-7454" fmla="*/ 4470 h 10000"/>
              <a:gd name="connsiteX204-7455" fmla="*/ 7116 w 10000"/>
              <a:gd name="connsiteY204-7456" fmla="*/ 4376 h 10000"/>
              <a:gd name="connsiteX205-7457" fmla="*/ 7213 w 10000"/>
              <a:gd name="connsiteY205-7458" fmla="*/ 4266 h 10000"/>
              <a:gd name="connsiteX206-7459" fmla="*/ 7306 w 10000"/>
              <a:gd name="connsiteY206-7460" fmla="*/ 4146 h 10000"/>
              <a:gd name="connsiteX207-7461" fmla="*/ 7391 w 10000"/>
              <a:gd name="connsiteY207-7462" fmla="*/ 4011 h 10000"/>
              <a:gd name="connsiteX208-7463" fmla="*/ 7433 w 10000"/>
              <a:gd name="connsiteY208-7464" fmla="*/ 3940 h 10000"/>
              <a:gd name="connsiteX209-7465" fmla="*/ 7506 w 10000"/>
              <a:gd name="connsiteY209-7466" fmla="*/ 3806 h 10000"/>
              <a:gd name="connsiteX210-7467" fmla="*/ 7640 w 10000"/>
              <a:gd name="connsiteY210-7468" fmla="*/ 3526 h 10000"/>
              <a:gd name="connsiteX211-7469" fmla="*/ 7754 w 10000"/>
              <a:gd name="connsiteY211-7470" fmla="*/ 3225 h 10000"/>
              <a:gd name="connsiteX212-7471" fmla="*/ 7825 w 10000"/>
              <a:gd name="connsiteY212-7472" fmla="*/ 2990 h 10000"/>
              <a:gd name="connsiteX213-7473" fmla="*/ 7868 w 10000"/>
              <a:gd name="connsiteY213-7474" fmla="*/ 2831 h 10000"/>
              <a:gd name="connsiteX214-7475" fmla="*/ 7900 w 10000"/>
              <a:gd name="connsiteY214-7476" fmla="*/ 2668 h 10000"/>
              <a:gd name="connsiteX215-7477" fmla="*/ 7931 w 10000"/>
              <a:gd name="connsiteY215-7478" fmla="*/ 2499 h 10000"/>
              <a:gd name="connsiteX216-7479" fmla="*/ 7952 w 10000"/>
              <a:gd name="connsiteY216-7480" fmla="*/ 2336 h 10000"/>
              <a:gd name="connsiteX217-7481" fmla="*/ 7965 w 10000"/>
              <a:gd name="connsiteY217-7482" fmla="*/ 2167 h 10000"/>
              <a:gd name="connsiteX218-7483" fmla="*/ 7973 w 10000"/>
              <a:gd name="connsiteY218-7484" fmla="*/ 1999 h 10000"/>
              <a:gd name="connsiteX219-7485" fmla="*/ 7971 w 10000"/>
              <a:gd name="connsiteY219-7486" fmla="*/ 1829 h 10000"/>
              <a:gd name="connsiteX220-7487" fmla="*/ 7963 w 10000"/>
              <a:gd name="connsiteY220-7488" fmla="*/ 1659 h 10000"/>
              <a:gd name="connsiteX221-7489" fmla="*/ 7949 w 10000"/>
              <a:gd name="connsiteY221-7490" fmla="*/ 1488 h 10000"/>
              <a:gd name="connsiteX222-7491" fmla="*/ 7937 w 10000"/>
              <a:gd name="connsiteY222-7492" fmla="*/ 1404 h 10000"/>
              <a:gd name="connsiteX223-7493" fmla="*/ 7916 w 10000"/>
              <a:gd name="connsiteY223-7494" fmla="*/ 1289 h 10000"/>
              <a:gd name="connsiteX224-7495" fmla="*/ 7892 w 10000"/>
              <a:gd name="connsiteY224-7496" fmla="*/ 1098 h 10000"/>
              <a:gd name="connsiteX225-7497" fmla="*/ 7883 w 10000"/>
              <a:gd name="connsiteY225-7498" fmla="*/ 969 h 10000"/>
              <a:gd name="connsiteX226-7499" fmla="*/ 7885 w 10000"/>
              <a:gd name="connsiteY226-7500" fmla="*/ 845 h 10000"/>
              <a:gd name="connsiteX227-7501" fmla="*/ 7903 w 10000"/>
              <a:gd name="connsiteY227-7502" fmla="*/ 727 h 10000"/>
              <a:gd name="connsiteX228-7503" fmla="*/ 7934 w 10000"/>
              <a:gd name="connsiteY228-7504" fmla="*/ 649 h 10000"/>
              <a:gd name="connsiteX229-7505" fmla="*/ 7958 w 10000"/>
              <a:gd name="connsiteY229-7506" fmla="*/ 601 h 10000"/>
              <a:gd name="connsiteX230-7507" fmla="*/ 7992 w 10000"/>
              <a:gd name="connsiteY230-7508" fmla="*/ 558 h 10000"/>
              <a:gd name="connsiteX231-7509" fmla="*/ 8030 w 10000"/>
              <a:gd name="connsiteY231-7510" fmla="*/ 522 h 10000"/>
              <a:gd name="connsiteX232-7511" fmla="*/ 8050 w 10000"/>
              <a:gd name="connsiteY232-7512" fmla="*/ 507 h 10000"/>
              <a:gd name="connsiteX233-7513" fmla="*/ 8088 w 10000"/>
              <a:gd name="connsiteY233-7514" fmla="*/ 485 h 10000"/>
              <a:gd name="connsiteX234-7515" fmla="*/ 8159 w 10000"/>
              <a:gd name="connsiteY234-7516" fmla="*/ 470 h 10000"/>
              <a:gd name="connsiteX235-7517" fmla="*/ 8229 w 10000"/>
              <a:gd name="connsiteY235-7518" fmla="*/ 479 h 10000"/>
              <a:gd name="connsiteX236-7519" fmla="*/ 8301 w 10000"/>
              <a:gd name="connsiteY236-7520" fmla="*/ 515 h 10000"/>
              <a:gd name="connsiteX237-7521" fmla="*/ 8370 w 10000"/>
              <a:gd name="connsiteY237-7522" fmla="*/ 564 h 10000"/>
              <a:gd name="connsiteX238-7523" fmla="*/ 8433 w 10000"/>
              <a:gd name="connsiteY238-7524" fmla="*/ 629 h 10000"/>
              <a:gd name="connsiteX239-7525" fmla="*/ 8490 w 10000"/>
              <a:gd name="connsiteY239-7526" fmla="*/ 704 h 10000"/>
              <a:gd name="connsiteX240-7527" fmla="*/ 8538 w 10000"/>
              <a:gd name="connsiteY240-7528" fmla="*/ 780 h 10000"/>
              <a:gd name="connsiteX241-7529" fmla="*/ 8559 w 10000"/>
              <a:gd name="connsiteY241-7530" fmla="*/ 818 h 10000"/>
              <a:gd name="connsiteX242-7531" fmla="*/ 8645 w 10000"/>
              <a:gd name="connsiteY242-7532" fmla="*/ 1003 h 10000"/>
              <a:gd name="connsiteX243-7533" fmla="*/ 8792 w 10000"/>
              <a:gd name="connsiteY243-7534" fmla="*/ 1307 h 10000"/>
              <a:gd name="connsiteX244-7535" fmla="*/ 8868 w 10000"/>
              <a:gd name="connsiteY244-7536" fmla="*/ 1441 h 10000"/>
              <a:gd name="connsiteX245-7537" fmla="*/ 8925 w 10000"/>
              <a:gd name="connsiteY245-7538" fmla="*/ 1521 h 10000"/>
              <a:gd name="connsiteX246-7539" fmla="*/ 8982 w 10000"/>
              <a:gd name="connsiteY246-7540" fmla="*/ 1592 h 10000"/>
              <a:gd name="connsiteX247-7541" fmla="*/ 9039 w 10000"/>
              <a:gd name="connsiteY247-7542" fmla="*/ 1642 h 10000"/>
              <a:gd name="connsiteX248-7543" fmla="*/ 9103 w 10000"/>
              <a:gd name="connsiteY248-7544" fmla="*/ 1676 h 10000"/>
              <a:gd name="connsiteX249-7545" fmla="*/ 9168 w 10000"/>
              <a:gd name="connsiteY249-7546" fmla="*/ 1690 h 10000"/>
              <a:gd name="connsiteX250-7547" fmla="*/ 9236 w 10000"/>
              <a:gd name="connsiteY250-7548" fmla="*/ 1681 h 10000"/>
              <a:gd name="connsiteX251-7549" fmla="*/ 9308 w 10000"/>
              <a:gd name="connsiteY251-7550" fmla="*/ 1647 h 10000"/>
              <a:gd name="connsiteX252-7551" fmla="*/ 9384 w 10000"/>
              <a:gd name="connsiteY252-7552" fmla="*/ 1583 h 10000"/>
              <a:gd name="connsiteX253-7553" fmla="*/ 9463 w 10000"/>
              <a:gd name="connsiteY253-7554" fmla="*/ 1486 h 10000"/>
              <a:gd name="connsiteX254-7555" fmla="*/ 9504 w 10000"/>
              <a:gd name="connsiteY254-7556" fmla="*/ 1425 h 10000"/>
              <a:gd name="connsiteX255-7557" fmla="*/ 9544 w 10000"/>
              <a:gd name="connsiteY255-7558" fmla="*/ 1356 h 10000"/>
              <a:gd name="connsiteX256-7559" fmla="*/ 9614 w 10000"/>
              <a:gd name="connsiteY256-7560" fmla="*/ 1210 h 10000"/>
              <a:gd name="connsiteX257-7561" fmla="*/ 9672 w 10000"/>
              <a:gd name="connsiteY257-7562" fmla="*/ 1047 h 10000"/>
              <a:gd name="connsiteX258-7563" fmla="*/ 9722 w 10000"/>
              <a:gd name="connsiteY258-7564" fmla="*/ 880 h 10000"/>
              <a:gd name="connsiteX259-7565" fmla="*/ 9743 w 10000"/>
              <a:gd name="connsiteY259-7566" fmla="*/ 796 h 10000"/>
              <a:gd name="connsiteX260-7567" fmla="*/ 9795 w 10000"/>
              <a:gd name="connsiteY260-7568" fmla="*/ 595 h 10000"/>
              <a:gd name="connsiteX261-7569" fmla="*/ 9884 w 10000"/>
              <a:gd name="connsiteY261-7570" fmla="*/ 283 h 10000"/>
              <a:gd name="connsiteX262-7571" fmla="*/ 9955 w 10000"/>
              <a:gd name="connsiteY262-7572" fmla="*/ 89 h 10000"/>
              <a:gd name="connsiteX263-7573" fmla="*/ 10000 w 10000"/>
              <a:gd name="connsiteY263-7574" fmla="*/ 0 h 10000"/>
              <a:gd name="connsiteX0-7575" fmla="*/ 905 w 10000"/>
              <a:gd name="connsiteY0-7576" fmla="*/ 9038 h 10000"/>
              <a:gd name="connsiteX1-7577" fmla="*/ 926 w 10000"/>
              <a:gd name="connsiteY1-7578" fmla="*/ 8920 h 10000"/>
              <a:gd name="connsiteX2-7579" fmla="*/ 942 w 10000"/>
              <a:gd name="connsiteY2-7580" fmla="*/ 8824 h 10000"/>
              <a:gd name="connsiteX3-7581" fmla="*/ 958 w 10000"/>
              <a:gd name="connsiteY3-7582" fmla="*/ 8630 h 10000"/>
              <a:gd name="connsiteX4-7583" fmla="*/ 961 w 10000"/>
              <a:gd name="connsiteY4-7584" fmla="*/ 8440 h 10000"/>
              <a:gd name="connsiteX5-7585" fmla="*/ 944 w 10000"/>
              <a:gd name="connsiteY5-7586" fmla="*/ 8247 h 10000"/>
              <a:gd name="connsiteX6-7587" fmla="*/ 912 w 10000"/>
              <a:gd name="connsiteY6-7588" fmla="*/ 8062 h 10000"/>
              <a:gd name="connsiteX7-7589" fmla="*/ 861 w 10000"/>
              <a:gd name="connsiteY7-7590" fmla="*/ 7883 h 10000"/>
              <a:gd name="connsiteX8-7591" fmla="*/ 795 w 10000"/>
              <a:gd name="connsiteY8-7592" fmla="*/ 7718 h 10000"/>
              <a:gd name="connsiteX9-7593" fmla="*/ 709 w 10000"/>
              <a:gd name="connsiteY9-7594" fmla="*/ 7561 h 10000"/>
              <a:gd name="connsiteX10-7595" fmla="*/ 657 w 10000"/>
              <a:gd name="connsiteY10-7596" fmla="*/ 7487 h 10000"/>
              <a:gd name="connsiteX11-7597" fmla="*/ 625 w 10000"/>
              <a:gd name="connsiteY11-7598" fmla="*/ 7446 h 10000"/>
              <a:gd name="connsiteX12-7599" fmla="*/ 557 w 10000"/>
              <a:gd name="connsiteY12-7600" fmla="*/ 7379 h 10000"/>
              <a:gd name="connsiteX13-7601" fmla="*/ 492 w 10000"/>
              <a:gd name="connsiteY13-7602" fmla="*/ 7330 h 10000"/>
              <a:gd name="connsiteX14-7603" fmla="*/ 427 w 10000"/>
              <a:gd name="connsiteY14-7604" fmla="*/ 7301 h 10000"/>
              <a:gd name="connsiteX15-7605" fmla="*/ 365 w 10000"/>
              <a:gd name="connsiteY15-7606" fmla="*/ 7290 h 10000"/>
              <a:gd name="connsiteX16-7607" fmla="*/ 304 w 10000"/>
              <a:gd name="connsiteY16-7608" fmla="*/ 7295 h 10000"/>
              <a:gd name="connsiteX17-7609" fmla="*/ 245 w 10000"/>
              <a:gd name="connsiteY17-7610" fmla="*/ 7315 h 10000"/>
              <a:gd name="connsiteX18-7611" fmla="*/ 191 w 10000"/>
              <a:gd name="connsiteY18-7612" fmla="*/ 7350 h 10000"/>
              <a:gd name="connsiteX19-7613" fmla="*/ 144 w 10000"/>
              <a:gd name="connsiteY19-7614" fmla="*/ 7397 h 10000"/>
              <a:gd name="connsiteX20-7615" fmla="*/ 101 w 10000"/>
              <a:gd name="connsiteY20-7616" fmla="*/ 7461 h 10000"/>
              <a:gd name="connsiteX21-7617" fmla="*/ 66 w 10000"/>
              <a:gd name="connsiteY21-7618" fmla="*/ 7537 h 10000"/>
              <a:gd name="connsiteX22-7619" fmla="*/ 35 w 10000"/>
              <a:gd name="connsiteY22-7620" fmla="*/ 7622 h 10000"/>
              <a:gd name="connsiteX23-7621" fmla="*/ 16 w 10000"/>
              <a:gd name="connsiteY23-7622" fmla="*/ 7718 h 10000"/>
              <a:gd name="connsiteX24-7623" fmla="*/ 3 w 10000"/>
              <a:gd name="connsiteY24-7624" fmla="*/ 7819 h 10000"/>
              <a:gd name="connsiteX25-7625" fmla="*/ 0 w 10000"/>
              <a:gd name="connsiteY25-7626" fmla="*/ 7929 h 10000"/>
              <a:gd name="connsiteX26-7627" fmla="*/ 7 w 10000"/>
              <a:gd name="connsiteY26-7628" fmla="*/ 8045 h 10000"/>
              <a:gd name="connsiteX27-7629" fmla="*/ 14 w 10000"/>
              <a:gd name="connsiteY27-7630" fmla="*/ 8104 h 10000"/>
              <a:gd name="connsiteX28-7631" fmla="*/ 29 w 10000"/>
              <a:gd name="connsiteY28-7632" fmla="*/ 8207 h 10000"/>
              <a:gd name="connsiteX29-7633" fmla="*/ 76 w 10000"/>
              <a:gd name="connsiteY29-7634" fmla="*/ 8401 h 10000"/>
              <a:gd name="connsiteX30-7635" fmla="*/ 138 w 10000"/>
              <a:gd name="connsiteY30-7636" fmla="*/ 8592 h 10000"/>
              <a:gd name="connsiteX31-7637" fmla="*/ 214 w 10000"/>
              <a:gd name="connsiteY31-7638" fmla="*/ 8773 h 10000"/>
              <a:gd name="connsiteX32-7639" fmla="*/ 304 w 10000"/>
              <a:gd name="connsiteY32-7640" fmla="*/ 8941 h 10000"/>
              <a:gd name="connsiteX33-7641" fmla="*/ 401 w 10000"/>
              <a:gd name="connsiteY33-7642" fmla="*/ 9100 h 10000"/>
              <a:gd name="connsiteX34-7643" fmla="*/ 510 w 10000"/>
              <a:gd name="connsiteY34-7644" fmla="*/ 9250 h 10000"/>
              <a:gd name="connsiteX35-7645" fmla="*/ 630 w 10000"/>
              <a:gd name="connsiteY35-7646" fmla="*/ 9389 h 10000"/>
              <a:gd name="connsiteX36-7647" fmla="*/ 754 w 10000"/>
              <a:gd name="connsiteY36-7648" fmla="*/ 9518 h 10000"/>
              <a:gd name="connsiteX37-7649" fmla="*/ 886 w 10000"/>
              <a:gd name="connsiteY37-7650" fmla="*/ 9628 h 10000"/>
              <a:gd name="connsiteX38-7651" fmla="*/ 1019 w 10000"/>
              <a:gd name="connsiteY38-7652" fmla="*/ 9727 h 10000"/>
              <a:gd name="connsiteX39-7653" fmla="*/ 1157 w 10000"/>
              <a:gd name="connsiteY39-7654" fmla="*/ 9813 h 10000"/>
              <a:gd name="connsiteX40-7655" fmla="*/ 1294 w 10000"/>
              <a:gd name="connsiteY40-7656" fmla="*/ 9884 h 10000"/>
              <a:gd name="connsiteX41-7657" fmla="*/ 1434 w 10000"/>
              <a:gd name="connsiteY41-7658" fmla="*/ 9939 h 10000"/>
              <a:gd name="connsiteX42-7659" fmla="*/ 1571 w 10000"/>
              <a:gd name="connsiteY42-7660" fmla="*/ 9975 h 10000"/>
              <a:gd name="connsiteX43-7661" fmla="*/ 1705 w 10000"/>
              <a:gd name="connsiteY43-7662" fmla="*/ 9999 h 10000"/>
              <a:gd name="connsiteX44-7663" fmla="*/ 1769 w 10000"/>
              <a:gd name="connsiteY44-7664" fmla="*/ 10000 h 10000"/>
              <a:gd name="connsiteX45-7665" fmla="*/ 1844 w 10000"/>
              <a:gd name="connsiteY45-7666" fmla="*/ 9999 h 10000"/>
              <a:gd name="connsiteX46-7667" fmla="*/ 1992 w 10000"/>
              <a:gd name="connsiteY46-7668" fmla="*/ 9974 h 10000"/>
              <a:gd name="connsiteX47-7669" fmla="*/ 2129 w 10000"/>
              <a:gd name="connsiteY47-7670" fmla="*/ 9923 h 10000"/>
              <a:gd name="connsiteX48-7671" fmla="*/ 2263 w 10000"/>
              <a:gd name="connsiteY48-7672" fmla="*/ 9844 h 10000"/>
              <a:gd name="connsiteX49-7673" fmla="*/ 2382 w 10000"/>
              <a:gd name="connsiteY49-7674" fmla="*/ 9741 h 10000"/>
              <a:gd name="connsiteX50-7675" fmla="*/ 2491 w 10000"/>
              <a:gd name="connsiteY50-7676" fmla="*/ 9606 h 10000"/>
              <a:gd name="connsiteX51-7677" fmla="*/ 2561 w 10000"/>
              <a:gd name="connsiteY51-7678" fmla="*/ 9490 h 10000"/>
              <a:gd name="connsiteX52-7679" fmla="*/ 2602 w 10000"/>
              <a:gd name="connsiteY52-7680" fmla="*/ 9404 h 10000"/>
              <a:gd name="connsiteX53-7681" fmla="*/ 2639 w 10000"/>
              <a:gd name="connsiteY53-7682" fmla="*/ 9312 h 10000"/>
              <a:gd name="connsiteX54-7683" fmla="*/ 2674 w 10000"/>
              <a:gd name="connsiteY54-7684" fmla="*/ 9213 h 10000"/>
              <a:gd name="connsiteX55-7685" fmla="*/ 2687 w 10000"/>
              <a:gd name="connsiteY55-7686" fmla="*/ 9159 h 10000"/>
              <a:gd name="connsiteX56-7687" fmla="*/ 2706 w 10000"/>
              <a:gd name="connsiteY56-7688" fmla="*/ 9076 h 10000"/>
              <a:gd name="connsiteX57-7689" fmla="*/ 2736 w 10000"/>
              <a:gd name="connsiteY57-7690" fmla="*/ 8911 h 10000"/>
              <a:gd name="connsiteX58-7691" fmla="*/ 2750 w 10000"/>
              <a:gd name="connsiteY58-7692" fmla="*/ 8757 h 10000"/>
              <a:gd name="connsiteX59-7693" fmla="*/ 2754 w 10000"/>
              <a:gd name="connsiteY59-7694" fmla="*/ 8606 h 10000"/>
              <a:gd name="connsiteX60-7695" fmla="*/ 2746 w 10000"/>
              <a:gd name="connsiteY60-7696" fmla="*/ 8462 h 10000"/>
              <a:gd name="connsiteX61-7697" fmla="*/ 2727 w 10000"/>
              <a:gd name="connsiteY61-7698" fmla="*/ 8322 h 10000"/>
              <a:gd name="connsiteX62-7699" fmla="*/ 2700 w 10000"/>
              <a:gd name="connsiteY62-7700" fmla="*/ 8183 h 10000"/>
              <a:gd name="connsiteX63-7701" fmla="*/ 2665 w 10000"/>
              <a:gd name="connsiteY63-7702" fmla="*/ 8051 h 10000"/>
              <a:gd name="connsiteX64-7703" fmla="*/ 2600 w 10000"/>
              <a:gd name="connsiteY64-7704" fmla="*/ 7855 h 10000"/>
              <a:gd name="connsiteX65-7705" fmla="*/ 2496 w 10000"/>
              <a:gd name="connsiteY65-7706" fmla="*/ 7598 h 10000"/>
              <a:gd name="connsiteX66-7707" fmla="*/ 2319 w 10000"/>
              <a:gd name="connsiteY66-7708" fmla="*/ 7218 h 10000"/>
              <a:gd name="connsiteX67-7709" fmla="*/ 2199 w 10000"/>
              <a:gd name="connsiteY67-7710" fmla="*/ 6951 h 10000"/>
              <a:gd name="connsiteX68-7711" fmla="*/ 2032 w 10000"/>
              <a:gd name="connsiteY68-7712" fmla="*/ 6592 h 10000"/>
              <a:gd name="connsiteX69-7713" fmla="*/ 1728 w 10000"/>
              <a:gd name="connsiteY69-7714" fmla="*/ 5935 h 10000"/>
              <a:gd name="connsiteX70-7715" fmla="*/ 1579 w 10000"/>
              <a:gd name="connsiteY70-7716" fmla="*/ 5579 h 10000"/>
              <a:gd name="connsiteX71-7717" fmla="*/ 1484 w 10000"/>
              <a:gd name="connsiteY71-7718" fmla="*/ 5336 h 10000"/>
              <a:gd name="connsiteX72-7719" fmla="*/ 1399 w 10000"/>
              <a:gd name="connsiteY72-7720" fmla="*/ 5090 h 10000"/>
              <a:gd name="connsiteX73-7721" fmla="*/ 1327 w 10000"/>
              <a:gd name="connsiteY73-7722" fmla="*/ 4843 h 10000"/>
              <a:gd name="connsiteX74-7723" fmla="*/ 1272 w 10000"/>
              <a:gd name="connsiteY74-7724" fmla="*/ 4593 h 10000"/>
              <a:gd name="connsiteX75-7725" fmla="*/ 1232 w 10000"/>
              <a:gd name="connsiteY75-7726" fmla="*/ 4346 h 10000"/>
              <a:gd name="connsiteX76-7727" fmla="*/ 1213 w 10000"/>
              <a:gd name="connsiteY76-7728" fmla="*/ 4105 h 10000"/>
              <a:gd name="connsiteX77-7729" fmla="*/ 1216 w 10000"/>
              <a:gd name="connsiteY77-7730" fmla="*/ 3926 h 10000"/>
              <a:gd name="connsiteX78-7731" fmla="*/ 1225 w 10000"/>
              <a:gd name="connsiteY78-7732" fmla="*/ 3812 h 10000"/>
              <a:gd name="connsiteX79-7733" fmla="*/ 1241 w 10000"/>
              <a:gd name="connsiteY79-7734" fmla="*/ 3697 h 10000"/>
              <a:gd name="connsiteX80-7735" fmla="*/ 1267 w 10000"/>
              <a:gd name="connsiteY80-7736" fmla="*/ 3586 h 10000"/>
              <a:gd name="connsiteX81-7737" fmla="*/ 1296 w 10000"/>
              <a:gd name="connsiteY81-7738" fmla="*/ 3474 h 10000"/>
              <a:gd name="connsiteX82-7739" fmla="*/ 1337 w 10000"/>
              <a:gd name="connsiteY82-7740" fmla="*/ 3368 h 10000"/>
              <a:gd name="connsiteX83-7741" fmla="*/ 1359 w 10000"/>
              <a:gd name="connsiteY83-7742" fmla="*/ 3317 h 10000"/>
              <a:gd name="connsiteX84-7743" fmla="*/ 1392 w 10000"/>
              <a:gd name="connsiteY84-7744" fmla="*/ 3243 h 10000"/>
              <a:gd name="connsiteX85-7745" fmla="*/ 1470 w 10000"/>
              <a:gd name="connsiteY85-7746" fmla="*/ 3119 h 10000"/>
              <a:gd name="connsiteX86-7747" fmla="*/ 1560 w 10000"/>
              <a:gd name="connsiteY86-7748" fmla="*/ 3008 h 10000"/>
              <a:gd name="connsiteX87-7749" fmla="*/ 1657 w 10000"/>
              <a:gd name="connsiteY87-7750" fmla="*/ 2919 h 10000"/>
              <a:gd name="connsiteX88-7751" fmla="*/ 1762 w 10000"/>
              <a:gd name="connsiteY88-7752" fmla="*/ 2844 h 10000"/>
              <a:gd name="connsiteX89-7753" fmla="*/ 1874 w 10000"/>
              <a:gd name="connsiteY89-7754" fmla="*/ 2783 h 10000"/>
              <a:gd name="connsiteX90-7755" fmla="*/ 1992 w 10000"/>
              <a:gd name="connsiteY90-7756" fmla="*/ 2742 h 10000"/>
              <a:gd name="connsiteX91-7757" fmla="*/ 2110 w 10000"/>
              <a:gd name="connsiteY91-7758" fmla="*/ 2711 h 10000"/>
              <a:gd name="connsiteX92-7759" fmla="*/ 2234 w 10000"/>
              <a:gd name="connsiteY92-7760" fmla="*/ 2694 h 10000"/>
              <a:gd name="connsiteX93-7761" fmla="*/ 2359 w 10000"/>
              <a:gd name="connsiteY93-7762" fmla="*/ 2689 h 10000"/>
              <a:gd name="connsiteX94-7763" fmla="*/ 2485 w 10000"/>
              <a:gd name="connsiteY94-7764" fmla="*/ 2695 h 10000"/>
              <a:gd name="connsiteX95-7765" fmla="*/ 2607 w 10000"/>
              <a:gd name="connsiteY95-7766" fmla="*/ 2713 h 10000"/>
              <a:gd name="connsiteX96-7767" fmla="*/ 2727 w 10000"/>
              <a:gd name="connsiteY96-7768" fmla="*/ 2742 h 10000"/>
              <a:gd name="connsiteX97-7769" fmla="*/ 2844 w 10000"/>
              <a:gd name="connsiteY97-7770" fmla="*/ 2777 h 10000"/>
              <a:gd name="connsiteX98-7771" fmla="*/ 2957 w 10000"/>
              <a:gd name="connsiteY98-7772" fmla="*/ 2822 h 10000"/>
              <a:gd name="connsiteX99-7773" fmla="*/ 3061 w 10000"/>
              <a:gd name="connsiteY99-7774" fmla="*/ 2876 h 10000"/>
              <a:gd name="connsiteX100-7775" fmla="*/ 3113 w 10000"/>
              <a:gd name="connsiteY100-7776" fmla="*/ 2905 h 10000"/>
              <a:gd name="connsiteX101-7777" fmla="*/ 3168 w 10000"/>
              <a:gd name="connsiteY101-7778" fmla="*/ 2939 h 10000"/>
              <a:gd name="connsiteX102-7779" fmla="*/ 3282 w 10000"/>
              <a:gd name="connsiteY102-7780" fmla="*/ 3020 h 10000"/>
              <a:gd name="connsiteX103-7781" fmla="*/ 3389 w 10000"/>
              <a:gd name="connsiteY103-7782" fmla="*/ 3108 h 10000"/>
              <a:gd name="connsiteX104-7783" fmla="*/ 3495 w 10000"/>
              <a:gd name="connsiteY104-7784" fmla="*/ 3203 h 10000"/>
              <a:gd name="connsiteX105-7785" fmla="*/ 3648 w 10000"/>
              <a:gd name="connsiteY105-7786" fmla="*/ 3364 h 10000"/>
              <a:gd name="connsiteX106-7787" fmla="*/ 3842 w 10000"/>
              <a:gd name="connsiteY106-7788" fmla="*/ 3602 h 10000"/>
              <a:gd name="connsiteX107-7789" fmla="*/ 4016 w 10000"/>
              <a:gd name="connsiteY107-7790" fmla="*/ 3864 h 10000"/>
              <a:gd name="connsiteX108-7791" fmla="*/ 4176 w 10000"/>
              <a:gd name="connsiteY108-7792" fmla="*/ 4148 h 10000"/>
              <a:gd name="connsiteX109-7793" fmla="*/ 4321 w 10000"/>
              <a:gd name="connsiteY109-7794" fmla="*/ 4450 h 10000"/>
              <a:gd name="connsiteX110-7795" fmla="*/ 4442 w 10000"/>
              <a:gd name="connsiteY110-7796" fmla="*/ 4763 h 10000"/>
              <a:gd name="connsiteX111-7797" fmla="*/ 4494 w 10000"/>
              <a:gd name="connsiteY111-7798" fmla="*/ 4928 h 10000"/>
              <a:gd name="connsiteX112-7799" fmla="*/ 4534 w 10000"/>
              <a:gd name="connsiteY112-7800" fmla="*/ 5048 h 10000"/>
              <a:gd name="connsiteX113-7801" fmla="*/ 4599 w 10000"/>
              <a:gd name="connsiteY113-7802" fmla="*/ 5296 h 10000"/>
              <a:gd name="connsiteX114-7803" fmla="*/ 4653 w 10000"/>
              <a:gd name="connsiteY114-7804" fmla="*/ 5547 h 10000"/>
              <a:gd name="connsiteX115-7805" fmla="*/ 4697 w 10000"/>
              <a:gd name="connsiteY115-7806" fmla="*/ 5800 h 10000"/>
              <a:gd name="connsiteX116-7807" fmla="*/ 4756 w 10000"/>
              <a:gd name="connsiteY116-7808" fmla="*/ 6184 h 10000"/>
              <a:gd name="connsiteX117-7809" fmla="*/ 4829 w 10000"/>
              <a:gd name="connsiteY117-7810" fmla="*/ 6698 h 10000"/>
              <a:gd name="connsiteX118-7811" fmla="*/ 4888 w 10000"/>
              <a:gd name="connsiteY118-7812" fmla="*/ 7078 h 10000"/>
              <a:gd name="connsiteX119-7813" fmla="*/ 4933 w 10000"/>
              <a:gd name="connsiteY119-7814" fmla="*/ 7328 h 10000"/>
              <a:gd name="connsiteX120-7815" fmla="*/ 4988 w 10000"/>
              <a:gd name="connsiteY120-7816" fmla="*/ 7573 h 10000"/>
              <a:gd name="connsiteX121-7817" fmla="*/ 5052 w 10000"/>
              <a:gd name="connsiteY121-7818" fmla="*/ 7816 h 10000"/>
              <a:gd name="connsiteX122-7819" fmla="*/ 5128 w 10000"/>
              <a:gd name="connsiteY122-7820" fmla="*/ 8050 h 10000"/>
              <a:gd name="connsiteX123-7821" fmla="*/ 5218 w 10000"/>
              <a:gd name="connsiteY123-7822" fmla="*/ 8273 h 10000"/>
              <a:gd name="connsiteX124-7823" fmla="*/ 5328 w 10000"/>
              <a:gd name="connsiteY124-7824" fmla="*/ 8493 h 10000"/>
              <a:gd name="connsiteX125-7825" fmla="*/ 5455 w 10000"/>
              <a:gd name="connsiteY125-7826" fmla="*/ 8701 h 10000"/>
              <a:gd name="connsiteX126-7827" fmla="*/ 5527 w 10000"/>
              <a:gd name="connsiteY126-7828" fmla="*/ 8800 h 10000"/>
              <a:gd name="connsiteX127-7829" fmla="*/ 5558 w 10000"/>
              <a:gd name="connsiteY127-7830" fmla="*/ 8842 h 10000"/>
              <a:gd name="connsiteX128-7831" fmla="*/ 5626 w 10000"/>
              <a:gd name="connsiteY128-7832" fmla="*/ 8916 h 10000"/>
              <a:gd name="connsiteX129-7833" fmla="*/ 5693 w 10000"/>
              <a:gd name="connsiteY129-7834" fmla="*/ 8981 h 10000"/>
              <a:gd name="connsiteX130-7835" fmla="*/ 5762 w 10000"/>
              <a:gd name="connsiteY130-7836" fmla="*/ 9037 h 10000"/>
              <a:gd name="connsiteX131-7837" fmla="*/ 5830 w 10000"/>
              <a:gd name="connsiteY131-7838" fmla="*/ 9079 h 10000"/>
              <a:gd name="connsiteX132-7839" fmla="*/ 5901 w 10000"/>
              <a:gd name="connsiteY132-7840" fmla="*/ 9111 h 10000"/>
              <a:gd name="connsiteX133-7841" fmla="*/ 5971 w 10000"/>
              <a:gd name="connsiteY133-7842" fmla="*/ 9135 h 10000"/>
              <a:gd name="connsiteX134-7843" fmla="*/ 6043 w 10000"/>
              <a:gd name="connsiteY134-7844" fmla="*/ 9148 h 10000"/>
              <a:gd name="connsiteX135-7845" fmla="*/ 6114 w 10000"/>
              <a:gd name="connsiteY135-7846" fmla="*/ 9148 h 10000"/>
              <a:gd name="connsiteX136-7847" fmla="*/ 6185 w 10000"/>
              <a:gd name="connsiteY136-7848" fmla="*/ 9139 h 10000"/>
              <a:gd name="connsiteX137-7849" fmla="*/ 6256 w 10000"/>
              <a:gd name="connsiteY137-7850" fmla="*/ 9117 h 10000"/>
              <a:gd name="connsiteX138-7851" fmla="*/ 6326 w 10000"/>
              <a:gd name="connsiteY138-7852" fmla="*/ 9087 h 10000"/>
              <a:gd name="connsiteX139-7853" fmla="*/ 6397 w 10000"/>
              <a:gd name="connsiteY139-7854" fmla="*/ 9050 h 10000"/>
              <a:gd name="connsiteX140-7855" fmla="*/ 6466 w 10000"/>
              <a:gd name="connsiteY140-7856" fmla="*/ 8995 h 10000"/>
              <a:gd name="connsiteX141-7857" fmla="*/ 6535 w 10000"/>
              <a:gd name="connsiteY141-7858" fmla="*/ 8934 h 10000"/>
              <a:gd name="connsiteX142-7859" fmla="*/ 6603 w 10000"/>
              <a:gd name="connsiteY142-7860" fmla="*/ 8861 h 10000"/>
              <a:gd name="connsiteX143-7861" fmla="*/ 6637 w 10000"/>
              <a:gd name="connsiteY143-7862" fmla="*/ 8820 h 10000"/>
              <a:gd name="connsiteX144-7863" fmla="*/ 6667 w 10000"/>
              <a:gd name="connsiteY144-7864" fmla="*/ 8783 h 10000"/>
              <a:gd name="connsiteX145-7865" fmla="*/ 6721 w 10000"/>
              <a:gd name="connsiteY145-7866" fmla="*/ 8704 h 10000"/>
              <a:gd name="connsiteX146-7867" fmla="*/ 6766 w 10000"/>
              <a:gd name="connsiteY146-7868" fmla="*/ 8618 h 10000"/>
              <a:gd name="connsiteX147-7869" fmla="*/ 6805 w 10000"/>
              <a:gd name="connsiteY147-7870" fmla="*/ 8531 h 10000"/>
              <a:gd name="connsiteX148-7871" fmla="*/ 6853 w 10000"/>
              <a:gd name="connsiteY148-7872" fmla="*/ 8393 h 10000"/>
              <a:gd name="connsiteX149-7873" fmla="*/ 6901 w 10000"/>
              <a:gd name="connsiteY149-7874" fmla="*/ 8201 h 10000"/>
              <a:gd name="connsiteX150-7875" fmla="*/ 6931 w 10000"/>
              <a:gd name="connsiteY150-7876" fmla="*/ 8001 h 10000"/>
              <a:gd name="connsiteX151-7877" fmla="*/ 6950 w 10000"/>
              <a:gd name="connsiteY151-7878" fmla="*/ 7793 h 10000"/>
              <a:gd name="connsiteX152-7879" fmla="*/ 6966 w 10000"/>
              <a:gd name="connsiteY152-7880" fmla="*/ 7476 h 10000"/>
              <a:gd name="connsiteX153-7881" fmla="*/ 6974 w 10000"/>
              <a:gd name="connsiteY153-7882" fmla="*/ 7264 h 10000"/>
              <a:gd name="connsiteX154-7883" fmla="*/ 6987 w 10000"/>
              <a:gd name="connsiteY154-7884" fmla="*/ 6979 h 10000"/>
              <a:gd name="connsiteX155-7885" fmla="*/ 7001 w 10000"/>
              <a:gd name="connsiteY155-7886" fmla="*/ 6405 h 10000"/>
              <a:gd name="connsiteX156-7887" fmla="*/ 7001 w 10000"/>
              <a:gd name="connsiteY156-7888" fmla="*/ 5829 h 10000"/>
              <a:gd name="connsiteX157-7889" fmla="*/ 6990 w 10000"/>
              <a:gd name="connsiteY157-7890" fmla="*/ 5256 h 10000"/>
              <a:gd name="connsiteX158-7891" fmla="*/ 6981 w 10000"/>
              <a:gd name="connsiteY158-7892" fmla="*/ 4969 h 10000"/>
              <a:gd name="connsiteX159-7893" fmla="*/ 6978 w 10000"/>
              <a:gd name="connsiteY159-7894" fmla="*/ 4903 h 10000"/>
              <a:gd name="connsiteX160-7895" fmla="*/ 6965 w 10000"/>
              <a:gd name="connsiteY160-7896" fmla="*/ 4763 h 10000"/>
              <a:gd name="connsiteX161-7897" fmla="*/ 6946 w 10000"/>
              <a:gd name="connsiteY161-7898" fmla="*/ 4630 h 10000"/>
              <a:gd name="connsiteX162-7899" fmla="*/ 6916 w 10000"/>
              <a:gd name="connsiteY162-7900" fmla="*/ 4501 h 10000"/>
              <a:gd name="connsiteX163-7901" fmla="*/ 6885 w 10000"/>
              <a:gd name="connsiteY163-7902" fmla="*/ 4375 h 10000"/>
              <a:gd name="connsiteX164-7903" fmla="*/ 6844 w 10000"/>
              <a:gd name="connsiteY164-7904" fmla="*/ 4253 h 10000"/>
              <a:gd name="connsiteX165-7905" fmla="*/ 6796 w 10000"/>
              <a:gd name="connsiteY165-7906" fmla="*/ 4136 h 10000"/>
              <a:gd name="connsiteX166-7907" fmla="*/ 6744 w 10000"/>
              <a:gd name="connsiteY166-7908" fmla="*/ 4027 h 10000"/>
              <a:gd name="connsiteX167-7909" fmla="*/ 6684 w 10000"/>
              <a:gd name="connsiteY167-7910" fmla="*/ 3926 h 10000"/>
              <a:gd name="connsiteX168-7911" fmla="*/ 6619 w 10000"/>
              <a:gd name="connsiteY168-7912" fmla="*/ 3835 h 10000"/>
              <a:gd name="connsiteX169-7913" fmla="*/ 6547 w 10000"/>
              <a:gd name="connsiteY169-7914" fmla="*/ 3751 h 10000"/>
              <a:gd name="connsiteX170-7915" fmla="*/ 6470 w 10000"/>
              <a:gd name="connsiteY170-7916" fmla="*/ 3676 h 10000"/>
              <a:gd name="connsiteX171-7917" fmla="*/ 6390 w 10000"/>
              <a:gd name="connsiteY171-7918" fmla="*/ 3614 h 10000"/>
              <a:gd name="connsiteX172-7919" fmla="*/ 6304 w 10000"/>
              <a:gd name="connsiteY172-7920" fmla="*/ 3560 h 10000"/>
              <a:gd name="connsiteX173-7921" fmla="*/ 6212 w 10000"/>
              <a:gd name="connsiteY173-7922" fmla="*/ 3523 h 10000"/>
              <a:gd name="connsiteX174-7923" fmla="*/ 6115 w 10000"/>
              <a:gd name="connsiteY174-7924" fmla="*/ 3498 h 10000"/>
              <a:gd name="connsiteX175-7925" fmla="*/ 6064 w 10000"/>
              <a:gd name="connsiteY175-7926" fmla="*/ 3493 h 10000"/>
              <a:gd name="connsiteX176-7927" fmla="*/ 6039 w 10000"/>
              <a:gd name="connsiteY176-7928" fmla="*/ 3492 h 10000"/>
              <a:gd name="connsiteX177-7929" fmla="*/ 5986 w 10000"/>
              <a:gd name="connsiteY177-7930" fmla="*/ 3497 h 10000"/>
              <a:gd name="connsiteX178-7931" fmla="*/ 5934 w 10000"/>
              <a:gd name="connsiteY178-7932" fmla="*/ 3513 h 10000"/>
              <a:gd name="connsiteX179-7933" fmla="*/ 5884 w 10000"/>
              <a:gd name="connsiteY179-7934" fmla="*/ 3539 h 10000"/>
              <a:gd name="connsiteX180-7935" fmla="*/ 5837 w 10000"/>
              <a:gd name="connsiteY180-7936" fmla="*/ 3577 h 10000"/>
              <a:gd name="connsiteX181-7937" fmla="*/ 5796 w 10000"/>
              <a:gd name="connsiteY181-7938" fmla="*/ 3624 h 10000"/>
              <a:gd name="connsiteX182-7939" fmla="*/ 5763 w 10000"/>
              <a:gd name="connsiteY182-7940" fmla="*/ 3679 h 10000"/>
              <a:gd name="connsiteX183-7941" fmla="*/ 5738 w 10000"/>
              <a:gd name="connsiteY183-7942" fmla="*/ 3743 h 10000"/>
              <a:gd name="connsiteX184-7943" fmla="*/ 5729 w 10000"/>
              <a:gd name="connsiteY184-7944" fmla="*/ 3777 h 10000"/>
              <a:gd name="connsiteX185-7945" fmla="*/ 5725 w 10000"/>
              <a:gd name="connsiteY185-7946" fmla="*/ 3805 h 10000"/>
              <a:gd name="connsiteX186-7947" fmla="*/ 5719 w 10000"/>
              <a:gd name="connsiteY186-7948" fmla="*/ 3861 h 10000"/>
              <a:gd name="connsiteX187-7949" fmla="*/ 5724 w 10000"/>
              <a:gd name="connsiteY187-7950" fmla="*/ 3946 h 10000"/>
              <a:gd name="connsiteX188-7951" fmla="*/ 5745 w 10000"/>
              <a:gd name="connsiteY188-7952" fmla="*/ 4059 h 10000"/>
              <a:gd name="connsiteX189-7953" fmla="*/ 5786 w 10000"/>
              <a:gd name="connsiteY189-7954" fmla="*/ 4157 h 10000"/>
              <a:gd name="connsiteX190-7955" fmla="*/ 5811 w 10000"/>
              <a:gd name="connsiteY190-7956" fmla="*/ 4203 h 10000"/>
              <a:gd name="connsiteX191-7957" fmla="*/ 5860 w 10000"/>
              <a:gd name="connsiteY191-7958" fmla="*/ 4279 h 10000"/>
              <a:gd name="connsiteX192-7959" fmla="*/ 5960 w 10000"/>
              <a:gd name="connsiteY192-7960" fmla="*/ 4405 h 10000"/>
              <a:gd name="connsiteX193-7961" fmla="*/ 6061 w 10000"/>
              <a:gd name="connsiteY193-7962" fmla="*/ 4511 h 10000"/>
              <a:gd name="connsiteX194-7963" fmla="*/ 6167 w 10000"/>
              <a:gd name="connsiteY194-7964" fmla="*/ 4593 h 10000"/>
              <a:gd name="connsiteX195-7965" fmla="*/ 6272 w 10000"/>
              <a:gd name="connsiteY195-7966" fmla="*/ 4647 h 10000"/>
              <a:gd name="connsiteX196-7967" fmla="*/ 6380 w 10000"/>
              <a:gd name="connsiteY196-7968" fmla="*/ 4682 h 10000"/>
              <a:gd name="connsiteX197-7969" fmla="*/ 6488 w 10000"/>
              <a:gd name="connsiteY197-7970" fmla="*/ 4695 h 10000"/>
              <a:gd name="connsiteX198-7971" fmla="*/ 6596 w 10000"/>
              <a:gd name="connsiteY198-7972" fmla="*/ 4685 h 10000"/>
              <a:gd name="connsiteX199-7973" fmla="*/ 6703 w 10000"/>
              <a:gd name="connsiteY199-7974" fmla="*/ 4660 h 10000"/>
              <a:gd name="connsiteX200-7975" fmla="*/ 6810 w 10000"/>
              <a:gd name="connsiteY200-7976" fmla="*/ 4611 h 10000"/>
              <a:gd name="connsiteX201-7977" fmla="*/ 6915 w 10000"/>
              <a:gd name="connsiteY201-7978" fmla="*/ 4552 h 10000"/>
              <a:gd name="connsiteX202-7979" fmla="*/ 7018 w 10000"/>
              <a:gd name="connsiteY202-7980" fmla="*/ 4470 h 10000"/>
              <a:gd name="connsiteX203-7981" fmla="*/ 7116 w 10000"/>
              <a:gd name="connsiteY203-7982" fmla="*/ 4376 h 10000"/>
              <a:gd name="connsiteX204-7983" fmla="*/ 7213 w 10000"/>
              <a:gd name="connsiteY204-7984" fmla="*/ 4266 h 10000"/>
              <a:gd name="connsiteX205-7985" fmla="*/ 7306 w 10000"/>
              <a:gd name="connsiteY205-7986" fmla="*/ 4146 h 10000"/>
              <a:gd name="connsiteX206-7987" fmla="*/ 7391 w 10000"/>
              <a:gd name="connsiteY206-7988" fmla="*/ 4011 h 10000"/>
              <a:gd name="connsiteX207-7989" fmla="*/ 7433 w 10000"/>
              <a:gd name="connsiteY207-7990" fmla="*/ 3940 h 10000"/>
              <a:gd name="connsiteX208-7991" fmla="*/ 7506 w 10000"/>
              <a:gd name="connsiteY208-7992" fmla="*/ 3806 h 10000"/>
              <a:gd name="connsiteX209-7993" fmla="*/ 7640 w 10000"/>
              <a:gd name="connsiteY209-7994" fmla="*/ 3526 h 10000"/>
              <a:gd name="connsiteX210-7995" fmla="*/ 7754 w 10000"/>
              <a:gd name="connsiteY210-7996" fmla="*/ 3225 h 10000"/>
              <a:gd name="connsiteX211-7997" fmla="*/ 7825 w 10000"/>
              <a:gd name="connsiteY211-7998" fmla="*/ 2990 h 10000"/>
              <a:gd name="connsiteX212-7999" fmla="*/ 7868 w 10000"/>
              <a:gd name="connsiteY212-8000" fmla="*/ 2831 h 10000"/>
              <a:gd name="connsiteX213-8001" fmla="*/ 7900 w 10000"/>
              <a:gd name="connsiteY213-8002" fmla="*/ 2668 h 10000"/>
              <a:gd name="connsiteX214-8003" fmla="*/ 7931 w 10000"/>
              <a:gd name="connsiteY214-8004" fmla="*/ 2499 h 10000"/>
              <a:gd name="connsiteX215-8005" fmla="*/ 7952 w 10000"/>
              <a:gd name="connsiteY215-8006" fmla="*/ 2336 h 10000"/>
              <a:gd name="connsiteX216-8007" fmla="*/ 7965 w 10000"/>
              <a:gd name="connsiteY216-8008" fmla="*/ 2167 h 10000"/>
              <a:gd name="connsiteX217-8009" fmla="*/ 7973 w 10000"/>
              <a:gd name="connsiteY217-8010" fmla="*/ 1999 h 10000"/>
              <a:gd name="connsiteX218-8011" fmla="*/ 7971 w 10000"/>
              <a:gd name="connsiteY218-8012" fmla="*/ 1829 h 10000"/>
              <a:gd name="connsiteX219-8013" fmla="*/ 7963 w 10000"/>
              <a:gd name="connsiteY219-8014" fmla="*/ 1659 h 10000"/>
              <a:gd name="connsiteX220-8015" fmla="*/ 7949 w 10000"/>
              <a:gd name="connsiteY220-8016" fmla="*/ 1488 h 10000"/>
              <a:gd name="connsiteX221-8017" fmla="*/ 7937 w 10000"/>
              <a:gd name="connsiteY221-8018" fmla="*/ 1404 h 10000"/>
              <a:gd name="connsiteX222-8019" fmla="*/ 7916 w 10000"/>
              <a:gd name="connsiteY222-8020" fmla="*/ 1289 h 10000"/>
              <a:gd name="connsiteX223-8021" fmla="*/ 7892 w 10000"/>
              <a:gd name="connsiteY223-8022" fmla="*/ 1098 h 10000"/>
              <a:gd name="connsiteX224-8023" fmla="*/ 7883 w 10000"/>
              <a:gd name="connsiteY224-8024" fmla="*/ 969 h 10000"/>
              <a:gd name="connsiteX225-8025" fmla="*/ 7885 w 10000"/>
              <a:gd name="connsiteY225-8026" fmla="*/ 845 h 10000"/>
              <a:gd name="connsiteX226-8027" fmla="*/ 7903 w 10000"/>
              <a:gd name="connsiteY226-8028" fmla="*/ 727 h 10000"/>
              <a:gd name="connsiteX227-8029" fmla="*/ 7934 w 10000"/>
              <a:gd name="connsiteY227-8030" fmla="*/ 649 h 10000"/>
              <a:gd name="connsiteX228-8031" fmla="*/ 7958 w 10000"/>
              <a:gd name="connsiteY228-8032" fmla="*/ 601 h 10000"/>
              <a:gd name="connsiteX229-8033" fmla="*/ 7992 w 10000"/>
              <a:gd name="connsiteY229-8034" fmla="*/ 558 h 10000"/>
              <a:gd name="connsiteX230-8035" fmla="*/ 8030 w 10000"/>
              <a:gd name="connsiteY230-8036" fmla="*/ 522 h 10000"/>
              <a:gd name="connsiteX231-8037" fmla="*/ 8050 w 10000"/>
              <a:gd name="connsiteY231-8038" fmla="*/ 507 h 10000"/>
              <a:gd name="connsiteX232-8039" fmla="*/ 8088 w 10000"/>
              <a:gd name="connsiteY232-8040" fmla="*/ 485 h 10000"/>
              <a:gd name="connsiteX233-8041" fmla="*/ 8159 w 10000"/>
              <a:gd name="connsiteY233-8042" fmla="*/ 470 h 10000"/>
              <a:gd name="connsiteX234-8043" fmla="*/ 8229 w 10000"/>
              <a:gd name="connsiteY234-8044" fmla="*/ 479 h 10000"/>
              <a:gd name="connsiteX235-8045" fmla="*/ 8301 w 10000"/>
              <a:gd name="connsiteY235-8046" fmla="*/ 515 h 10000"/>
              <a:gd name="connsiteX236-8047" fmla="*/ 8370 w 10000"/>
              <a:gd name="connsiteY236-8048" fmla="*/ 564 h 10000"/>
              <a:gd name="connsiteX237-8049" fmla="*/ 8433 w 10000"/>
              <a:gd name="connsiteY237-8050" fmla="*/ 629 h 10000"/>
              <a:gd name="connsiteX238-8051" fmla="*/ 8490 w 10000"/>
              <a:gd name="connsiteY238-8052" fmla="*/ 704 h 10000"/>
              <a:gd name="connsiteX239-8053" fmla="*/ 8538 w 10000"/>
              <a:gd name="connsiteY239-8054" fmla="*/ 780 h 10000"/>
              <a:gd name="connsiteX240-8055" fmla="*/ 8559 w 10000"/>
              <a:gd name="connsiteY240-8056" fmla="*/ 818 h 10000"/>
              <a:gd name="connsiteX241-8057" fmla="*/ 8645 w 10000"/>
              <a:gd name="connsiteY241-8058" fmla="*/ 1003 h 10000"/>
              <a:gd name="connsiteX242-8059" fmla="*/ 8792 w 10000"/>
              <a:gd name="connsiteY242-8060" fmla="*/ 1307 h 10000"/>
              <a:gd name="connsiteX243-8061" fmla="*/ 8868 w 10000"/>
              <a:gd name="connsiteY243-8062" fmla="*/ 1441 h 10000"/>
              <a:gd name="connsiteX244-8063" fmla="*/ 8925 w 10000"/>
              <a:gd name="connsiteY244-8064" fmla="*/ 1521 h 10000"/>
              <a:gd name="connsiteX245-8065" fmla="*/ 8982 w 10000"/>
              <a:gd name="connsiteY245-8066" fmla="*/ 1592 h 10000"/>
              <a:gd name="connsiteX246-8067" fmla="*/ 9039 w 10000"/>
              <a:gd name="connsiteY246-8068" fmla="*/ 1642 h 10000"/>
              <a:gd name="connsiteX247-8069" fmla="*/ 9103 w 10000"/>
              <a:gd name="connsiteY247-8070" fmla="*/ 1676 h 10000"/>
              <a:gd name="connsiteX248-8071" fmla="*/ 9168 w 10000"/>
              <a:gd name="connsiteY248-8072" fmla="*/ 1690 h 10000"/>
              <a:gd name="connsiteX249-8073" fmla="*/ 9236 w 10000"/>
              <a:gd name="connsiteY249-8074" fmla="*/ 1681 h 10000"/>
              <a:gd name="connsiteX250-8075" fmla="*/ 9308 w 10000"/>
              <a:gd name="connsiteY250-8076" fmla="*/ 1647 h 10000"/>
              <a:gd name="connsiteX251-8077" fmla="*/ 9384 w 10000"/>
              <a:gd name="connsiteY251-8078" fmla="*/ 1583 h 10000"/>
              <a:gd name="connsiteX252-8079" fmla="*/ 9463 w 10000"/>
              <a:gd name="connsiteY252-8080" fmla="*/ 1486 h 10000"/>
              <a:gd name="connsiteX253-8081" fmla="*/ 9504 w 10000"/>
              <a:gd name="connsiteY253-8082" fmla="*/ 1425 h 10000"/>
              <a:gd name="connsiteX254-8083" fmla="*/ 9544 w 10000"/>
              <a:gd name="connsiteY254-8084" fmla="*/ 1356 h 10000"/>
              <a:gd name="connsiteX255-8085" fmla="*/ 9614 w 10000"/>
              <a:gd name="connsiteY255-8086" fmla="*/ 1210 h 10000"/>
              <a:gd name="connsiteX256-8087" fmla="*/ 9672 w 10000"/>
              <a:gd name="connsiteY256-8088" fmla="*/ 1047 h 10000"/>
              <a:gd name="connsiteX257-8089" fmla="*/ 9722 w 10000"/>
              <a:gd name="connsiteY257-8090" fmla="*/ 880 h 10000"/>
              <a:gd name="connsiteX258-8091" fmla="*/ 9743 w 10000"/>
              <a:gd name="connsiteY258-8092" fmla="*/ 796 h 10000"/>
              <a:gd name="connsiteX259-8093" fmla="*/ 9795 w 10000"/>
              <a:gd name="connsiteY259-8094" fmla="*/ 595 h 10000"/>
              <a:gd name="connsiteX260-8095" fmla="*/ 9884 w 10000"/>
              <a:gd name="connsiteY260-8096" fmla="*/ 283 h 10000"/>
              <a:gd name="connsiteX261-8097" fmla="*/ 9955 w 10000"/>
              <a:gd name="connsiteY261-8098" fmla="*/ 89 h 10000"/>
              <a:gd name="connsiteX262-8099" fmla="*/ 10000 w 10000"/>
              <a:gd name="connsiteY262-810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Lst>
            <a:rect l="l" t="t" r="r" b="b"/>
            <a:pathLst>
              <a:path w="10000" h="10000">
                <a:moveTo>
                  <a:pt x="905" y="9038"/>
                </a:moveTo>
                <a:cubicBezTo>
                  <a:pt x="913" y="8997"/>
                  <a:pt x="919" y="8960"/>
                  <a:pt x="926" y="8920"/>
                </a:cubicBezTo>
                <a:cubicBezTo>
                  <a:pt x="931" y="8887"/>
                  <a:pt x="938" y="8857"/>
                  <a:pt x="942" y="8824"/>
                </a:cubicBezTo>
                <a:cubicBezTo>
                  <a:pt x="947" y="8762"/>
                  <a:pt x="952" y="8697"/>
                  <a:pt x="958" y="8630"/>
                </a:cubicBezTo>
                <a:cubicBezTo>
                  <a:pt x="960" y="8566"/>
                  <a:pt x="960" y="8502"/>
                  <a:pt x="961" y="8440"/>
                </a:cubicBezTo>
                <a:cubicBezTo>
                  <a:pt x="955" y="8374"/>
                  <a:pt x="949" y="8311"/>
                  <a:pt x="944" y="8247"/>
                </a:cubicBezTo>
                <a:cubicBezTo>
                  <a:pt x="932" y="8184"/>
                  <a:pt x="922" y="8123"/>
                  <a:pt x="912" y="8062"/>
                </a:cubicBezTo>
                <a:cubicBezTo>
                  <a:pt x="896" y="8001"/>
                  <a:pt x="877" y="7942"/>
                  <a:pt x="861" y="7883"/>
                </a:cubicBezTo>
                <a:cubicBezTo>
                  <a:pt x="839" y="7829"/>
                  <a:pt x="818" y="7771"/>
                  <a:pt x="795" y="7718"/>
                </a:cubicBezTo>
                <a:cubicBezTo>
                  <a:pt x="767" y="7665"/>
                  <a:pt x="736" y="7615"/>
                  <a:pt x="709" y="7561"/>
                </a:cubicBezTo>
                <a:cubicBezTo>
                  <a:pt x="692" y="7538"/>
                  <a:pt x="675" y="7513"/>
                  <a:pt x="657" y="7487"/>
                </a:cubicBezTo>
                <a:cubicBezTo>
                  <a:pt x="646" y="7474"/>
                  <a:pt x="636" y="7459"/>
                  <a:pt x="625" y="7446"/>
                </a:cubicBezTo>
                <a:cubicBezTo>
                  <a:pt x="602" y="7422"/>
                  <a:pt x="580" y="7400"/>
                  <a:pt x="557" y="7379"/>
                </a:cubicBezTo>
                <a:cubicBezTo>
                  <a:pt x="535" y="7364"/>
                  <a:pt x="513" y="7346"/>
                  <a:pt x="492" y="7330"/>
                </a:cubicBezTo>
                <a:lnTo>
                  <a:pt x="427" y="7301"/>
                </a:lnTo>
                <a:cubicBezTo>
                  <a:pt x="405" y="7297"/>
                  <a:pt x="385" y="7294"/>
                  <a:pt x="365" y="7290"/>
                </a:cubicBezTo>
                <a:cubicBezTo>
                  <a:pt x="344" y="7292"/>
                  <a:pt x="323" y="7293"/>
                  <a:pt x="304" y="7295"/>
                </a:cubicBezTo>
                <a:cubicBezTo>
                  <a:pt x="284" y="7301"/>
                  <a:pt x="264" y="7309"/>
                  <a:pt x="245" y="7315"/>
                </a:cubicBezTo>
                <a:cubicBezTo>
                  <a:pt x="228" y="7327"/>
                  <a:pt x="210" y="7337"/>
                  <a:pt x="191" y="7350"/>
                </a:cubicBezTo>
                <a:cubicBezTo>
                  <a:pt x="177" y="7367"/>
                  <a:pt x="161" y="7382"/>
                  <a:pt x="144" y="7397"/>
                </a:cubicBezTo>
                <a:cubicBezTo>
                  <a:pt x="129" y="7418"/>
                  <a:pt x="115" y="7440"/>
                  <a:pt x="101" y="7461"/>
                </a:cubicBezTo>
                <a:cubicBezTo>
                  <a:pt x="89" y="7486"/>
                  <a:pt x="77" y="7512"/>
                  <a:pt x="66" y="7537"/>
                </a:cubicBezTo>
                <a:cubicBezTo>
                  <a:pt x="55" y="7565"/>
                  <a:pt x="47" y="7593"/>
                  <a:pt x="35" y="7622"/>
                </a:cubicBezTo>
                <a:cubicBezTo>
                  <a:pt x="29" y="7652"/>
                  <a:pt x="22" y="7686"/>
                  <a:pt x="16" y="7718"/>
                </a:cubicBezTo>
                <a:cubicBezTo>
                  <a:pt x="11" y="7751"/>
                  <a:pt x="8" y="7782"/>
                  <a:pt x="3" y="7819"/>
                </a:cubicBezTo>
                <a:cubicBezTo>
                  <a:pt x="2" y="7854"/>
                  <a:pt x="1" y="7893"/>
                  <a:pt x="0" y="7929"/>
                </a:cubicBezTo>
                <a:cubicBezTo>
                  <a:pt x="2" y="7970"/>
                  <a:pt x="5" y="8005"/>
                  <a:pt x="7" y="8045"/>
                </a:cubicBezTo>
                <a:cubicBezTo>
                  <a:pt x="9" y="8066"/>
                  <a:pt x="11" y="8085"/>
                  <a:pt x="14" y="8104"/>
                </a:cubicBezTo>
                <a:cubicBezTo>
                  <a:pt x="19" y="8138"/>
                  <a:pt x="24" y="8173"/>
                  <a:pt x="29" y="8207"/>
                </a:cubicBezTo>
                <a:cubicBezTo>
                  <a:pt x="45" y="8271"/>
                  <a:pt x="60" y="8338"/>
                  <a:pt x="76" y="8401"/>
                </a:cubicBezTo>
                <a:cubicBezTo>
                  <a:pt x="97" y="8466"/>
                  <a:pt x="117" y="8527"/>
                  <a:pt x="138" y="8592"/>
                </a:cubicBezTo>
                <a:cubicBezTo>
                  <a:pt x="163" y="8649"/>
                  <a:pt x="187" y="8711"/>
                  <a:pt x="214" y="8773"/>
                </a:cubicBezTo>
                <a:cubicBezTo>
                  <a:pt x="243" y="8826"/>
                  <a:pt x="272" y="8883"/>
                  <a:pt x="304" y="8941"/>
                </a:cubicBezTo>
                <a:cubicBezTo>
                  <a:pt x="335" y="8993"/>
                  <a:pt x="370" y="9049"/>
                  <a:pt x="401" y="9100"/>
                </a:cubicBezTo>
                <a:cubicBezTo>
                  <a:pt x="438" y="9151"/>
                  <a:pt x="476" y="9202"/>
                  <a:pt x="510" y="9250"/>
                </a:cubicBezTo>
                <a:lnTo>
                  <a:pt x="630" y="9389"/>
                </a:lnTo>
                <a:cubicBezTo>
                  <a:pt x="671" y="9432"/>
                  <a:pt x="713" y="9474"/>
                  <a:pt x="754" y="9518"/>
                </a:cubicBezTo>
                <a:lnTo>
                  <a:pt x="886" y="9628"/>
                </a:lnTo>
                <a:cubicBezTo>
                  <a:pt x="930" y="9664"/>
                  <a:pt x="975" y="9694"/>
                  <a:pt x="1019" y="9727"/>
                </a:cubicBezTo>
                <a:lnTo>
                  <a:pt x="1157" y="9813"/>
                </a:lnTo>
                <a:cubicBezTo>
                  <a:pt x="1203" y="9836"/>
                  <a:pt x="1247" y="9862"/>
                  <a:pt x="1294" y="9884"/>
                </a:cubicBezTo>
                <a:lnTo>
                  <a:pt x="1434" y="9939"/>
                </a:lnTo>
                <a:lnTo>
                  <a:pt x="1571" y="9975"/>
                </a:lnTo>
                <a:lnTo>
                  <a:pt x="1705" y="9999"/>
                </a:lnTo>
                <a:cubicBezTo>
                  <a:pt x="1727" y="9999"/>
                  <a:pt x="1747" y="10000"/>
                  <a:pt x="1769" y="10000"/>
                </a:cubicBezTo>
                <a:cubicBezTo>
                  <a:pt x="1795" y="10000"/>
                  <a:pt x="1819" y="9999"/>
                  <a:pt x="1844" y="9999"/>
                </a:cubicBezTo>
                <a:lnTo>
                  <a:pt x="1992" y="9974"/>
                </a:lnTo>
                <a:lnTo>
                  <a:pt x="2129" y="9923"/>
                </a:lnTo>
                <a:cubicBezTo>
                  <a:pt x="2174" y="9896"/>
                  <a:pt x="2220" y="9871"/>
                  <a:pt x="2263" y="9844"/>
                </a:cubicBezTo>
                <a:cubicBezTo>
                  <a:pt x="2303" y="9808"/>
                  <a:pt x="2343" y="9776"/>
                  <a:pt x="2382" y="9741"/>
                </a:cubicBezTo>
                <a:cubicBezTo>
                  <a:pt x="2418" y="9695"/>
                  <a:pt x="2455" y="9651"/>
                  <a:pt x="2491" y="9606"/>
                </a:cubicBezTo>
                <a:cubicBezTo>
                  <a:pt x="2514" y="9568"/>
                  <a:pt x="2538" y="9531"/>
                  <a:pt x="2561" y="9490"/>
                </a:cubicBezTo>
                <a:cubicBezTo>
                  <a:pt x="2574" y="9463"/>
                  <a:pt x="2589" y="9432"/>
                  <a:pt x="2602" y="9404"/>
                </a:cubicBezTo>
                <a:cubicBezTo>
                  <a:pt x="2615" y="9374"/>
                  <a:pt x="2628" y="9342"/>
                  <a:pt x="2639" y="9312"/>
                </a:cubicBezTo>
                <a:cubicBezTo>
                  <a:pt x="2649" y="9278"/>
                  <a:pt x="2662" y="9246"/>
                  <a:pt x="2674" y="9213"/>
                </a:cubicBezTo>
                <a:cubicBezTo>
                  <a:pt x="2678" y="9195"/>
                  <a:pt x="2683" y="9178"/>
                  <a:pt x="2687" y="9159"/>
                </a:cubicBezTo>
                <a:cubicBezTo>
                  <a:pt x="2693" y="9132"/>
                  <a:pt x="2699" y="9103"/>
                  <a:pt x="2706" y="9076"/>
                </a:cubicBezTo>
                <a:cubicBezTo>
                  <a:pt x="2714" y="9019"/>
                  <a:pt x="2725" y="8966"/>
                  <a:pt x="2736" y="8911"/>
                </a:cubicBezTo>
                <a:cubicBezTo>
                  <a:pt x="2741" y="8859"/>
                  <a:pt x="2745" y="8808"/>
                  <a:pt x="2750" y="8757"/>
                </a:cubicBezTo>
                <a:cubicBezTo>
                  <a:pt x="2752" y="8707"/>
                  <a:pt x="2753" y="8655"/>
                  <a:pt x="2754" y="8606"/>
                </a:cubicBezTo>
                <a:cubicBezTo>
                  <a:pt x="2752" y="8558"/>
                  <a:pt x="2748" y="8510"/>
                  <a:pt x="2746" y="8462"/>
                </a:cubicBezTo>
                <a:cubicBezTo>
                  <a:pt x="2741" y="8414"/>
                  <a:pt x="2734" y="8368"/>
                  <a:pt x="2727" y="8322"/>
                </a:cubicBezTo>
                <a:cubicBezTo>
                  <a:pt x="2719" y="8276"/>
                  <a:pt x="2709" y="8231"/>
                  <a:pt x="2700" y="8183"/>
                </a:cubicBezTo>
                <a:cubicBezTo>
                  <a:pt x="2689" y="8139"/>
                  <a:pt x="2678" y="8094"/>
                  <a:pt x="2665" y="8051"/>
                </a:cubicBezTo>
                <a:cubicBezTo>
                  <a:pt x="2643" y="7986"/>
                  <a:pt x="2623" y="7920"/>
                  <a:pt x="2600" y="7855"/>
                </a:cubicBezTo>
                <a:cubicBezTo>
                  <a:pt x="2565" y="7770"/>
                  <a:pt x="2531" y="7684"/>
                  <a:pt x="2496" y="7598"/>
                </a:cubicBezTo>
                <a:cubicBezTo>
                  <a:pt x="2436" y="7471"/>
                  <a:pt x="2377" y="7343"/>
                  <a:pt x="2319" y="7218"/>
                </a:cubicBezTo>
                <a:lnTo>
                  <a:pt x="2199" y="6951"/>
                </a:lnTo>
                <a:cubicBezTo>
                  <a:pt x="2145" y="6832"/>
                  <a:pt x="2088" y="6711"/>
                  <a:pt x="2032" y="6592"/>
                </a:cubicBezTo>
                <a:cubicBezTo>
                  <a:pt x="1931" y="6372"/>
                  <a:pt x="1829" y="6154"/>
                  <a:pt x="1728" y="5935"/>
                </a:cubicBezTo>
                <a:cubicBezTo>
                  <a:pt x="1677" y="5818"/>
                  <a:pt x="1629" y="5700"/>
                  <a:pt x="1579" y="5579"/>
                </a:cubicBezTo>
                <a:cubicBezTo>
                  <a:pt x="1545" y="5496"/>
                  <a:pt x="1516" y="5418"/>
                  <a:pt x="1484" y="5336"/>
                </a:cubicBezTo>
                <a:cubicBezTo>
                  <a:pt x="1455" y="5253"/>
                  <a:pt x="1429" y="5171"/>
                  <a:pt x="1399" y="5090"/>
                </a:cubicBezTo>
                <a:cubicBezTo>
                  <a:pt x="1377" y="5006"/>
                  <a:pt x="1352" y="4925"/>
                  <a:pt x="1327" y="4843"/>
                </a:cubicBezTo>
                <a:cubicBezTo>
                  <a:pt x="1310" y="4758"/>
                  <a:pt x="1290" y="4676"/>
                  <a:pt x="1272" y="4593"/>
                </a:cubicBezTo>
                <a:cubicBezTo>
                  <a:pt x="1257" y="4510"/>
                  <a:pt x="1244" y="4427"/>
                  <a:pt x="1232" y="4346"/>
                </a:cubicBezTo>
                <a:cubicBezTo>
                  <a:pt x="1225" y="4264"/>
                  <a:pt x="1219" y="4186"/>
                  <a:pt x="1213" y="4105"/>
                </a:cubicBezTo>
                <a:cubicBezTo>
                  <a:pt x="1214" y="4047"/>
                  <a:pt x="1215" y="3986"/>
                  <a:pt x="1216" y="3926"/>
                </a:cubicBezTo>
                <a:cubicBezTo>
                  <a:pt x="1219" y="3888"/>
                  <a:pt x="1221" y="3851"/>
                  <a:pt x="1225" y="3812"/>
                </a:cubicBezTo>
                <a:cubicBezTo>
                  <a:pt x="1231" y="3773"/>
                  <a:pt x="1236" y="3735"/>
                  <a:pt x="1241" y="3697"/>
                </a:cubicBezTo>
                <a:cubicBezTo>
                  <a:pt x="1248" y="3660"/>
                  <a:pt x="1257" y="3622"/>
                  <a:pt x="1267" y="3586"/>
                </a:cubicBezTo>
                <a:cubicBezTo>
                  <a:pt x="1276" y="3547"/>
                  <a:pt x="1286" y="3512"/>
                  <a:pt x="1296" y="3474"/>
                </a:cubicBezTo>
                <a:cubicBezTo>
                  <a:pt x="1308" y="3440"/>
                  <a:pt x="1321" y="3402"/>
                  <a:pt x="1337" y="3368"/>
                </a:cubicBezTo>
                <a:cubicBezTo>
                  <a:pt x="1344" y="3352"/>
                  <a:pt x="1350" y="3335"/>
                  <a:pt x="1359" y="3317"/>
                </a:cubicBezTo>
                <a:cubicBezTo>
                  <a:pt x="1371" y="3293"/>
                  <a:pt x="1381" y="3267"/>
                  <a:pt x="1392" y="3243"/>
                </a:cubicBezTo>
                <a:cubicBezTo>
                  <a:pt x="1419" y="3199"/>
                  <a:pt x="1445" y="3160"/>
                  <a:pt x="1470" y="3119"/>
                </a:cubicBezTo>
                <a:cubicBezTo>
                  <a:pt x="1502" y="3082"/>
                  <a:pt x="1530" y="3046"/>
                  <a:pt x="1560" y="3008"/>
                </a:cubicBezTo>
                <a:cubicBezTo>
                  <a:pt x="1592" y="2980"/>
                  <a:pt x="1624" y="2949"/>
                  <a:pt x="1657" y="2919"/>
                </a:cubicBezTo>
                <a:lnTo>
                  <a:pt x="1762" y="2844"/>
                </a:lnTo>
                <a:cubicBezTo>
                  <a:pt x="1800" y="2825"/>
                  <a:pt x="1837" y="2801"/>
                  <a:pt x="1874" y="2783"/>
                </a:cubicBezTo>
                <a:cubicBezTo>
                  <a:pt x="1914" y="2769"/>
                  <a:pt x="1952" y="2755"/>
                  <a:pt x="1992" y="2742"/>
                </a:cubicBezTo>
                <a:cubicBezTo>
                  <a:pt x="2031" y="2730"/>
                  <a:pt x="2071" y="2721"/>
                  <a:pt x="2110" y="2711"/>
                </a:cubicBezTo>
                <a:lnTo>
                  <a:pt x="2234" y="2694"/>
                </a:lnTo>
                <a:lnTo>
                  <a:pt x="2359" y="2689"/>
                </a:lnTo>
                <a:lnTo>
                  <a:pt x="2485" y="2695"/>
                </a:lnTo>
                <a:lnTo>
                  <a:pt x="2607" y="2713"/>
                </a:lnTo>
                <a:cubicBezTo>
                  <a:pt x="2646" y="2723"/>
                  <a:pt x="2687" y="2731"/>
                  <a:pt x="2727" y="2742"/>
                </a:cubicBezTo>
                <a:cubicBezTo>
                  <a:pt x="2767" y="2753"/>
                  <a:pt x="2806" y="2765"/>
                  <a:pt x="2844" y="2777"/>
                </a:cubicBezTo>
                <a:cubicBezTo>
                  <a:pt x="2883" y="2790"/>
                  <a:pt x="2919" y="2804"/>
                  <a:pt x="2957" y="2822"/>
                </a:cubicBezTo>
                <a:cubicBezTo>
                  <a:pt x="2992" y="2839"/>
                  <a:pt x="3026" y="2857"/>
                  <a:pt x="3061" y="2876"/>
                </a:cubicBezTo>
                <a:cubicBezTo>
                  <a:pt x="3078" y="2885"/>
                  <a:pt x="3094" y="2896"/>
                  <a:pt x="3113" y="2905"/>
                </a:cubicBezTo>
                <a:cubicBezTo>
                  <a:pt x="3131" y="2917"/>
                  <a:pt x="3151" y="2928"/>
                  <a:pt x="3168" y="2939"/>
                </a:cubicBezTo>
                <a:cubicBezTo>
                  <a:pt x="3206" y="2969"/>
                  <a:pt x="3244" y="2993"/>
                  <a:pt x="3282" y="3020"/>
                </a:cubicBezTo>
                <a:cubicBezTo>
                  <a:pt x="3318" y="3050"/>
                  <a:pt x="3353" y="3080"/>
                  <a:pt x="3389" y="3108"/>
                </a:cubicBezTo>
                <a:cubicBezTo>
                  <a:pt x="3424" y="3140"/>
                  <a:pt x="3460" y="3171"/>
                  <a:pt x="3495" y="3203"/>
                </a:cubicBezTo>
                <a:cubicBezTo>
                  <a:pt x="3547" y="3257"/>
                  <a:pt x="3597" y="3312"/>
                  <a:pt x="3648" y="3364"/>
                </a:cubicBezTo>
                <a:cubicBezTo>
                  <a:pt x="3713" y="3443"/>
                  <a:pt x="3777" y="3523"/>
                  <a:pt x="3842" y="3602"/>
                </a:cubicBezTo>
                <a:lnTo>
                  <a:pt x="4016" y="3864"/>
                </a:lnTo>
                <a:cubicBezTo>
                  <a:pt x="4069" y="3959"/>
                  <a:pt x="4122" y="4054"/>
                  <a:pt x="4176" y="4148"/>
                </a:cubicBezTo>
                <a:cubicBezTo>
                  <a:pt x="4222" y="4248"/>
                  <a:pt x="4271" y="4350"/>
                  <a:pt x="4321" y="4450"/>
                </a:cubicBezTo>
                <a:cubicBezTo>
                  <a:pt x="4360" y="4556"/>
                  <a:pt x="4401" y="4660"/>
                  <a:pt x="4442" y="4763"/>
                </a:cubicBezTo>
                <a:cubicBezTo>
                  <a:pt x="4461" y="4819"/>
                  <a:pt x="4478" y="4873"/>
                  <a:pt x="4494" y="4928"/>
                </a:cubicBezTo>
                <a:cubicBezTo>
                  <a:pt x="4508" y="4968"/>
                  <a:pt x="4523" y="5007"/>
                  <a:pt x="4534" y="5048"/>
                </a:cubicBezTo>
                <a:cubicBezTo>
                  <a:pt x="4553" y="5130"/>
                  <a:pt x="4578" y="5212"/>
                  <a:pt x="4599" y="5296"/>
                </a:cubicBezTo>
                <a:cubicBezTo>
                  <a:pt x="4615" y="5378"/>
                  <a:pt x="4633" y="5462"/>
                  <a:pt x="4653" y="5547"/>
                </a:cubicBezTo>
                <a:cubicBezTo>
                  <a:pt x="4669" y="5632"/>
                  <a:pt x="4682" y="5716"/>
                  <a:pt x="4697" y="5800"/>
                </a:cubicBezTo>
                <a:cubicBezTo>
                  <a:pt x="4717" y="5927"/>
                  <a:pt x="4738" y="6057"/>
                  <a:pt x="4756" y="6184"/>
                </a:cubicBezTo>
                <a:cubicBezTo>
                  <a:pt x="4781" y="6355"/>
                  <a:pt x="4806" y="6529"/>
                  <a:pt x="4829" y="6698"/>
                </a:cubicBezTo>
                <a:cubicBezTo>
                  <a:pt x="4849" y="6826"/>
                  <a:pt x="4866" y="6952"/>
                  <a:pt x="4888" y="7078"/>
                </a:cubicBezTo>
                <a:cubicBezTo>
                  <a:pt x="4903" y="7161"/>
                  <a:pt x="4918" y="7245"/>
                  <a:pt x="4933" y="7328"/>
                </a:cubicBezTo>
                <a:cubicBezTo>
                  <a:pt x="4951" y="7409"/>
                  <a:pt x="4971" y="7490"/>
                  <a:pt x="4988" y="7573"/>
                </a:cubicBezTo>
                <a:cubicBezTo>
                  <a:pt x="5007" y="7652"/>
                  <a:pt x="5030" y="7734"/>
                  <a:pt x="5052" y="7816"/>
                </a:cubicBezTo>
                <a:cubicBezTo>
                  <a:pt x="5075" y="7892"/>
                  <a:pt x="5103" y="7973"/>
                  <a:pt x="5128" y="8050"/>
                </a:cubicBezTo>
                <a:cubicBezTo>
                  <a:pt x="5158" y="8124"/>
                  <a:pt x="5189" y="8199"/>
                  <a:pt x="5218" y="8273"/>
                </a:cubicBezTo>
                <a:cubicBezTo>
                  <a:pt x="5256" y="8347"/>
                  <a:pt x="5291" y="8421"/>
                  <a:pt x="5328" y="8493"/>
                </a:cubicBezTo>
                <a:cubicBezTo>
                  <a:pt x="5370" y="8563"/>
                  <a:pt x="5413" y="8632"/>
                  <a:pt x="5455" y="8701"/>
                </a:cubicBezTo>
                <a:cubicBezTo>
                  <a:pt x="5479" y="8733"/>
                  <a:pt x="5503" y="8768"/>
                  <a:pt x="5527" y="8800"/>
                </a:cubicBezTo>
                <a:cubicBezTo>
                  <a:pt x="5538" y="8814"/>
                  <a:pt x="5548" y="8828"/>
                  <a:pt x="5558" y="8842"/>
                </a:cubicBezTo>
                <a:cubicBezTo>
                  <a:pt x="5581" y="8866"/>
                  <a:pt x="5602" y="8891"/>
                  <a:pt x="5626" y="8916"/>
                </a:cubicBezTo>
                <a:cubicBezTo>
                  <a:pt x="5647" y="8939"/>
                  <a:pt x="5670" y="8959"/>
                  <a:pt x="5693" y="8981"/>
                </a:cubicBezTo>
                <a:cubicBezTo>
                  <a:pt x="5716" y="8998"/>
                  <a:pt x="5738" y="9017"/>
                  <a:pt x="5762" y="9037"/>
                </a:cubicBezTo>
                <a:cubicBezTo>
                  <a:pt x="5785" y="9052"/>
                  <a:pt x="5806" y="9066"/>
                  <a:pt x="5830" y="9079"/>
                </a:cubicBezTo>
                <a:cubicBezTo>
                  <a:pt x="5854" y="9089"/>
                  <a:pt x="5877" y="9101"/>
                  <a:pt x="5901" y="9111"/>
                </a:cubicBezTo>
                <a:lnTo>
                  <a:pt x="5971" y="9135"/>
                </a:lnTo>
                <a:cubicBezTo>
                  <a:pt x="5995" y="9139"/>
                  <a:pt x="6019" y="9144"/>
                  <a:pt x="6043" y="9148"/>
                </a:cubicBezTo>
                <a:lnTo>
                  <a:pt x="6114" y="9148"/>
                </a:lnTo>
                <a:cubicBezTo>
                  <a:pt x="6137" y="9145"/>
                  <a:pt x="6163" y="9143"/>
                  <a:pt x="6185" y="9139"/>
                </a:cubicBezTo>
                <a:cubicBezTo>
                  <a:pt x="6209" y="9132"/>
                  <a:pt x="6232" y="9124"/>
                  <a:pt x="6256" y="9117"/>
                </a:cubicBezTo>
                <a:cubicBezTo>
                  <a:pt x="6281" y="9107"/>
                  <a:pt x="6304" y="9096"/>
                  <a:pt x="6326" y="9087"/>
                </a:cubicBezTo>
                <a:cubicBezTo>
                  <a:pt x="6352" y="9075"/>
                  <a:pt x="6374" y="9062"/>
                  <a:pt x="6397" y="9050"/>
                </a:cubicBezTo>
                <a:cubicBezTo>
                  <a:pt x="6423" y="9032"/>
                  <a:pt x="6444" y="9011"/>
                  <a:pt x="6466" y="8995"/>
                </a:cubicBezTo>
                <a:cubicBezTo>
                  <a:pt x="6490" y="8976"/>
                  <a:pt x="6514" y="8955"/>
                  <a:pt x="6535" y="8934"/>
                </a:cubicBezTo>
                <a:cubicBezTo>
                  <a:pt x="6558" y="8910"/>
                  <a:pt x="6580" y="8884"/>
                  <a:pt x="6603" y="8861"/>
                </a:cubicBezTo>
                <a:cubicBezTo>
                  <a:pt x="6616" y="8848"/>
                  <a:pt x="6627" y="8834"/>
                  <a:pt x="6637" y="8820"/>
                </a:cubicBezTo>
                <a:cubicBezTo>
                  <a:pt x="6648" y="8807"/>
                  <a:pt x="6657" y="8795"/>
                  <a:pt x="6667" y="8783"/>
                </a:cubicBezTo>
                <a:cubicBezTo>
                  <a:pt x="6685" y="8755"/>
                  <a:pt x="6703" y="8729"/>
                  <a:pt x="6721" y="8704"/>
                </a:cubicBezTo>
                <a:cubicBezTo>
                  <a:pt x="6736" y="8675"/>
                  <a:pt x="6751" y="8646"/>
                  <a:pt x="6766" y="8618"/>
                </a:cubicBezTo>
                <a:cubicBezTo>
                  <a:pt x="6779" y="8591"/>
                  <a:pt x="6792" y="8559"/>
                  <a:pt x="6805" y="8531"/>
                </a:cubicBezTo>
                <a:cubicBezTo>
                  <a:pt x="6822" y="8483"/>
                  <a:pt x="6838" y="8442"/>
                  <a:pt x="6853" y="8393"/>
                </a:cubicBezTo>
                <a:cubicBezTo>
                  <a:pt x="6869" y="8331"/>
                  <a:pt x="6885" y="8264"/>
                  <a:pt x="6901" y="8201"/>
                </a:cubicBezTo>
                <a:cubicBezTo>
                  <a:pt x="6910" y="8134"/>
                  <a:pt x="6920" y="8069"/>
                  <a:pt x="6931" y="8001"/>
                </a:cubicBezTo>
                <a:cubicBezTo>
                  <a:pt x="6937" y="7932"/>
                  <a:pt x="6945" y="7863"/>
                  <a:pt x="6950" y="7793"/>
                </a:cubicBezTo>
                <a:cubicBezTo>
                  <a:pt x="6955" y="7689"/>
                  <a:pt x="6960" y="7581"/>
                  <a:pt x="6966" y="7476"/>
                </a:cubicBezTo>
                <a:cubicBezTo>
                  <a:pt x="6969" y="7403"/>
                  <a:pt x="6971" y="7334"/>
                  <a:pt x="6974" y="7264"/>
                </a:cubicBezTo>
                <a:cubicBezTo>
                  <a:pt x="6980" y="7168"/>
                  <a:pt x="6983" y="7073"/>
                  <a:pt x="6987" y="6979"/>
                </a:cubicBezTo>
                <a:cubicBezTo>
                  <a:pt x="6991" y="6787"/>
                  <a:pt x="6996" y="6597"/>
                  <a:pt x="7001" y="6405"/>
                </a:cubicBezTo>
                <a:lnTo>
                  <a:pt x="7001" y="5829"/>
                </a:lnTo>
                <a:cubicBezTo>
                  <a:pt x="6997" y="5639"/>
                  <a:pt x="6993" y="5447"/>
                  <a:pt x="6990" y="5256"/>
                </a:cubicBezTo>
                <a:cubicBezTo>
                  <a:pt x="6987" y="5160"/>
                  <a:pt x="6984" y="5066"/>
                  <a:pt x="6981" y="4969"/>
                </a:cubicBezTo>
                <a:cubicBezTo>
                  <a:pt x="6980" y="4946"/>
                  <a:pt x="6980" y="4925"/>
                  <a:pt x="6978" y="4903"/>
                </a:cubicBezTo>
                <a:cubicBezTo>
                  <a:pt x="6973" y="4857"/>
                  <a:pt x="6969" y="4810"/>
                  <a:pt x="6965" y="4763"/>
                </a:cubicBezTo>
                <a:cubicBezTo>
                  <a:pt x="6958" y="4720"/>
                  <a:pt x="6952" y="4675"/>
                  <a:pt x="6946" y="4630"/>
                </a:cubicBezTo>
                <a:cubicBezTo>
                  <a:pt x="6936" y="4588"/>
                  <a:pt x="6926" y="4547"/>
                  <a:pt x="6916" y="4501"/>
                </a:cubicBezTo>
                <a:cubicBezTo>
                  <a:pt x="6906" y="4459"/>
                  <a:pt x="6897" y="4415"/>
                  <a:pt x="6885" y="4375"/>
                </a:cubicBezTo>
                <a:cubicBezTo>
                  <a:pt x="6872" y="4334"/>
                  <a:pt x="6857" y="4293"/>
                  <a:pt x="6844" y="4253"/>
                </a:cubicBezTo>
                <a:cubicBezTo>
                  <a:pt x="6830" y="4215"/>
                  <a:pt x="6812" y="4177"/>
                  <a:pt x="6796" y="4136"/>
                </a:cubicBezTo>
                <a:cubicBezTo>
                  <a:pt x="6778" y="4101"/>
                  <a:pt x="6762" y="4066"/>
                  <a:pt x="6744" y="4027"/>
                </a:cubicBezTo>
                <a:cubicBezTo>
                  <a:pt x="6724" y="3993"/>
                  <a:pt x="6703" y="3960"/>
                  <a:pt x="6684" y="3926"/>
                </a:cubicBezTo>
                <a:cubicBezTo>
                  <a:pt x="6662" y="3896"/>
                  <a:pt x="6639" y="3864"/>
                  <a:pt x="6619" y="3835"/>
                </a:cubicBezTo>
                <a:cubicBezTo>
                  <a:pt x="6595" y="3805"/>
                  <a:pt x="6574" y="3777"/>
                  <a:pt x="6547" y="3751"/>
                </a:cubicBezTo>
                <a:cubicBezTo>
                  <a:pt x="6523" y="3725"/>
                  <a:pt x="6498" y="3701"/>
                  <a:pt x="6470" y="3676"/>
                </a:cubicBezTo>
                <a:cubicBezTo>
                  <a:pt x="6445" y="3655"/>
                  <a:pt x="6419" y="3635"/>
                  <a:pt x="6390" y="3614"/>
                </a:cubicBezTo>
                <a:cubicBezTo>
                  <a:pt x="6361" y="3597"/>
                  <a:pt x="6333" y="3578"/>
                  <a:pt x="6304" y="3560"/>
                </a:cubicBezTo>
                <a:cubicBezTo>
                  <a:pt x="6271" y="3548"/>
                  <a:pt x="6242" y="3535"/>
                  <a:pt x="6212" y="3523"/>
                </a:cubicBezTo>
                <a:cubicBezTo>
                  <a:pt x="6180" y="3515"/>
                  <a:pt x="6147" y="3508"/>
                  <a:pt x="6115" y="3498"/>
                </a:cubicBezTo>
                <a:cubicBezTo>
                  <a:pt x="6100" y="3496"/>
                  <a:pt x="6082" y="3495"/>
                  <a:pt x="6064" y="3493"/>
                </a:cubicBezTo>
                <a:cubicBezTo>
                  <a:pt x="6056" y="3493"/>
                  <a:pt x="6047" y="3492"/>
                  <a:pt x="6039" y="3492"/>
                </a:cubicBezTo>
                <a:cubicBezTo>
                  <a:pt x="6021" y="3494"/>
                  <a:pt x="6003" y="3495"/>
                  <a:pt x="5986" y="3497"/>
                </a:cubicBezTo>
                <a:cubicBezTo>
                  <a:pt x="5969" y="3504"/>
                  <a:pt x="5951" y="3508"/>
                  <a:pt x="5934" y="3513"/>
                </a:cubicBezTo>
                <a:cubicBezTo>
                  <a:pt x="5916" y="3521"/>
                  <a:pt x="5900" y="3531"/>
                  <a:pt x="5884" y="3539"/>
                </a:cubicBezTo>
                <a:cubicBezTo>
                  <a:pt x="5868" y="3552"/>
                  <a:pt x="5852" y="3563"/>
                  <a:pt x="5837" y="3577"/>
                </a:cubicBezTo>
                <a:cubicBezTo>
                  <a:pt x="5823" y="3593"/>
                  <a:pt x="5809" y="3608"/>
                  <a:pt x="5796" y="3624"/>
                </a:cubicBezTo>
                <a:cubicBezTo>
                  <a:pt x="5785" y="3642"/>
                  <a:pt x="5774" y="3661"/>
                  <a:pt x="5763" y="3679"/>
                </a:cubicBezTo>
                <a:cubicBezTo>
                  <a:pt x="5754" y="3700"/>
                  <a:pt x="5745" y="3721"/>
                  <a:pt x="5738" y="3743"/>
                </a:cubicBezTo>
                <a:cubicBezTo>
                  <a:pt x="5735" y="3755"/>
                  <a:pt x="5733" y="3766"/>
                  <a:pt x="5729" y="3777"/>
                </a:cubicBezTo>
                <a:cubicBezTo>
                  <a:pt x="5728" y="3787"/>
                  <a:pt x="5726" y="3796"/>
                  <a:pt x="5725" y="3805"/>
                </a:cubicBezTo>
                <a:cubicBezTo>
                  <a:pt x="5723" y="3825"/>
                  <a:pt x="5722" y="3844"/>
                  <a:pt x="5719" y="3861"/>
                </a:cubicBezTo>
                <a:cubicBezTo>
                  <a:pt x="5720" y="3890"/>
                  <a:pt x="5723" y="3918"/>
                  <a:pt x="5724" y="3946"/>
                </a:cubicBezTo>
                <a:cubicBezTo>
                  <a:pt x="5731" y="3984"/>
                  <a:pt x="5738" y="4018"/>
                  <a:pt x="5745" y="4059"/>
                </a:cubicBezTo>
                <a:cubicBezTo>
                  <a:pt x="5760" y="4090"/>
                  <a:pt x="5774" y="4124"/>
                  <a:pt x="5786" y="4157"/>
                </a:cubicBezTo>
                <a:cubicBezTo>
                  <a:pt x="5795" y="4173"/>
                  <a:pt x="5803" y="4188"/>
                  <a:pt x="5811" y="4203"/>
                </a:cubicBezTo>
                <a:cubicBezTo>
                  <a:pt x="5829" y="4228"/>
                  <a:pt x="5844" y="4252"/>
                  <a:pt x="5860" y="4279"/>
                </a:cubicBezTo>
                <a:cubicBezTo>
                  <a:pt x="5894" y="4320"/>
                  <a:pt x="5925" y="4366"/>
                  <a:pt x="5960" y="4405"/>
                </a:cubicBezTo>
                <a:cubicBezTo>
                  <a:pt x="5993" y="4441"/>
                  <a:pt x="6028" y="4476"/>
                  <a:pt x="6061" y="4511"/>
                </a:cubicBezTo>
                <a:cubicBezTo>
                  <a:pt x="6098" y="4539"/>
                  <a:pt x="6131" y="4567"/>
                  <a:pt x="6167" y="4593"/>
                </a:cubicBezTo>
                <a:lnTo>
                  <a:pt x="6272" y="4647"/>
                </a:lnTo>
                <a:lnTo>
                  <a:pt x="6380" y="4682"/>
                </a:lnTo>
                <a:cubicBezTo>
                  <a:pt x="6418" y="4686"/>
                  <a:pt x="6451" y="4691"/>
                  <a:pt x="6488" y="4695"/>
                </a:cubicBezTo>
                <a:lnTo>
                  <a:pt x="6596" y="4685"/>
                </a:lnTo>
                <a:cubicBezTo>
                  <a:pt x="6632" y="4677"/>
                  <a:pt x="6667" y="4668"/>
                  <a:pt x="6703" y="4660"/>
                </a:cubicBezTo>
                <a:cubicBezTo>
                  <a:pt x="6739" y="4644"/>
                  <a:pt x="6774" y="4627"/>
                  <a:pt x="6810" y="4611"/>
                </a:cubicBezTo>
                <a:lnTo>
                  <a:pt x="6915" y="4552"/>
                </a:lnTo>
                <a:cubicBezTo>
                  <a:pt x="6950" y="4525"/>
                  <a:pt x="6983" y="4495"/>
                  <a:pt x="7018" y="4470"/>
                </a:cubicBezTo>
                <a:cubicBezTo>
                  <a:pt x="7050" y="4439"/>
                  <a:pt x="7083" y="4405"/>
                  <a:pt x="7116" y="4376"/>
                </a:cubicBezTo>
                <a:cubicBezTo>
                  <a:pt x="7150" y="4339"/>
                  <a:pt x="7180" y="4304"/>
                  <a:pt x="7213" y="4266"/>
                </a:cubicBezTo>
                <a:cubicBezTo>
                  <a:pt x="7245" y="4228"/>
                  <a:pt x="7274" y="4188"/>
                  <a:pt x="7306" y="4146"/>
                </a:cubicBezTo>
                <a:cubicBezTo>
                  <a:pt x="7334" y="4103"/>
                  <a:pt x="7362" y="4059"/>
                  <a:pt x="7391" y="4011"/>
                </a:cubicBezTo>
                <a:cubicBezTo>
                  <a:pt x="7407" y="3988"/>
                  <a:pt x="7420" y="3963"/>
                  <a:pt x="7433" y="3940"/>
                </a:cubicBezTo>
                <a:cubicBezTo>
                  <a:pt x="7458" y="3896"/>
                  <a:pt x="7482" y="3852"/>
                  <a:pt x="7506" y="3806"/>
                </a:cubicBezTo>
                <a:cubicBezTo>
                  <a:pt x="7552" y="3713"/>
                  <a:pt x="7595" y="3620"/>
                  <a:pt x="7640" y="3526"/>
                </a:cubicBezTo>
                <a:cubicBezTo>
                  <a:pt x="7679" y="3427"/>
                  <a:pt x="7716" y="3326"/>
                  <a:pt x="7754" y="3225"/>
                </a:cubicBezTo>
                <a:cubicBezTo>
                  <a:pt x="7777" y="3148"/>
                  <a:pt x="7802" y="3068"/>
                  <a:pt x="7825" y="2990"/>
                </a:cubicBezTo>
                <a:cubicBezTo>
                  <a:pt x="7838" y="2936"/>
                  <a:pt x="7852" y="2884"/>
                  <a:pt x="7868" y="2831"/>
                </a:cubicBezTo>
                <a:cubicBezTo>
                  <a:pt x="7878" y="2776"/>
                  <a:pt x="7889" y="2723"/>
                  <a:pt x="7900" y="2668"/>
                </a:cubicBezTo>
                <a:cubicBezTo>
                  <a:pt x="7909" y="2615"/>
                  <a:pt x="7919" y="2558"/>
                  <a:pt x="7931" y="2499"/>
                </a:cubicBezTo>
                <a:cubicBezTo>
                  <a:pt x="7938" y="2444"/>
                  <a:pt x="7945" y="2390"/>
                  <a:pt x="7952" y="2336"/>
                </a:cubicBezTo>
                <a:cubicBezTo>
                  <a:pt x="7956" y="2279"/>
                  <a:pt x="7961" y="2223"/>
                  <a:pt x="7965" y="2167"/>
                </a:cubicBezTo>
                <a:cubicBezTo>
                  <a:pt x="7967" y="2109"/>
                  <a:pt x="7971" y="2053"/>
                  <a:pt x="7973" y="1999"/>
                </a:cubicBezTo>
                <a:cubicBezTo>
                  <a:pt x="7972" y="1942"/>
                  <a:pt x="7972" y="1884"/>
                  <a:pt x="7971" y="1829"/>
                </a:cubicBezTo>
                <a:cubicBezTo>
                  <a:pt x="7968" y="1772"/>
                  <a:pt x="7965" y="1712"/>
                  <a:pt x="7963" y="1659"/>
                </a:cubicBezTo>
                <a:cubicBezTo>
                  <a:pt x="7958" y="1603"/>
                  <a:pt x="7954" y="1545"/>
                  <a:pt x="7949" y="1488"/>
                </a:cubicBezTo>
                <a:cubicBezTo>
                  <a:pt x="7945" y="1461"/>
                  <a:pt x="7941" y="1431"/>
                  <a:pt x="7937" y="1404"/>
                </a:cubicBezTo>
                <a:cubicBezTo>
                  <a:pt x="7931" y="1365"/>
                  <a:pt x="7924" y="1326"/>
                  <a:pt x="7916" y="1289"/>
                </a:cubicBezTo>
                <a:cubicBezTo>
                  <a:pt x="7908" y="1226"/>
                  <a:pt x="7900" y="1162"/>
                  <a:pt x="7892" y="1098"/>
                </a:cubicBezTo>
                <a:cubicBezTo>
                  <a:pt x="7889" y="1056"/>
                  <a:pt x="7886" y="1013"/>
                  <a:pt x="7883" y="969"/>
                </a:cubicBezTo>
                <a:cubicBezTo>
                  <a:pt x="7884" y="929"/>
                  <a:pt x="7884" y="887"/>
                  <a:pt x="7885" y="845"/>
                </a:cubicBezTo>
                <a:cubicBezTo>
                  <a:pt x="7891" y="805"/>
                  <a:pt x="7896" y="765"/>
                  <a:pt x="7903" y="727"/>
                </a:cubicBezTo>
                <a:cubicBezTo>
                  <a:pt x="7913" y="702"/>
                  <a:pt x="7922" y="677"/>
                  <a:pt x="7934" y="649"/>
                </a:cubicBezTo>
                <a:cubicBezTo>
                  <a:pt x="7942" y="632"/>
                  <a:pt x="7950" y="617"/>
                  <a:pt x="7958" y="601"/>
                </a:cubicBezTo>
                <a:cubicBezTo>
                  <a:pt x="7968" y="588"/>
                  <a:pt x="7979" y="573"/>
                  <a:pt x="7992" y="558"/>
                </a:cubicBezTo>
                <a:cubicBezTo>
                  <a:pt x="8005" y="547"/>
                  <a:pt x="8016" y="534"/>
                  <a:pt x="8030" y="522"/>
                </a:cubicBezTo>
                <a:cubicBezTo>
                  <a:pt x="8036" y="517"/>
                  <a:pt x="8043" y="513"/>
                  <a:pt x="8050" y="507"/>
                </a:cubicBezTo>
                <a:cubicBezTo>
                  <a:pt x="8065" y="498"/>
                  <a:pt x="8076" y="492"/>
                  <a:pt x="8088" y="485"/>
                </a:cubicBezTo>
                <a:cubicBezTo>
                  <a:pt x="8110" y="479"/>
                  <a:pt x="8138" y="475"/>
                  <a:pt x="8159" y="470"/>
                </a:cubicBezTo>
                <a:lnTo>
                  <a:pt x="8229" y="479"/>
                </a:lnTo>
                <a:cubicBezTo>
                  <a:pt x="8251" y="491"/>
                  <a:pt x="8279" y="503"/>
                  <a:pt x="8301" y="515"/>
                </a:cubicBezTo>
                <a:cubicBezTo>
                  <a:pt x="8325" y="530"/>
                  <a:pt x="8348" y="548"/>
                  <a:pt x="8370" y="564"/>
                </a:cubicBezTo>
                <a:cubicBezTo>
                  <a:pt x="8391" y="586"/>
                  <a:pt x="8412" y="608"/>
                  <a:pt x="8433" y="629"/>
                </a:cubicBezTo>
                <a:lnTo>
                  <a:pt x="8490" y="704"/>
                </a:lnTo>
                <a:cubicBezTo>
                  <a:pt x="8505" y="729"/>
                  <a:pt x="8523" y="754"/>
                  <a:pt x="8538" y="780"/>
                </a:cubicBezTo>
                <a:cubicBezTo>
                  <a:pt x="8544" y="793"/>
                  <a:pt x="8552" y="805"/>
                  <a:pt x="8559" y="818"/>
                </a:cubicBezTo>
                <a:cubicBezTo>
                  <a:pt x="8588" y="881"/>
                  <a:pt x="8617" y="941"/>
                  <a:pt x="8645" y="1003"/>
                </a:cubicBezTo>
                <a:cubicBezTo>
                  <a:pt x="8694" y="1105"/>
                  <a:pt x="8743" y="1207"/>
                  <a:pt x="8792" y="1307"/>
                </a:cubicBezTo>
                <a:cubicBezTo>
                  <a:pt x="8816" y="1352"/>
                  <a:pt x="8842" y="1398"/>
                  <a:pt x="8868" y="1441"/>
                </a:cubicBezTo>
                <a:cubicBezTo>
                  <a:pt x="8886" y="1468"/>
                  <a:pt x="8905" y="1493"/>
                  <a:pt x="8925" y="1521"/>
                </a:cubicBezTo>
                <a:cubicBezTo>
                  <a:pt x="8944" y="1544"/>
                  <a:pt x="8961" y="1566"/>
                  <a:pt x="8982" y="1592"/>
                </a:cubicBezTo>
                <a:cubicBezTo>
                  <a:pt x="9001" y="1609"/>
                  <a:pt x="9021" y="1624"/>
                  <a:pt x="9039" y="1642"/>
                </a:cubicBezTo>
                <a:cubicBezTo>
                  <a:pt x="9061" y="1653"/>
                  <a:pt x="9084" y="1665"/>
                  <a:pt x="9103" y="1676"/>
                </a:cubicBezTo>
                <a:cubicBezTo>
                  <a:pt x="9126" y="1680"/>
                  <a:pt x="9147" y="1685"/>
                  <a:pt x="9168" y="1690"/>
                </a:cubicBezTo>
                <a:lnTo>
                  <a:pt x="9236" y="1681"/>
                </a:lnTo>
                <a:cubicBezTo>
                  <a:pt x="9260" y="1670"/>
                  <a:pt x="9284" y="1660"/>
                  <a:pt x="9308" y="1647"/>
                </a:cubicBezTo>
                <a:cubicBezTo>
                  <a:pt x="9334" y="1626"/>
                  <a:pt x="9358" y="1606"/>
                  <a:pt x="9384" y="1583"/>
                </a:cubicBezTo>
                <a:cubicBezTo>
                  <a:pt x="9411" y="1551"/>
                  <a:pt x="9435" y="1519"/>
                  <a:pt x="9463" y="1486"/>
                </a:cubicBezTo>
                <a:cubicBezTo>
                  <a:pt x="9477" y="1466"/>
                  <a:pt x="9491" y="1445"/>
                  <a:pt x="9504" y="1425"/>
                </a:cubicBezTo>
                <a:cubicBezTo>
                  <a:pt x="9518" y="1403"/>
                  <a:pt x="9531" y="1378"/>
                  <a:pt x="9544" y="1356"/>
                </a:cubicBezTo>
                <a:cubicBezTo>
                  <a:pt x="9568" y="1307"/>
                  <a:pt x="9590" y="1256"/>
                  <a:pt x="9614" y="1210"/>
                </a:cubicBezTo>
                <a:cubicBezTo>
                  <a:pt x="9632" y="1155"/>
                  <a:pt x="9653" y="1102"/>
                  <a:pt x="9672" y="1047"/>
                </a:cubicBezTo>
                <a:cubicBezTo>
                  <a:pt x="9688" y="992"/>
                  <a:pt x="9705" y="935"/>
                  <a:pt x="9722" y="880"/>
                </a:cubicBezTo>
                <a:cubicBezTo>
                  <a:pt x="9729" y="852"/>
                  <a:pt x="9735" y="823"/>
                  <a:pt x="9743" y="796"/>
                </a:cubicBezTo>
                <a:cubicBezTo>
                  <a:pt x="9761" y="729"/>
                  <a:pt x="9779" y="662"/>
                  <a:pt x="9795" y="595"/>
                </a:cubicBezTo>
                <a:cubicBezTo>
                  <a:pt x="9826" y="490"/>
                  <a:pt x="9855" y="387"/>
                  <a:pt x="9884" y="283"/>
                </a:cubicBezTo>
                <a:cubicBezTo>
                  <a:pt x="9911" y="218"/>
                  <a:pt x="9933" y="154"/>
                  <a:pt x="9955" y="89"/>
                </a:cubicBezTo>
                <a:cubicBezTo>
                  <a:pt x="9974" y="59"/>
                  <a:pt x="9987" y="28"/>
                  <a:pt x="10000" y="0"/>
                </a:cubicBezTo>
              </a:path>
            </a:pathLst>
          </a:custGeom>
          <a:noFill/>
          <a:ln w="17463">
            <a:solidFill>
              <a:schemeClr val="bg1">
                <a:alpha val="34000"/>
              </a:schemeClr>
            </a:solidFill>
            <a:prstDash val="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en-US"/>
          </a:p>
        </p:txBody>
      </p:sp>
      <p:grpSp>
        <p:nvGrpSpPr>
          <p:cNvPr id="29" name="Group 28"/>
          <p:cNvGrpSpPr/>
          <p:nvPr userDrawn="1"/>
        </p:nvGrpSpPr>
        <p:grpSpPr>
          <a:xfrm>
            <a:off x="269276" y="101170"/>
            <a:ext cx="3729078" cy="4215085"/>
            <a:chOff x="269276" y="101170"/>
            <a:chExt cx="3729078" cy="4215085"/>
          </a:xfrm>
          <a:effectLst>
            <a:outerShdw blurRad="254000" dist="165100" dir="10200000" algn="tr" rotWithShape="0">
              <a:prstClr val="black">
                <a:alpha val="40000"/>
              </a:prstClr>
            </a:outerShdw>
          </a:effectLst>
        </p:grpSpPr>
        <p:sp>
          <p:nvSpPr>
            <p:cNvPr id="30" name="Freeform 99"/>
            <p:cNvSpPr/>
            <p:nvPr userDrawn="1"/>
          </p:nvSpPr>
          <p:spPr bwMode="auto">
            <a:xfrm rot="900000">
              <a:off x="2527762" y="982518"/>
              <a:ext cx="831594" cy="898279"/>
            </a:xfrm>
            <a:custGeom>
              <a:avLst/>
              <a:gdLst>
                <a:gd name="T0" fmla="*/ 188 w 849"/>
                <a:gd name="T1" fmla="*/ 0 h 917"/>
                <a:gd name="T2" fmla="*/ 0 w 849"/>
                <a:gd name="T3" fmla="*/ 327 h 917"/>
                <a:gd name="T4" fmla="*/ 849 w 849"/>
                <a:gd name="T5" fmla="*/ 917 h 917"/>
                <a:gd name="T6" fmla="*/ 188 w 849"/>
                <a:gd name="T7" fmla="*/ 0 h 917"/>
              </a:gdLst>
              <a:ahLst/>
              <a:cxnLst>
                <a:cxn ang="0">
                  <a:pos x="T0" y="T1"/>
                </a:cxn>
                <a:cxn ang="0">
                  <a:pos x="T2" y="T3"/>
                </a:cxn>
                <a:cxn ang="0">
                  <a:pos x="T4" y="T5"/>
                </a:cxn>
                <a:cxn ang="0">
                  <a:pos x="T6" y="T7"/>
                </a:cxn>
              </a:cxnLst>
              <a:rect l="0" t="0" r="r" b="b"/>
              <a:pathLst>
                <a:path w="849" h="917">
                  <a:moveTo>
                    <a:pt x="188" y="0"/>
                  </a:moveTo>
                  <a:lnTo>
                    <a:pt x="0" y="327"/>
                  </a:lnTo>
                  <a:lnTo>
                    <a:pt x="849" y="917"/>
                  </a:lnTo>
                  <a:lnTo>
                    <a:pt x="188" y="0"/>
                  </a:lnTo>
                  <a:close/>
                </a:path>
              </a:pathLst>
            </a:custGeom>
            <a:solidFill>
              <a:srgbClr val="F164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 name="Freeform 101"/>
            <p:cNvSpPr/>
            <p:nvPr userDrawn="1"/>
          </p:nvSpPr>
          <p:spPr bwMode="auto">
            <a:xfrm rot="900000">
              <a:off x="3645319" y="921682"/>
              <a:ext cx="353035" cy="223590"/>
            </a:xfrm>
            <a:custGeom>
              <a:avLst/>
              <a:gdLst>
                <a:gd name="T0" fmla="*/ 358 w 358"/>
                <a:gd name="T1" fmla="*/ 228 h 228"/>
                <a:gd name="T2" fmla="*/ 36 w 358"/>
                <a:gd name="T3" fmla="*/ 0 h 228"/>
                <a:gd name="T4" fmla="*/ 0 w 358"/>
                <a:gd name="T5" fmla="*/ 228 h 228"/>
                <a:gd name="T6" fmla="*/ 358 w 358"/>
                <a:gd name="T7" fmla="*/ 228 h 228"/>
              </a:gdLst>
              <a:ahLst/>
              <a:cxnLst>
                <a:cxn ang="0">
                  <a:pos x="T0" y="T1"/>
                </a:cxn>
                <a:cxn ang="0">
                  <a:pos x="T2" y="T3"/>
                </a:cxn>
                <a:cxn ang="0">
                  <a:pos x="T4" y="T5"/>
                </a:cxn>
                <a:cxn ang="0">
                  <a:pos x="T6" y="T7"/>
                </a:cxn>
              </a:cxnLst>
              <a:rect l="0" t="0" r="r" b="b"/>
              <a:pathLst>
                <a:path w="358" h="228">
                  <a:moveTo>
                    <a:pt x="358" y="228"/>
                  </a:moveTo>
                  <a:lnTo>
                    <a:pt x="36" y="0"/>
                  </a:lnTo>
                  <a:lnTo>
                    <a:pt x="0" y="228"/>
                  </a:lnTo>
                  <a:lnTo>
                    <a:pt x="358" y="22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2" name="Freeform 104"/>
            <p:cNvSpPr/>
            <p:nvPr userDrawn="1"/>
          </p:nvSpPr>
          <p:spPr bwMode="auto">
            <a:xfrm rot="900000">
              <a:off x="1185061" y="2009013"/>
              <a:ext cx="1165017" cy="1212088"/>
            </a:xfrm>
            <a:custGeom>
              <a:avLst/>
              <a:gdLst>
                <a:gd name="T0" fmla="*/ 0 w 1187"/>
                <a:gd name="T1" fmla="*/ 1234 h 1234"/>
                <a:gd name="T2" fmla="*/ 1187 w 1187"/>
                <a:gd name="T3" fmla="*/ 222 h 1234"/>
                <a:gd name="T4" fmla="*/ 585 w 1187"/>
                <a:gd name="T5" fmla="*/ 0 h 1234"/>
                <a:gd name="T6" fmla="*/ 0 w 1187"/>
                <a:gd name="T7" fmla="*/ 1234 h 1234"/>
              </a:gdLst>
              <a:ahLst/>
              <a:cxnLst>
                <a:cxn ang="0">
                  <a:pos x="T0" y="T1"/>
                </a:cxn>
                <a:cxn ang="0">
                  <a:pos x="T2" y="T3"/>
                </a:cxn>
                <a:cxn ang="0">
                  <a:pos x="T4" y="T5"/>
                </a:cxn>
                <a:cxn ang="0">
                  <a:pos x="T6" y="T7"/>
                </a:cxn>
              </a:cxnLst>
              <a:rect l="0" t="0" r="r" b="b"/>
              <a:pathLst>
                <a:path w="1187" h="1234">
                  <a:moveTo>
                    <a:pt x="0" y="1234"/>
                  </a:moveTo>
                  <a:lnTo>
                    <a:pt x="1187" y="222"/>
                  </a:lnTo>
                  <a:lnTo>
                    <a:pt x="585" y="0"/>
                  </a:lnTo>
                  <a:lnTo>
                    <a:pt x="0" y="1234"/>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3" name="Freeform 103"/>
            <p:cNvSpPr/>
            <p:nvPr userDrawn="1"/>
          </p:nvSpPr>
          <p:spPr bwMode="auto">
            <a:xfrm rot="900000">
              <a:off x="407618" y="101170"/>
              <a:ext cx="1694568" cy="988498"/>
            </a:xfrm>
            <a:custGeom>
              <a:avLst/>
              <a:gdLst>
                <a:gd name="T0" fmla="*/ 0 w 1727"/>
                <a:gd name="T1" fmla="*/ 845 h 1008"/>
                <a:gd name="T2" fmla="*/ 1650 w 1727"/>
                <a:gd name="T3" fmla="*/ 0 h 1008"/>
                <a:gd name="T4" fmla="*/ 1727 w 1727"/>
                <a:gd name="T5" fmla="*/ 338 h 1008"/>
                <a:gd name="T6" fmla="*/ 303 w 1727"/>
                <a:gd name="T7" fmla="*/ 1008 h 1008"/>
                <a:gd name="T8" fmla="*/ 0 w 1727"/>
                <a:gd name="T9" fmla="*/ 845 h 1008"/>
              </a:gdLst>
              <a:ahLst/>
              <a:cxnLst>
                <a:cxn ang="0">
                  <a:pos x="T0" y="T1"/>
                </a:cxn>
                <a:cxn ang="0">
                  <a:pos x="T2" y="T3"/>
                </a:cxn>
                <a:cxn ang="0">
                  <a:pos x="T4" y="T5"/>
                </a:cxn>
                <a:cxn ang="0">
                  <a:pos x="T6" y="T7"/>
                </a:cxn>
                <a:cxn ang="0">
                  <a:pos x="T8" y="T9"/>
                </a:cxn>
              </a:cxnLst>
              <a:rect l="0" t="0" r="r" b="b"/>
              <a:pathLst>
                <a:path w="1727" h="1008">
                  <a:moveTo>
                    <a:pt x="0" y="845"/>
                  </a:moveTo>
                  <a:lnTo>
                    <a:pt x="1650" y="0"/>
                  </a:lnTo>
                  <a:lnTo>
                    <a:pt x="1727" y="338"/>
                  </a:lnTo>
                  <a:lnTo>
                    <a:pt x="303" y="1008"/>
                  </a:lnTo>
                  <a:lnTo>
                    <a:pt x="0" y="84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4" name="Freeform 105"/>
            <p:cNvSpPr/>
            <p:nvPr userDrawn="1"/>
          </p:nvSpPr>
          <p:spPr bwMode="auto">
            <a:xfrm rot="900000">
              <a:off x="1011962" y="2205890"/>
              <a:ext cx="1165017" cy="2110365"/>
            </a:xfrm>
            <a:custGeom>
              <a:avLst/>
              <a:gdLst>
                <a:gd name="T0" fmla="*/ 1083 w 1187"/>
                <a:gd name="T1" fmla="*/ 2151 h 2151"/>
                <a:gd name="T2" fmla="*/ 1187 w 1187"/>
                <a:gd name="T3" fmla="*/ 0 h 2151"/>
                <a:gd name="T4" fmla="*/ 0 w 1187"/>
                <a:gd name="T5" fmla="*/ 1012 h 2151"/>
                <a:gd name="T6" fmla="*/ 1083 w 1187"/>
                <a:gd name="T7" fmla="*/ 2151 h 2151"/>
              </a:gdLst>
              <a:ahLst/>
              <a:cxnLst>
                <a:cxn ang="0">
                  <a:pos x="T0" y="T1"/>
                </a:cxn>
                <a:cxn ang="0">
                  <a:pos x="T2" y="T3"/>
                </a:cxn>
                <a:cxn ang="0">
                  <a:pos x="T4" y="T5"/>
                </a:cxn>
                <a:cxn ang="0">
                  <a:pos x="T6" y="T7"/>
                </a:cxn>
              </a:cxnLst>
              <a:rect l="0" t="0" r="r" b="b"/>
              <a:pathLst>
                <a:path w="1187" h="2151">
                  <a:moveTo>
                    <a:pt x="1083" y="2151"/>
                  </a:moveTo>
                  <a:lnTo>
                    <a:pt x="1187" y="0"/>
                  </a:lnTo>
                  <a:lnTo>
                    <a:pt x="0" y="1012"/>
                  </a:lnTo>
                  <a:lnTo>
                    <a:pt x="1083" y="215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5" name="Freeform 98"/>
            <p:cNvSpPr/>
            <p:nvPr userDrawn="1"/>
          </p:nvSpPr>
          <p:spPr bwMode="auto">
            <a:xfrm rot="900000">
              <a:off x="269276" y="434146"/>
              <a:ext cx="1859318" cy="1376838"/>
            </a:xfrm>
            <a:custGeom>
              <a:avLst/>
              <a:gdLst>
                <a:gd name="T0" fmla="*/ 0 w 1893"/>
                <a:gd name="T1" fmla="*/ 813 h 1404"/>
                <a:gd name="T2" fmla="*/ 1727 w 1893"/>
                <a:gd name="T3" fmla="*/ 0 h 1404"/>
                <a:gd name="T4" fmla="*/ 1893 w 1893"/>
                <a:gd name="T5" fmla="*/ 1404 h 1404"/>
                <a:gd name="T6" fmla="*/ 0 w 1893"/>
                <a:gd name="T7" fmla="*/ 813 h 1404"/>
              </a:gdLst>
              <a:ahLst/>
              <a:cxnLst>
                <a:cxn ang="0">
                  <a:pos x="T0" y="T1"/>
                </a:cxn>
                <a:cxn ang="0">
                  <a:pos x="T2" y="T3"/>
                </a:cxn>
                <a:cxn ang="0">
                  <a:pos x="T4" y="T5"/>
                </a:cxn>
                <a:cxn ang="0">
                  <a:pos x="T6" y="T7"/>
                </a:cxn>
              </a:cxnLst>
              <a:rect l="0" t="0" r="r" b="b"/>
              <a:pathLst>
                <a:path w="1893" h="1404">
                  <a:moveTo>
                    <a:pt x="0" y="813"/>
                  </a:moveTo>
                  <a:lnTo>
                    <a:pt x="1727" y="0"/>
                  </a:lnTo>
                  <a:lnTo>
                    <a:pt x="1893" y="1404"/>
                  </a:lnTo>
                  <a:lnTo>
                    <a:pt x="0" y="813"/>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6" name="Freeform: Shape 35"/>
            <p:cNvSpPr/>
            <p:nvPr userDrawn="1"/>
          </p:nvSpPr>
          <p:spPr bwMode="auto">
            <a:xfrm rot="900000">
              <a:off x="2717095" y="1021821"/>
              <a:ext cx="637086" cy="883902"/>
            </a:xfrm>
            <a:custGeom>
              <a:avLst/>
              <a:gdLst>
                <a:gd name="connsiteX0" fmla="*/ 0 w 637086"/>
                <a:gd name="connsiteY0" fmla="*/ 0 h 883902"/>
                <a:gd name="connsiteX1" fmla="*/ 637086 w 637086"/>
                <a:gd name="connsiteY1" fmla="*/ 883902 h 883902"/>
                <a:gd name="connsiteX2" fmla="*/ 239705 w 637086"/>
                <a:gd name="connsiteY2" fmla="*/ 607724 h 883902"/>
              </a:gdLst>
              <a:ahLst/>
              <a:cxnLst>
                <a:cxn ang="0">
                  <a:pos x="connsiteX0" y="connsiteY0"/>
                </a:cxn>
                <a:cxn ang="0">
                  <a:pos x="connsiteX1" y="connsiteY1"/>
                </a:cxn>
                <a:cxn ang="0">
                  <a:pos x="connsiteX2" y="connsiteY2"/>
                </a:cxn>
              </a:cxnLst>
              <a:rect l="l" t="t" r="r" b="b"/>
              <a:pathLst>
                <a:path w="637086" h="883902">
                  <a:moveTo>
                    <a:pt x="0" y="0"/>
                  </a:moveTo>
                  <a:lnTo>
                    <a:pt x="637086" y="883902"/>
                  </a:lnTo>
                  <a:lnTo>
                    <a:pt x="239705" y="607724"/>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en-US"/>
            </a:p>
          </p:txBody>
        </p:sp>
        <p:sp>
          <p:nvSpPr>
            <p:cNvPr id="37" name="Freeform 100"/>
            <p:cNvSpPr/>
            <p:nvPr userDrawn="1"/>
          </p:nvSpPr>
          <p:spPr bwMode="auto">
            <a:xfrm rot="900000">
              <a:off x="2741308" y="760837"/>
              <a:ext cx="835518" cy="1172862"/>
            </a:xfrm>
            <a:custGeom>
              <a:avLst/>
              <a:gdLst>
                <a:gd name="T0" fmla="*/ 854 w 854"/>
                <a:gd name="T1" fmla="*/ 0 h 1197"/>
                <a:gd name="T2" fmla="*/ 661 w 854"/>
                <a:gd name="T3" fmla="*/ 1197 h 1197"/>
                <a:gd name="T4" fmla="*/ 0 w 854"/>
                <a:gd name="T5" fmla="*/ 280 h 1197"/>
                <a:gd name="T6" fmla="*/ 854 w 854"/>
                <a:gd name="T7" fmla="*/ 0 h 1197"/>
              </a:gdLst>
              <a:ahLst/>
              <a:cxnLst>
                <a:cxn ang="0">
                  <a:pos x="T0" y="T1"/>
                </a:cxn>
                <a:cxn ang="0">
                  <a:pos x="T2" y="T3"/>
                </a:cxn>
                <a:cxn ang="0">
                  <a:pos x="T4" y="T5"/>
                </a:cxn>
                <a:cxn ang="0">
                  <a:pos x="T6" y="T7"/>
                </a:cxn>
              </a:cxnLst>
              <a:rect l="0" t="0" r="r" b="b"/>
              <a:pathLst>
                <a:path w="854" h="1197">
                  <a:moveTo>
                    <a:pt x="854" y="0"/>
                  </a:moveTo>
                  <a:lnTo>
                    <a:pt x="661" y="1197"/>
                  </a:lnTo>
                  <a:lnTo>
                    <a:pt x="0" y="280"/>
                  </a:lnTo>
                  <a:lnTo>
                    <a:pt x="854"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8" name="Freeform: Shape 37"/>
            <p:cNvSpPr/>
            <p:nvPr userDrawn="1"/>
          </p:nvSpPr>
          <p:spPr bwMode="auto">
            <a:xfrm rot="900000">
              <a:off x="3649652" y="888768"/>
              <a:ext cx="95216" cy="223133"/>
            </a:xfrm>
            <a:custGeom>
              <a:avLst/>
              <a:gdLst>
                <a:gd name="connsiteX0" fmla="*/ 35428 w 95216"/>
                <a:gd name="connsiteY0" fmla="*/ 0 h 223133"/>
                <a:gd name="connsiteX1" fmla="*/ 95216 w 95216"/>
                <a:gd name="connsiteY1" fmla="*/ 223133 h 223133"/>
                <a:gd name="connsiteX2" fmla="*/ 0 w 95216"/>
                <a:gd name="connsiteY2" fmla="*/ 223133 h 223133"/>
              </a:gdLst>
              <a:ahLst/>
              <a:cxnLst>
                <a:cxn ang="0">
                  <a:pos x="connsiteX0" y="connsiteY0"/>
                </a:cxn>
                <a:cxn ang="0">
                  <a:pos x="connsiteX1" y="connsiteY1"/>
                </a:cxn>
                <a:cxn ang="0">
                  <a:pos x="connsiteX2" y="connsiteY2"/>
                </a:cxn>
              </a:cxnLst>
              <a:rect l="l" t="t" r="r" b="b"/>
              <a:pathLst>
                <a:path w="95216" h="223133">
                  <a:moveTo>
                    <a:pt x="35428" y="0"/>
                  </a:moveTo>
                  <a:lnTo>
                    <a:pt x="95216" y="223133"/>
                  </a:lnTo>
                  <a:lnTo>
                    <a:pt x="0" y="223133"/>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en-US"/>
            </a:p>
          </p:txBody>
        </p:sp>
        <p:sp>
          <p:nvSpPr>
            <p:cNvPr id="39" name="Freeform 102"/>
            <p:cNvSpPr/>
            <p:nvPr userDrawn="1"/>
          </p:nvSpPr>
          <p:spPr bwMode="auto">
            <a:xfrm rot="900000">
              <a:off x="2019446" y="414591"/>
              <a:ext cx="843363" cy="737451"/>
            </a:xfrm>
            <a:custGeom>
              <a:avLst/>
              <a:gdLst>
                <a:gd name="T0" fmla="*/ 0 w 860"/>
                <a:gd name="T1" fmla="*/ 0 h 752"/>
                <a:gd name="T2" fmla="*/ 860 w 860"/>
                <a:gd name="T3" fmla="*/ 425 h 752"/>
                <a:gd name="T4" fmla="*/ 672 w 860"/>
                <a:gd name="T5" fmla="*/ 752 h 752"/>
                <a:gd name="T6" fmla="*/ 77 w 860"/>
                <a:gd name="T7" fmla="*/ 338 h 752"/>
                <a:gd name="T8" fmla="*/ 0 w 860"/>
                <a:gd name="T9" fmla="*/ 0 h 752"/>
              </a:gdLst>
              <a:ahLst/>
              <a:cxnLst>
                <a:cxn ang="0">
                  <a:pos x="T0" y="T1"/>
                </a:cxn>
                <a:cxn ang="0">
                  <a:pos x="T2" y="T3"/>
                </a:cxn>
                <a:cxn ang="0">
                  <a:pos x="T4" y="T5"/>
                </a:cxn>
                <a:cxn ang="0">
                  <a:pos x="T6" y="T7"/>
                </a:cxn>
                <a:cxn ang="0">
                  <a:pos x="T8" y="T9"/>
                </a:cxn>
              </a:cxnLst>
              <a:rect l="0" t="0" r="r" b="b"/>
              <a:pathLst>
                <a:path w="860" h="752">
                  <a:moveTo>
                    <a:pt x="0" y="0"/>
                  </a:moveTo>
                  <a:lnTo>
                    <a:pt x="860" y="425"/>
                  </a:lnTo>
                  <a:lnTo>
                    <a:pt x="672" y="752"/>
                  </a:lnTo>
                  <a:lnTo>
                    <a:pt x="77" y="338"/>
                  </a:lnTo>
                  <a:lnTo>
                    <a:pt x="0" y="0"/>
                  </a:lnTo>
                  <a:close/>
                </a:path>
              </a:pathLst>
            </a:custGeom>
            <a:solidFill>
              <a:srgbClr val="CFDE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40" name="Freeform: Shape 39"/>
            <p:cNvSpPr/>
            <p:nvPr userDrawn="1"/>
          </p:nvSpPr>
          <p:spPr bwMode="auto">
            <a:xfrm rot="900000">
              <a:off x="2079967" y="325841"/>
              <a:ext cx="74528" cy="362005"/>
            </a:xfrm>
            <a:custGeom>
              <a:avLst/>
              <a:gdLst>
                <a:gd name="connsiteX0" fmla="*/ 0 w 74528"/>
                <a:gd name="connsiteY0" fmla="*/ 0 h 362005"/>
                <a:gd name="connsiteX1" fmla="*/ 74528 w 74528"/>
                <a:gd name="connsiteY1" fmla="*/ 326960 h 362005"/>
                <a:gd name="connsiteX2" fmla="*/ 0 w 74528"/>
                <a:gd name="connsiteY2" fmla="*/ 362005 h 362005"/>
              </a:gdLst>
              <a:ahLst/>
              <a:cxnLst>
                <a:cxn ang="0">
                  <a:pos x="connsiteX0" y="connsiteY0"/>
                </a:cxn>
                <a:cxn ang="0">
                  <a:pos x="connsiteX1" y="connsiteY1"/>
                </a:cxn>
                <a:cxn ang="0">
                  <a:pos x="connsiteX2" y="connsiteY2"/>
                </a:cxn>
              </a:cxnLst>
              <a:rect l="l" t="t" r="r" b="b"/>
              <a:pathLst>
                <a:path w="74528" h="362005">
                  <a:moveTo>
                    <a:pt x="0" y="0"/>
                  </a:moveTo>
                  <a:lnTo>
                    <a:pt x="74528" y="326960"/>
                  </a:lnTo>
                  <a:lnTo>
                    <a:pt x="0" y="362005"/>
                  </a:lnTo>
                  <a:close/>
                </a:path>
              </a:pathLst>
            </a:custGeom>
            <a:solidFill>
              <a:schemeClr val="tx1">
                <a:alpha val="40000"/>
              </a:schemeClr>
            </a:solidFill>
            <a:ln>
              <a:noFill/>
            </a:ln>
          </p:spPr>
          <p:txBody>
            <a:bodyPr vert="horz" wrap="square" lIns="91440" tIns="45720" rIns="91440" bIns="45720" numCol="1" anchor="t" anchorCtr="0" compatLnSpc="1">
              <a:noAutofit/>
            </a:bodyPr>
            <a:p>
              <a:endParaRPr lang="en-US"/>
            </a:p>
          </p:txBody>
        </p:sp>
        <p:sp>
          <p:nvSpPr>
            <p:cNvPr id="41" name="Freeform: Shape 40"/>
            <p:cNvSpPr/>
            <p:nvPr userDrawn="1"/>
          </p:nvSpPr>
          <p:spPr bwMode="auto">
            <a:xfrm rot="900000">
              <a:off x="1775590" y="2086757"/>
              <a:ext cx="694907" cy="219666"/>
            </a:xfrm>
            <a:custGeom>
              <a:avLst/>
              <a:gdLst>
                <a:gd name="connsiteX0" fmla="*/ 104056 w 694907"/>
                <a:gd name="connsiteY0" fmla="*/ 0 h 219666"/>
                <a:gd name="connsiteX1" fmla="*/ 694907 w 694907"/>
                <a:gd name="connsiteY1" fmla="*/ 218058 h 219666"/>
                <a:gd name="connsiteX2" fmla="*/ 693022 w 694907"/>
                <a:gd name="connsiteY2" fmla="*/ 219666 h 219666"/>
                <a:gd name="connsiteX3" fmla="*/ 0 w 694907"/>
                <a:gd name="connsiteY3" fmla="*/ 219666 h 219666"/>
              </a:gdLst>
              <a:ahLst/>
              <a:cxnLst>
                <a:cxn ang="0">
                  <a:pos x="connsiteX0" y="connsiteY0"/>
                </a:cxn>
                <a:cxn ang="0">
                  <a:pos x="connsiteX1" y="connsiteY1"/>
                </a:cxn>
                <a:cxn ang="0">
                  <a:pos x="connsiteX2" y="connsiteY2"/>
                </a:cxn>
                <a:cxn ang="0">
                  <a:pos x="connsiteX3" y="connsiteY3"/>
                </a:cxn>
              </a:cxnLst>
              <a:rect l="l" t="t" r="r" b="b"/>
              <a:pathLst>
                <a:path w="694907" h="219666">
                  <a:moveTo>
                    <a:pt x="104056" y="0"/>
                  </a:moveTo>
                  <a:lnTo>
                    <a:pt x="694907" y="218058"/>
                  </a:lnTo>
                  <a:lnTo>
                    <a:pt x="693022" y="219666"/>
                  </a:lnTo>
                  <a:lnTo>
                    <a:pt x="0" y="219666"/>
                  </a:lnTo>
                  <a:close/>
                </a:path>
              </a:pathLst>
            </a:custGeom>
            <a:solidFill>
              <a:schemeClr val="tx1">
                <a:alpha val="40000"/>
              </a:schemeClr>
            </a:solidFill>
            <a:ln>
              <a:noFill/>
            </a:ln>
          </p:spPr>
          <p:txBody>
            <a:bodyPr vert="horz" wrap="square" lIns="91440" tIns="45720" rIns="91440" bIns="45720" numCol="1" anchor="t" anchorCtr="0" compatLnSpc="1">
              <a:noAutofit/>
            </a:bodyPr>
            <a:p>
              <a:endParaRPr lang="en-US"/>
            </a:p>
          </p:txBody>
        </p:sp>
        <p:sp>
          <p:nvSpPr>
            <p:cNvPr id="42" name="Freeform: Shape 41"/>
            <p:cNvSpPr/>
            <p:nvPr userDrawn="1"/>
          </p:nvSpPr>
          <p:spPr bwMode="auto">
            <a:xfrm rot="900000">
              <a:off x="1156551" y="2224925"/>
              <a:ext cx="1165017" cy="993066"/>
            </a:xfrm>
            <a:custGeom>
              <a:avLst/>
              <a:gdLst>
                <a:gd name="connsiteX0" fmla="*/ 1165017 w 1165017"/>
                <a:gd name="connsiteY0" fmla="*/ 0 h 993066"/>
                <a:gd name="connsiteX1" fmla="*/ 1154626 w 1165017"/>
                <a:gd name="connsiteY1" fmla="*/ 214828 h 993066"/>
                <a:gd name="connsiteX2" fmla="*/ 175 w 1165017"/>
                <a:gd name="connsiteY2" fmla="*/ 993066 h 993066"/>
                <a:gd name="connsiteX3" fmla="*/ 0 w 1165017"/>
                <a:gd name="connsiteY3" fmla="*/ 992882 h 993066"/>
              </a:gdLst>
              <a:ahLst/>
              <a:cxnLst>
                <a:cxn ang="0">
                  <a:pos x="connsiteX0" y="connsiteY0"/>
                </a:cxn>
                <a:cxn ang="0">
                  <a:pos x="connsiteX1" y="connsiteY1"/>
                </a:cxn>
                <a:cxn ang="0">
                  <a:pos x="connsiteX2" y="connsiteY2"/>
                </a:cxn>
                <a:cxn ang="0">
                  <a:pos x="connsiteX3" y="connsiteY3"/>
                </a:cxn>
              </a:cxnLst>
              <a:rect l="l" t="t" r="r" b="b"/>
              <a:pathLst>
                <a:path w="1165017" h="993066">
                  <a:moveTo>
                    <a:pt x="1165017" y="0"/>
                  </a:moveTo>
                  <a:lnTo>
                    <a:pt x="1154626" y="214828"/>
                  </a:lnTo>
                  <a:lnTo>
                    <a:pt x="175" y="993066"/>
                  </a:lnTo>
                  <a:lnTo>
                    <a:pt x="0" y="992882"/>
                  </a:lnTo>
                  <a:close/>
                </a:path>
              </a:pathLst>
            </a:custGeom>
            <a:solidFill>
              <a:srgbClr val="8F1547"/>
            </a:solidFill>
            <a:ln>
              <a:noFill/>
            </a:ln>
          </p:spPr>
          <p:txBody>
            <a:bodyPr vert="horz" wrap="square" lIns="91440" tIns="45720" rIns="91440" bIns="45720" numCol="1" anchor="t" anchorCtr="0" compatLnSpc="1">
              <a:noAutofit/>
            </a:bodyPr>
            <a:p>
              <a:endParaRPr lang="en-US"/>
            </a:p>
          </p:txBody>
        </p:sp>
        <p:sp>
          <p:nvSpPr>
            <p:cNvPr id="43" name="Freeform 97"/>
            <p:cNvSpPr/>
            <p:nvPr userDrawn="1"/>
          </p:nvSpPr>
          <p:spPr bwMode="auto">
            <a:xfrm rot="900000">
              <a:off x="1885228" y="811629"/>
              <a:ext cx="1416064" cy="1596504"/>
            </a:xfrm>
            <a:custGeom>
              <a:avLst/>
              <a:gdLst>
                <a:gd name="T0" fmla="*/ 1444 w 1444"/>
                <a:gd name="T1" fmla="*/ 1004 h 1626"/>
                <a:gd name="T2" fmla="*/ 0 w 1444"/>
                <a:gd name="T3" fmla="*/ 0 h 1626"/>
                <a:gd name="T4" fmla="*/ 166 w 1444"/>
                <a:gd name="T5" fmla="*/ 1404 h 1626"/>
                <a:gd name="T6" fmla="*/ 768 w 1444"/>
                <a:gd name="T7" fmla="*/ 1626 h 1626"/>
                <a:gd name="T8" fmla="*/ 1444 w 1444"/>
                <a:gd name="T9" fmla="*/ 1004 h 1626"/>
              </a:gdLst>
              <a:ahLst/>
              <a:cxnLst>
                <a:cxn ang="0">
                  <a:pos x="T0" y="T1"/>
                </a:cxn>
                <a:cxn ang="0">
                  <a:pos x="T2" y="T3"/>
                </a:cxn>
                <a:cxn ang="0">
                  <a:pos x="T4" y="T5"/>
                </a:cxn>
                <a:cxn ang="0">
                  <a:pos x="T6" y="T7"/>
                </a:cxn>
                <a:cxn ang="0">
                  <a:pos x="T8" y="T9"/>
                </a:cxn>
              </a:cxnLst>
              <a:rect l="0" t="0" r="r" b="b"/>
              <a:pathLst>
                <a:path w="1444" h="1626">
                  <a:moveTo>
                    <a:pt x="1444" y="1004"/>
                  </a:moveTo>
                  <a:lnTo>
                    <a:pt x="0" y="0"/>
                  </a:lnTo>
                  <a:lnTo>
                    <a:pt x="166" y="1404"/>
                  </a:lnTo>
                  <a:lnTo>
                    <a:pt x="768" y="1626"/>
                  </a:lnTo>
                  <a:lnTo>
                    <a:pt x="1444" y="1004"/>
                  </a:lnTo>
                  <a:close/>
                </a:path>
              </a:pathLst>
            </a:custGeom>
            <a:solidFill>
              <a:srgbClr val="0F81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44" name="Freeform: Shape 43"/>
            <p:cNvSpPr/>
            <p:nvPr userDrawn="1"/>
          </p:nvSpPr>
          <p:spPr bwMode="auto">
            <a:xfrm rot="900000">
              <a:off x="1926972" y="668003"/>
              <a:ext cx="283372" cy="1423054"/>
            </a:xfrm>
            <a:custGeom>
              <a:avLst/>
              <a:gdLst>
                <a:gd name="connsiteX0" fmla="*/ 0 w 283372"/>
                <a:gd name="connsiteY0" fmla="*/ 0 h 1423054"/>
                <a:gd name="connsiteX1" fmla="*/ 1806 w 283372"/>
                <a:gd name="connsiteY1" fmla="*/ 1257 h 1423054"/>
                <a:gd name="connsiteX2" fmla="*/ 283372 w 283372"/>
                <a:gd name="connsiteY2" fmla="*/ 1423054 h 1423054"/>
                <a:gd name="connsiteX3" fmla="*/ 162789 w 283372"/>
                <a:gd name="connsiteY3" fmla="*/ 1378531 h 1423054"/>
              </a:gdLst>
              <a:ahLst/>
              <a:cxnLst>
                <a:cxn ang="0">
                  <a:pos x="connsiteX0" y="connsiteY0"/>
                </a:cxn>
                <a:cxn ang="0">
                  <a:pos x="connsiteX1" y="connsiteY1"/>
                </a:cxn>
                <a:cxn ang="0">
                  <a:pos x="connsiteX2" y="connsiteY2"/>
                </a:cxn>
                <a:cxn ang="0">
                  <a:pos x="connsiteX3" y="connsiteY3"/>
                </a:cxn>
              </a:cxnLst>
              <a:rect l="l" t="t" r="r" b="b"/>
              <a:pathLst>
                <a:path w="283372" h="1423054">
                  <a:moveTo>
                    <a:pt x="0" y="0"/>
                  </a:moveTo>
                  <a:lnTo>
                    <a:pt x="1806" y="1257"/>
                  </a:lnTo>
                  <a:lnTo>
                    <a:pt x="283372" y="1423054"/>
                  </a:lnTo>
                  <a:lnTo>
                    <a:pt x="162789" y="1378531"/>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pPr lvl="0"/>
              <a:endParaRPr lang="en-US"/>
            </a:p>
          </p:txBody>
        </p:sp>
      </p:grpSp>
      <p:grpSp>
        <p:nvGrpSpPr>
          <p:cNvPr id="3" name="Group 2"/>
          <p:cNvGrpSpPr/>
          <p:nvPr userDrawn="1"/>
        </p:nvGrpSpPr>
        <p:grpSpPr>
          <a:xfrm>
            <a:off x="269276" y="101170"/>
            <a:ext cx="3729078" cy="4215085"/>
            <a:chOff x="269276" y="101170"/>
            <a:chExt cx="3729078" cy="4215085"/>
          </a:xfrm>
          <a:effectLst>
            <a:outerShdw blurRad="254000" dist="165100" dir="10200000" algn="tr" rotWithShape="0">
              <a:prstClr val="black">
                <a:alpha val="40000"/>
              </a:prstClr>
            </a:outerShdw>
          </a:effectLst>
        </p:grpSpPr>
        <p:sp>
          <p:nvSpPr>
            <p:cNvPr id="4" name="Freeform 99"/>
            <p:cNvSpPr/>
            <p:nvPr userDrawn="1"/>
          </p:nvSpPr>
          <p:spPr bwMode="auto">
            <a:xfrm rot="900000">
              <a:off x="2527762" y="982518"/>
              <a:ext cx="831594" cy="898279"/>
            </a:xfrm>
            <a:custGeom>
              <a:avLst/>
              <a:gdLst>
                <a:gd name="T0" fmla="*/ 188 w 849"/>
                <a:gd name="T1" fmla="*/ 0 h 917"/>
                <a:gd name="T2" fmla="*/ 0 w 849"/>
                <a:gd name="T3" fmla="*/ 327 h 917"/>
                <a:gd name="T4" fmla="*/ 849 w 849"/>
                <a:gd name="T5" fmla="*/ 917 h 917"/>
                <a:gd name="T6" fmla="*/ 188 w 849"/>
                <a:gd name="T7" fmla="*/ 0 h 917"/>
              </a:gdLst>
              <a:ahLst/>
              <a:cxnLst>
                <a:cxn ang="0">
                  <a:pos x="T0" y="T1"/>
                </a:cxn>
                <a:cxn ang="0">
                  <a:pos x="T2" y="T3"/>
                </a:cxn>
                <a:cxn ang="0">
                  <a:pos x="T4" y="T5"/>
                </a:cxn>
                <a:cxn ang="0">
                  <a:pos x="T6" y="T7"/>
                </a:cxn>
              </a:cxnLst>
              <a:rect l="0" t="0" r="r" b="b"/>
              <a:pathLst>
                <a:path w="849" h="917">
                  <a:moveTo>
                    <a:pt x="188" y="0"/>
                  </a:moveTo>
                  <a:lnTo>
                    <a:pt x="0" y="327"/>
                  </a:lnTo>
                  <a:lnTo>
                    <a:pt x="849" y="917"/>
                  </a:lnTo>
                  <a:lnTo>
                    <a:pt x="188" y="0"/>
                  </a:lnTo>
                  <a:close/>
                </a:path>
              </a:pathLst>
            </a:custGeom>
            <a:solidFill>
              <a:srgbClr val="F164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2" name="Freeform 101"/>
            <p:cNvSpPr/>
            <p:nvPr userDrawn="1"/>
          </p:nvSpPr>
          <p:spPr bwMode="auto">
            <a:xfrm rot="900000">
              <a:off x="3645319" y="921682"/>
              <a:ext cx="353035" cy="223590"/>
            </a:xfrm>
            <a:custGeom>
              <a:avLst/>
              <a:gdLst>
                <a:gd name="T0" fmla="*/ 358 w 358"/>
                <a:gd name="T1" fmla="*/ 228 h 228"/>
                <a:gd name="T2" fmla="*/ 36 w 358"/>
                <a:gd name="T3" fmla="*/ 0 h 228"/>
                <a:gd name="T4" fmla="*/ 0 w 358"/>
                <a:gd name="T5" fmla="*/ 228 h 228"/>
                <a:gd name="T6" fmla="*/ 358 w 358"/>
                <a:gd name="T7" fmla="*/ 228 h 228"/>
              </a:gdLst>
              <a:ahLst/>
              <a:cxnLst>
                <a:cxn ang="0">
                  <a:pos x="T0" y="T1"/>
                </a:cxn>
                <a:cxn ang="0">
                  <a:pos x="T2" y="T3"/>
                </a:cxn>
                <a:cxn ang="0">
                  <a:pos x="T4" y="T5"/>
                </a:cxn>
                <a:cxn ang="0">
                  <a:pos x="T6" y="T7"/>
                </a:cxn>
              </a:cxnLst>
              <a:rect l="0" t="0" r="r" b="b"/>
              <a:pathLst>
                <a:path w="358" h="228">
                  <a:moveTo>
                    <a:pt x="358" y="228"/>
                  </a:moveTo>
                  <a:lnTo>
                    <a:pt x="36" y="0"/>
                  </a:lnTo>
                  <a:lnTo>
                    <a:pt x="0" y="228"/>
                  </a:lnTo>
                  <a:lnTo>
                    <a:pt x="358" y="22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3" name="Freeform 104"/>
            <p:cNvSpPr/>
            <p:nvPr userDrawn="1"/>
          </p:nvSpPr>
          <p:spPr bwMode="auto">
            <a:xfrm rot="900000">
              <a:off x="1185061" y="2009013"/>
              <a:ext cx="1165017" cy="1212088"/>
            </a:xfrm>
            <a:custGeom>
              <a:avLst/>
              <a:gdLst>
                <a:gd name="T0" fmla="*/ 0 w 1187"/>
                <a:gd name="T1" fmla="*/ 1234 h 1234"/>
                <a:gd name="T2" fmla="*/ 1187 w 1187"/>
                <a:gd name="T3" fmla="*/ 222 h 1234"/>
                <a:gd name="T4" fmla="*/ 585 w 1187"/>
                <a:gd name="T5" fmla="*/ 0 h 1234"/>
                <a:gd name="T6" fmla="*/ 0 w 1187"/>
                <a:gd name="T7" fmla="*/ 1234 h 1234"/>
              </a:gdLst>
              <a:ahLst/>
              <a:cxnLst>
                <a:cxn ang="0">
                  <a:pos x="T0" y="T1"/>
                </a:cxn>
                <a:cxn ang="0">
                  <a:pos x="T2" y="T3"/>
                </a:cxn>
                <a:cxn ang="0">
                  <a:pos x="T4" y="T5"/>
                </a:cxn>
                <a:cxn ang="0">
                  <a:pos x="T6" y="T7"/>
                </a:cxn>
              </a:cxnLst>
              <a:rect l="0" t="0" r="r" b="b"/>
              <a:pathLst>
                <a:path w="1187" h="1234">
                  <a:moveTo>
                    <a:pt x="0" y="1234"/>
                  </a:moveTo>
                  <a:lnTo>
                    <a:pt x="1187" y="222"/>
                  </a:lnTo>
                  <a:lnTo>
                    <a:pt x="585" y="0"/>
                  </a:lnTo>
                  <a:lnTo>
                    <a:pt x="0" y="1234"/>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4" name="Freeform 103"/>
            <p:cNvSpPr/>
            <p:nvPr userDrawn="1"/>
          </p:nvSpPr>
          <p:spPr bwMode="auto">
            <a:xfrm rot="900000">
              <a:off x="407618" y="101170"/>
              <a:ext cx="1694568" cy="988498"/>
            </a:xfrm>
            <a:custGeom>
              <a:avLst/>
              <a:gdLst>
                <a:gd name="T0" fmla="*/ 0 w 1727"/>
                <a:gd name="T1" fmla="*/ 845 h 1008"/>
                <a:gd name="T2" fmla="*/ 1650 w 1727"/>
                <a:gd name="T3" fmla="*/ 0 h 1008"/>
                <a:gd name="T4" fmla="*/ 1727 w 1727"/>
                <a:gd name="T5" fmla="*/ 338 h 1008"/>
                <a:gd name="T6" fmla="*/ 303 w 1727"/>
                <a:gd name="T7" fmla="*/ 1008 h 1008"/>
                <a:gd name="T8" fmla="*/ 0 w 1727"/>
                <a:gd name="T9" fmla="*/ 845 h 1008"/>
              </a:gdLst>
              <a:ahLst/>
              <a:cxnLst>
                <a:cxn ang="0">
                  <a:pos x="T0" y="T1"/>
                </a:cxn>
                <a:cxn ang="0">
                  <a:pos x="T2" y="T3"/>
                </a:cxn>
                <a:cxn ang="0">
                  <a:pos x="T4" y="T5"/>
                </a:cxn>
                <a:cxn ang="0">
                  <a:pos x="T6" y="T7"/>
                </a:cxn>
                <a:cxn ang="0">
                  <a:pos x="T8" y="T9"/>
                </a:cxn>
              </a:cxnLst>
              <a:rect l="0" t="0" r="r" b="b"/>
              <a:pathLst>
                <a:path w="1727" h="1008">
                  <a:moveTo>
                    <a:pt x="0" y="845"/>
                  </a:moveTo>
                  <a:lnTo>
                    <a:pt x="1650" y="0"/>
                  </a:lnTo>
                  <a:lnTo>
                    <a:pt x="1727" y="338"/>
                  </a:lnTo>
                  <a:lnTo>
                    <a:pt x="303" y="1008"/>
                  </a:lnTo>
                  <a:lnTo>
                    <a:pt x="0" y="84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5" name="Freeform 105"/>
            <p:cNvSpPr/>
            <p:nvPr userDrawn="1"/>
          </p:nvSpPr>
          <p:spPr bwMode="auto">
            <a:xfrm rot="900000">
              <a:off x="1011962" y="2205890"/>
              <a:ext cx="1165017" cy="2110365"/>
            </a:xfrm>
            <a:custGeom>
              <a:avLst/>
              <a:gdLst>
                <a:gd name="T0" fmla="*/ 1083 w 1187"/>
                <a:gd name="T1" fmla="*/ 2151 h 2151"/>
                <a:gd name="T2" fmla="*/ 1187 w 1187"/>
                <a:gd name="T3" fmla="*/ 0 h 2151"/>
                <a:gd name="T4" fmla="*/ 0 w 1187"/>
                <a:gd name="T5" fmla="*/ 1012 h 2151"/>
                <a:gd name="T6" fmla="*/ 1083 w 1187"/>
                <a:gd name="T7" fmla="*/ 2151 h 2151"/>
              </a:gdLst>
              <a:ahLst/>
              <a:cxnLst>
                <a:cxn ang="0">
                  <a:pos x="T0" y="T1"/>
                </a:cxn>
                <a:cxn ang="0">
                  <a:pos x="T2" y="T3"/>
                </a:cxn>
                <a:cxn ang="0">
                  <a:pos x="T4" y="T5"/>
                </a:cxn>
                <a:cxn ang="0">
                  <a:pos x="T6" y="T7"/>
                </a:cxn>
              </a:cxnLst>
              <a:rect l="0" t="0" r="r" b="b"/>
              <a:pathLst>
                <a:path w="1187" h="2151">
                  <a:moveTo>
                    <a:pt x="1083" y="2151"/>
                  </a:moveTo>
                  <a:lnTo>
                    <a:pt x="1187" y="0"/>
                  </a:lnTo>
                  <a:lnTo>
                    <a:pt x="0" y="1012"/>
                  </a:lnTo>
                  <a:lnTo>
                    <a:pt x="1083" y="215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6" name="Freeform 98"/>
            <p:cNvSpPr/>
            <p:nvPr userDrawn="1"/>
          </p:nvSpPr>
          <p:spPr bwMode="auto">
            <a:xfrm rot="900000">
              <a:off x="269276" y="434146"/>
              <a:ext cx="1859318" cy="1376838"/>
            </a:xfrm>
            <a:custGeom>
              <a:avLst/>
              <a:gdLst>
                <a:gd name="T0" fmla="*/ 0 w 1893"/>
                <a:gd name="T1" fmla="*/ 813 h 1404"/>
                <a:gd name="T2" fmla="*/ 1727 w 1893"/>
                <a:gd name="T3" fmla="*/ 0 h 1404"/>
                <a:gd name="T4" fmla="*/ 1893 w 1893"/>
                <a:gd name="T5" fmla="*/ 1404 h 1404"/>
                <a:gd name="T6" fmla="*/ 0 w 1893"/>
                <a:gd name="T7" fmla="*/ 813 h 1404"/>
              </a:gdLst>
              <a:ahLst/>
              <a:cxnLst>
                <a:cxn ang="0">
                  <a:pos x="T0" y="T1"/>
                </a:cxn>
                <a:cxn ang="0">
                  <a:pos x="T2" y="T3"/>
                </a:cxn>
                <a:cxn ang="0">
                  <a:pos x="T4" y="T5"/>
                </a:cxn>
                <a:cxn ang="0">
                  <a:pos x="T6" y="T7"/>
                </a:cxn>
              </a:cxnLst>
              <a:rect l="0" t="0" r="r" b="b"/>
              <a:pathLst>
                <a:path w="1893" h="1404">
                  <a:moveTo>
                    <a:pt x="0" y="813"/>
                  </a:moveTo>
                  <a:lnTo>
                    <a:pt x="1727" y="0"/>
                  </a:lnTo>
                  <a:lnTo>
                    <a:pt x="1893" y="1404"/>
                  </a:lnTo>
                  <a:lnTo>
                    <a:pt x="0" y="813"/>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7" name="Freeform: Shape 26"/>
            <p:cNvSpPr/>
            <p:nvPr userDrawn="1"/>
          </p:nvSpPr>
          <p:spPr bwMode="auto">
            <a:xfrm rot="900000">
              <a:off x="2717095" y="1021821"/>
              <a:ext cx="637086" cy="883902"/>
            </a:xfrm>
            <a:custGeom>
              <a:avLst/>
              <a:gdLst>
                <a:gd name="connsiteX0" fmla="*/ 0 w 637086"/>
                <a:gd name="connsiteY0" fmla="*/ 0 h 883902"/>
                <a:gd name="connsiteX1" fmla="*/ 637086 w 637086"/>
                <a:gd name="connsiteY1" fmla="*/ 883902 h 883902"/>
                <a:gd name="connsiteX2" fmla="*/ 239705 w 637086"/>
                <a:gd name="connsiteY2" fmla="*/ 607724 h 883902"/>
              </a:gdLst>
              <a:ahLst/>
              <a:cxnLst>
                <a:cxn ang="0">
                  <a:pos x="connsiteX0" y="connsiteY0"/>
                </a:cxn>
                <a:cxn ang="0">
                  <a:pos x="connsiteX1" y="connsiteY1"/>
                </a:cxn>
                <a:cxn ang="0">
                  <a:pos x="connsiteX2" y="connsiteY2"/>
                </a:cxn>
              </a:cxnLst>
              <a:rect l="l" t="t" r="r" b="b"/>
              <a:pathLst>
                <a:path w="637086" h="883902">
                  <a:moveTo>
                    <a:pt x="0" y="0"/>
                  </a:moveTo>
                  <a:lnTo>
                    <a:pt x="637086" y="883902"/>
                  </a:lnTo>
                  <a:lnTo>
                    <a:pt x="239705" y="607724"/>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en-US"/>
            </a:p>
          </p:txBody>
        </p:sp>
        <p:sp>
          <p:nvSpPr>
            <p:cNvPr id="28" name="Freeform 100"/>
            <p:cNvSpPr/>
            <p:nvPr userDrawn="1"/>
          </p:nvSpPr>
          <p:spPr bwMode="auto">
            <a:xfrm rot="900000">
              <a:off x="2741308" y="760837"/>
              <a:ext cx="835518" cy="1172862"/>
            </a:xfrm>
            <a:custGeom>
              <a:avLst/>
              <a:gdLst>
                <a:gd name="T0" fmla="*/ 854 w 854"/>
                <a:gd name="T1" fmla="*/ 0 h 1197"/>
                <a:gd name="T2" fmla="*/ 661 w 854"/>
                <a:gd name="T3" fmla="*/ 1197 h 1197"/>
                <a:gd name="T4" fmla="*/ 0 w 854"/>
                <a:gd name="T5" fmla="*/ 280 h 1197"/>
                <a:gd name="T6" fmla="*/ 854 w 854"/>
                <a:gd name="T7" fmla="*/ 0 h 1197"/>
              </a:gdLst>
              <a:ahLst/>
              <a:cxnLst>
                <a:cxn ang="0">
                  <a:pos x="T0" y="T1"/>
                </a:cxn>
                <a:cxn ang="0">
                  <a:pos x="T2" y="T3"/>
                </a:cxn>
                <a:cxn ang="0">
                  <a:pos x="T4" y="T5"/>
                </a:cxn>
                <a:cxn ang="0">
                  <a:pos x="T6" y="T7"/>
                </a:cxn>
              </a:cxnLst>
              <a:rect l="0" t="0" r="r" b="b"/>
              <a:pathLst>
                <a:path w="854" h="1197">
                  <a:moveTo>
                    <a:pt x="854" y="0"/>
                  </a:moveTo>
                  <a:lnTo>
                    <a:pt x="661" y="1197"/>
                  </a:lnTo>
                  <a:lnTo>
                    <a:pt x="0" y="280"/>
                  </a:lnTo>
                  <a:lnTo>
                    <a:pt x="854"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5" name="Freeform: Shape 28"/>
            <p:cNvSpPr/>
            <p:nvPr userDrawn="1"/>
          </p:nvSpPr>
          <p:spPr bwMode="auto">
            <a:xfrm rot="900000">
              <a:off x="3649652" y="888768"/>
              <a:ext cx="95216" cy="223133"/>
            </a:xfrm>
            <a:custGeom>
              <a:avLst/>
              <a:gdLst>
                <a:gd name="connsiteX0" fmla="*/ 35428 w 95216"/>
                <a:gd name="connsiteY0" fmla="*/ 0 h 223133"/>
                <a:gd name="connsiteX1" fmla="*/ 95216 w 95216"/>
                <a:gd name="connsiteY1" fmla="*/ 223133 h 223133"/>
                <a:gd name="connsiteX2" fmla="*/ 0 w 95216"/>
                <a:gd name="connsiteY2" fmla="*/ 223133 h 223133"/>
              </a:gdLst>
              <a:ahLst/>
              <a:cxnLst>
                <a:cxn ang="0">
                  <a:pos x="connsiteX0" y="connsiteY0"/>
                </a:cxn>
                <a:cxn ang="0">
                  <a:pos x="connsiteX1" y="connsiteY1"/>
                </a:cxn>
                <a:cxn ang="0">
                  <a:pos x="connsiteX2" y="connsiteY2"/>
                </a:cxn>
              </a:cxnLst>
              <a:rect l="l" t="t" r="r" b="b"/>
              <a:pathLst>
                <a:path w="95216" h="223133">
                  <a:moveTo>
                    <a:pt x="35428" y="0"/>
                  </a:moveTo>
                  <a:lnTo>
                    <a:pt x="95216" y="223133"/>
                  </a:lnTo>
                  <a:lnTo>
                    <a:pt x="0" y="223133"/>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en-US"/>
            </a:p>
          </p:txBody>
        </p:sp>
        <p:sp>
          <p:nvSpPr>
            <p:cNvPr id="6" name="Freeform 102"/>
            <p:cNvSpPr/>
            <p:nvPr userDrawn="1"/>
          </p:nvSpPr>
          <p:spPr bwMode="auto">
            <a:xfrm rot="900000">
              <a:off x="2019446" y="414591"/>
              <a:ext cx="843363" cy="737451"/>
            </a:xfrm>
            <a:custGeom>
              <a:avLst/>
              <a:gdLst>
                <a:gd name="T0" fmla="*/ 0 w 860"/>
                <a:gd name="T1" fmla="*/ 0 h 752"/>
                <a:gd name="T2" fmla="*/ 860 w 860"/>
                <a:gd name="T3" fmla="*/ 425 h 752"/>
                <a:gd name="T4" fmla="*/ 672 w 860"/>
                <a:gd name="T5" fmla="*/ 752 h 752"/>
                <a:gd name="T6" fmla="*/ 77 w 860"/>
                <a:gd name="T7" fmla="*/ 338 h 752"/>
                <a:gd name="T8" fmla="*/ 0 w 860"/>
                <a:gd name="T9" fmla="*/ 0 h 752"/>
              </a:gdLst>
              <a:ahLst/>
              <a:cxnLst>
                <a:cxn ang="0">
                  <a:pos x="T0" y="T1"/>
                </a:cxn>
                <a:cxn ang="0">
                  <a:pos x="T2" y="T3"/>
                </a:cxn>
                <a:cxn ang="0">
                  <a:pos x="T4" y="T5"/>
                </a:cxn>
                <a:cxn ang="0">
                  <a:pos x="T6" y="T7"/>
                </a:cxn>
                <a:cxn ang="0">
                  <a:pos x="T8" y="T9"/>
                </a:cxn>
              </a:cxnLst>
              <a:rect l="0" t="0" r="r" b="b"/>
              <a:pathLst>
                <a:path w="860" h="752">
                  <a:moveTo>
                    <a:pt x="0" y="0"/>
                  </a:moveTo>
                  <a:lnTo>
                    <a:pt x="860" y="425"/>
                  </a:lnTo>
                  <a:lnTo>
                    <a:pt x="672" y="752"/>
                  </a:lnTo>
                  <a:lnTo>
                    <a:pt x="77" y="338"/>
                  </a:lnTo>
                  <a:lnTo>
                    <a:pt x="0" y="0"/>
                  </a:lnTo>
                  <a:close/>
                </a:path>
              </a:pathLst>
            </a:custGeom>
            <a:solidFill>
              <a:srgbClr val="CFDE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7" name="Freeform: Shape 30"/>
            <p:cNvSpPr/>
            <p:nvPr userDrawn="1"/>
          </p:nvSpPr>
          <p:spPr bwMode="auto">
            <a:xfrm rot="900000">
              <a:off x="2079967" y="325841"/>
              <a:ext cx="74528" cy="362005"/>
            </a:xfrm>
            <a:custGeom>
              <a:avLst/>
              <a:gdLst>
                <a:gd name="connsiteX0" fmla="*/ 0 w 74528"/>
                <a:gd name="connsiteY0" fmla="*/ 0 h 362005"/>
                <a:gd name="connsiteX1" fmla="*/ 74528 w 74528"/>
                <a:gd name="connsiteY1" fmla="*/ 326960 h 362005"/>
                <a:gd name="connsiteX2" fmla="*/ 0 w 74528"/>
                <a:gd name="connsiteY2" fmla="*/ 362005 h 362005"/>
              </a:gdLst>
              <a:ahLst/>
              <a:cxnLst>
                <a:cxn ang="0">
                  <a:pos x="connsiteX0" y="connsiteY0"/>
                </a:cxn>
                <a:cxn ang="0">
                  <a:pos x="connsiteX1" y="connsiteY1"/>
                </a:cxn>
                <a:cxn ang="0">
                  <a:pos x="connsiteX2" y="connsiteY2"/>
                </a:cxn>
              </a:cxnLst>
              <a:rect l="l" t="t" r="r" b="b"/>
              <a:pathLst>
                <a:path w="74528" h="362005">
                  <a:moveTo>
                    <a:pt x="0" y="0"/>
                  </a:moveTo>
                  <a:lnTo>
                    <a:pt x="74528" y="326960"/>
                  </a:lnTo>
                  <a:lnTo>
                    <a:pt x="0" y="362005"/>
                  </a:lnTo>
                  <a:close/>
                </a:path>
              </a:pathLst>
            </a:custGeom>
            <a:solidFill>
              <a:schemeClr val="tx1">
                <a:alpha val="40000"/>
              </a:schemeClr>
            </a:solidFill>
            <a:ln>
              <a:noFill/>
            </a:ln>
          </p:spPr>
          <p:txBody>
            <a:bodyPr vert="horz" wrap="square" lIns="91440" tIns="45720" rIns="91440" bIns="45720" numCol="1" anchor="t" anchorCtr="0" compatLnSpc="1">
              <a:noAutofit/>
            </a:bodyPr>
            <a:p>
              <a:endParaRPr lang="en-US"/>
            </a:p>
          </p:txBody>
        </p:sp>
        <p:sp>
          <p:nvSpPr>
            <p:cNvPr id="8" name="Freeform: Shape 31"/>
            <p:cNvSpPr/>
            <p:nvPr userDrawn="1"/>
          </p:nvSpPr>
          <p:spPr bwMode="auto">
            <a:xfrm rot="900000">
              <a:off x="1775590" y="2086757"/>
              <a:ext cx="694907" cy="219666"/>
            </a:xfrm>
            <a:custGeom>
              <a:avLst/>
              <a:gdLst>
                <a:gd name="connsiteX0" fmla="*/ 104056 w 694907"/>
                <a:gd name="connsiteY0" fmla="*/ 0 h 219666"/>
                <a:gd name="connsiteX1" fmla="*/ 694907 w 694907"/>
                <a:gd name="connsiteY1" fmla="*/ 218058 h 219666"/>
                <a:gd name="connsiteX2" fmla="*/ 693022 w 694907"/>
                <a:gd name="connsiteY2" fmla="*/ 219666 h 219666"/>
                <a:gd name="connsiteX3" fmla="*/ 0 w 694907"/>
                <a:gd name="connsiteY3" fmla="*/ 219666 h 219666"/>
              </a:gdLst>
              <a:ahLst/>
              <a:cxnLst>
                <a:cxn ang="0">
                  <a:pos x="connsiteX0" y="connsiteY0"/>
                </a:cxn>
                <a:cxn ang="0">
                  <a:pos x="connsiteX1" y="connsiteY1"/>
                </a:cxn>
                <a:cxn ang="0">
                  <a:pos x="connsiteX2" y="connsiteY2"/>
                </a:cxn>
                <a:cxn ang="0">
                  <a:pos x="connsiteX3" y="connsiteY3"/>
                </a:cxn>
              </a:cxnLst>
              <a:rect l="l" t="t" r="r" b="b"/>
              <a:pathLst>
                <a:path w="694907" h="219666">
                  <a:moveTo>
                    <a:pt x="104056" y="0"/>
                  </a:moveTo>
                  <a:lnTo>
                    <a:pt x="694907" y="218058"/>
                  </a:lnTo>
                  <a:lnTo>
                    <a:pt x="693022" y="219666"/>
                  </a:lnTo>
                  <a:lnTo>
                    <a:pt x="0" y="219666"/>
                  </a:lnTo>
                  <a:close/>
                </a:path>
              </a:pathLst>
            </a:custGeom>
            <a:solidFill>
              <a:schemeClr val="tx1">
                <a:alpha val="40000"/>
              </a:schemeClr>
            </a:solidFill>
            <a:ln>
              <a:noFill/>
            </a:ln>
          </p:spPr>
          <p:txBody>
            <a:bodyPr vert="horz" wrap="square" lIns="91440" tIns="45720" rIns="91440" bIns="45720" numCol="1" anchor="t" anchorCtr="0" compatLnSpc="1">
              <a:noAutofit/>
            </a:bodyPr>
            <a:p>
              <a:endParaRPr lang="en-US"/>
            </a:p>
          </p:txBody>
        </p:sp>
        <p:sp>
          <p:nvSpPr>
            <p:cNvPr id="12" name="Freeform: Shape 32"/>
            <p:cNvSpPr/>
            <p:nvPr userDrawn="1"/>
          </p:nvSpPr>
          <p:spPr bwMode="auto">
            <a:xfrm rot="900000">
              <a:off x="1156551" y="2224925"/>
              <a:ext cx="1165017" cy="993066"/>
            </a:xfrm>
            <a:custGeom>
              <a:avLst/>
              <a:gdLst>
                <a:gd name="connsiteX0" fmla="*/ 1165017 w 1165017"/>
                <a:gd name="connsiteY0" fmla="*/ 0 h 993066"/>
                <a:gd name="connsiteX1" fmla="*/ 1154626 w 1165017"/>
                <a:gd name="connsiteY1" fmla="*/ 214828 h 993066"/>
                <a:gd name="connsiteX2" fmla="*/ 175 w 1165017"/>
                <a:gd name="connsiteY2" fmla="*/ 993066 h 993066"/>
                <a:gd name="connsiteX3" fmla="*/ 0 w 1165017"/>
                <a:gd name="connsiteY3" fmla="*/ 992882 h 993066"/>
              </a:gdLst>
              <a:ahLst/>
              <a:cxnLst>
                <a:cxn ang="0">
                  <a:pos x="connsiteX0" y="connsiteY0"/>
                </a:cxn>
                <a:cxn ang="0">
                  <a:pos x="connsiteX1" y="connsiteY1"/>
                </a:cxn>
                <a:cxn ang="0">
                  <a:pos x="connsiteX2" y="connsiteY2"/>
                </a:cxn>
                <a:cxn ang="0">
                  <a:pos x="connsiteX3" y="connsiteY3"/>
                </a:cxn>
              </a:cxnLst>
              <a:rect l="l" t="t" r="r" b="b"/>
              <a:pathLst>
                <a:path w="1165017" h="993066">
                  <a:moveTo>
                    <a:pt x="1165017" y="0"/>
                  </a:moveTo>
                  <a:lnTo>
                    <a:pt x="1154626" y="214828"/>
                  </a:lnTo>
                  <a:lnTo>
                    <a:pt x="175" y="993066"/>
                  </a:lnTo>
                  <a:lnTo>
                    <a:pt x="0" y="992882"/>
                  </a:lnTo>
                  <a:close/>
                </a:path>
              </a:pathLst>
            </a:custGeom>
            <a:solidFill>
              <a:srgbClr val="8F1547"/>
            </a:solidFill>
            <a:ln>
              <a:noFill/>
            </a:ln>
          </p:spPr>
          <p:txBody>
            <a:bodyPr vert="horz" wrap="square" lIns="91440" tIns="45720" rIns="91440" bIns="45720" numCol="1" anchor="t" anchorCtr="0" compatLnSpc="1">
              <a:noAutofit/>
            </a:bodyPr>
            <a:p>
              <a:endParaRPr lang="en-US"/>
            </a:p>
          </p:txBody>
        </p:sp>
        <p:sp>
          <p:nvSpPr>
            <p:cNvPr id="13" name="Freeform 97"/>
            <p:cNvSpPr/>
            <p:nvPr userDrawn="1"/>
          </p:nvSpPr>
          <p:spPr bwMode="auto">
            <a:xfrm rot="900000">
              <a:off x="1885228" y="811629"/>
              <a:ext cx="1416064" cy="1596504"/>
            </a:xfrm>
            <a:custGeom>
              <a:avLst/>
              <a:gdLst>
                <a:gd name="T0" fmla="*/ 1444 w 1444"/>
                <a:gd name="T1" fmla="*/ 1004 h 1626"/>
                <a:gd name="T2" fmla="*/ 0 w 1444"/>
                <a:gd name="T3" fmla="*/ 0 h 1626"/>
                <a:gd name="T4" fmla="*/ 166 w 1444"/>
                <a:gd name="T5" fmla="*/ 1404 h 1626"/>
                <a:gd name="T6" fmla="*/ 768 w 1444"/>
                <a:gd name="T7" fmla="*/ 1626 h 1626"/>
                <a:gd name="T8" fmla="*/ 1444 w 1444"/>
                <a:gd name="T9" fmla="*/ 1004 h 1626"/>
              </a:gdLst>
              <a:ahLst/>
              <a:cxnLst>
                <a:cxn ang="0">
                  <a:pos x="T0" y="T1"/>
                </a:cxn>
                <a:cxn ang="0">
                  <a:pos x="T2" y="T3"/>
                </a:cxn>
                <a:cxn ang="0">
                  <a:pos x="T4" y="T5"/>
                </a:cxn>
                <a:cxn ang="0">
                  <a:pos x="T6" y="T7"/>
                </a:cxn>
                <a:cxn ang="0">
                  <a:pos x="T8" y="T9"/>
                </a:cxn>
              </a:cxnLst>
              <a:rect l="0" t="0" r="r" b="b"/>
              <a:pathLst>
                <a:path w="1444" h="1626">
                  <a:moveTo>
                    <a:pt x="1444" y="1004"/>
                  </a:moveTo>
                  <a:lnTo>
                    <a:pt x="0" y="0"/>
                  </a:lnTo>
                  <a:lnTo>
                    <a:pt x="166" y="1404"/>
                  </a:lnTo>
                  <a:lnTo>
                    <a:pt x="768" y="1626"/>
                  </a:lnTo>
                  <a:lnTo>
                    <a:pt x="1444" y="1004"/>
                  </a:lnTo>
                  <a:close/>
                </a:path>
              </a:pathLst>
            </a:custGeom>
            <a:solidFill>
              <a:srgbClr val="0F81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6" name="Freeform: Shape 34"/>
            <p:cNvSpPr/>
            <p:nvPr userDrawn="1"/>
          </p:nvSpPr>
          <p:spPr bwMode="auto">
            <a:xfrm rot="900000">
              <a:off x="1926972" y="668003"/>
              <a:ext cx="283372" cy="1423054"/>
            </a:xfrm>
            <a:custGeom>
              <a:avLst/>
              <a:gdLst>
                <a:gd name="connsiteX0" fmla="*/ 0 w 283372"/>
                <a:gd name="connsiteY0" fmla="*/ 0 h 1423054"/>
                <a:gd name="connsiteX1" fmla="*/ 1806 w 283372"/>
                <a:gd name="connsiteY1" fmla="*/ 1257 h 1423054"/>
                <a:gd name="connsiteX2" fmla="*/ 283372 w 283372"/>
                <a:gd name="connsiteY2" fmla="*/ 1423054 h 1423054"/>
                <a:gd name="connsiteX3" fmla="*/ 162789 w 283372"/>
                <a:gd name="connsiteY3" fmla="*/ 1378531 h 1423054"/>
              </a:gdLst>
              <a:ahLst/>
              <a:cxnLst>
                <a:cxn ang="0">
                  <a:pos x="connsiteX0" y="connsiteY0"/>
                </a:cxn>
                <a:cxn ang="0">
                  <a:pos x="connsiteX1" y="connsiteY1"/>
                </a:cxn>
                <a:cxn ang="0">
                  <a:pos x="connsiteX2" y="connsiteY2"/>
                </a:cxn>
                <a:cxn ang="0">
                  <a:pos x="connsiteX3" y="connsiteY3"/>
                </a:cxn>
              </a:cxnLst>
              <a:rect l="l" t="t" r="r" b="b"/>
              <a:pathLst>
                <a:path w="283372" h="1423054">
                  <a:moveTo>
                    <a:pt x="0" y="0"/>
                  </a:moveTo>
                  <a:lnTo>
                    <a:pt x="1806" y="1257"/>
                  </a:lnTo>
                  <a:lnTo>
                    <a:pt x="283372" y="1423054"/>
                  </a:lnTo>
                  <a:lnTo>
                    <a:pt x="162789" y="1378531"/>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pPr lvl="0"/>
              <a:endParaRPr lang="en-US"/>
            </a:p>
          </p:txBody>
        </p:sp>
      </p:grpSp>
    </p:spTree>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r>
              <a:rPr lang="en-US"/>
              <a:t>Your Date Here</a:t>
            </a:r>
            <a:endParaRPr lang="en-US"/>
          </a:p>
        </p:txBody>
      </p:sp>
      <p:sp>
        <p:nvSpPr>
          <p:cNvPr id="5" name="Footer Placeholder 4"/>
          <p:cNvSpPr>
            <a:spLocks noGrp="1"/>
          </p:cNvSpPr>
          <p:nvPr>
            <p:ph type="ftr" sz="quarter" idx="11"/>
          </p:nvPr>
        </p:nvSpPr>
        <p:spPr/>
        <p:txBody>
          <a:bodyPr/>
          <a:p>
            <a:r>
              <a:rPr lang="en-US"/>
              <a:t>Your Footer Here</a:t>
            </a:r>
            <a:endParaRPr lang="en-US"/>
          </a:p>
        </p:txBody>
      </p:sp>
      <p:sp>
        <p:nvSpPr>
          <p:cNvPr id="6" name="Slide Number Placeholder 5"/>
          <p:cNvSpPr>
            <a:spLocks noGrp="1"/>
          </p:cNvSpPr>
          <p:nvPr>
            <p:ph type="sldNum" sz="quarter" idx="12"/>
          </p:nvPr>
        </p:nvSpPr>
        <p:spPr/>
        <p:txBody>
          <a:bodyPr/>
          <a:p>
            <a:fld id="{7F88F610-7B7C-44F0-8FE6-F62371B7351D}" type="slidenum">
              <a:rPr lang="en-US" smtClean="0"/>
            </a:fld>
            <a:endParaRPr lang="en-US"/>
          </a:p>
        </p:txBody>
      </p:sp>
    </p:spTree>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r>
              <a:rPr lang="en-US"/>
              <a:t>Your Date Here</a:t>
            </a:r>
            <a:endParaRPr lang="en-US"/>
          </a:p>
        </p:txBody>
      </p:sp>
      <p:sp>
        <p:nvSpPr>
          <p:cNvPr id="5" name="Footer Placeholder 4"/>
          <p:cNvSpPr>
            <a:spLocks noGrp="1"/>
          </p:cNvSpPr>
          <p:nvPr>
            <p:ph type="ftr" sz="quarter" idx="11"/>
          </p:nvPr>
        </p:nvSpPr>
        <p:spPr/>
        <p:txBody>
          <a:bodyPr/>
          <a:p>
            <a:r>
              <a:rPr lang="en-US"/>
              <a:t>Your Footer Here</a:t>
            </a:r>
            <a:endParaRPr lang="en-US"/>
          </a:p>
        </p:txBody>
      </p:sp>
      <p:sp>
        <p:nvSpPr>
          <p:cNvPr id="6" name="Slide Number Placeholder 5"/>
          <p:cNvSpPr>
            <a:spLocks noGrp="1"/>
          </p:cNvSpPr>
          <p:nvPr>
            <p:ph type="sldNum" sz="quarter" idx="12"/>
          </p:nvPr>
        </p:nvSpPr>
        <p:spPr/>
        <p:txBody>
          <a:bodyPr/>
          <a:p>
            <a:fld id="{7F88F610-7B7C-44F0-8FE6-F62371B7351D}" type="slidenum">
              <a:rPr lang="en-US" smtClean="0"/>
            </a:fld>
            <a:endParaRPr lang="en-US"/>
          </a:p>
        </p:txBody>
      </p:sp>
    </p:spTree>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r>
              <a:rPr lang="en-US"/>
              <a:t>Your Date Here</a:t>
            </a:r>
            <a:endParaRPr lang="en-US"/>
          </a:p>
        </p:txBody>
      </p:sp>
      <p:sp>
        <p:nvSpPr>
          <p:cNvPr id="6" name="Footer Placeholder 5"/>
          <p:cNvSpPr>
            <a:spLocks noGrp="1"/>
          </p:cNvSpPr>
          <p:nvPr>
            <p:ph type="ftr" sz="quarter" idx="11"/>
          </p:nvPr>
        </p:nvSpPr>
        <p:spPr/>
        <p:txBody>
          <a:bodyPr/>
          <a:p>
            <a:r>
              <a:rPr lang="en-US"/>
              <a:t>Your Footer Here</a:t>
            </a:r>
            <a:endParaRPr lang="en-US"/>
          </a:p>
        </p:txBody>
      </p:sp>
      <p:sp>
        <p:nvSpPr>
          <p:cNvPr id="7" name="Slide Number Placeholder 6"/>
          <p:cNvSpPr>
            <a:spLocks noGrp="1"/>
          </p:cNvSpPr>
          <p:nvPr>
            <p:ph type="sldNum" sz="quarter" idx="12"/>
          </p:nvPr>
        </p:nvSpPr>
        <p:spPr/>
        <p:txBody>
          <a:bodyPr/>
          <a:p>
            <a:fld id="{7F88F610-7B7C-44F0-8FE6-F62371B7351D}" type="slidenum">
              <a:rPr lang="en-US" smtClean="0"/>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03">
    <p:spTree>
      <p:nvGrpSpPr>
        <p:cNvPr id="1" name=""/>
        <p:cNvGrpSpPr/>
        <p:nvPr/>
      </p:nvGrpSpPr>
      <p:grpSpPr>
        <a:xfrm>
          <a:off x="0" y="0"/>
          <a:ext cx="0" cy="0"/>
          <a:chOff x="0" y="0"/>
          <a:chExt cx="0" cy="0"/>
        </a:xfrm>
      </p:grpSpPr>
      <p:sp>
        <p:nvSpPr>
          <p:cNvPr id="2" name="Title 1"/>
          <p:cNvSpPr>
            <a:spLocks noGrp="1"/>
          </p:cNvSpPr>
          <p:nvPr>
            <p:ph type="ctrTitle"/>
          </p:nvPr>
        </p:nvSpPr>
        <p:spPr>
          <a:xfrm>
            <a:off x="2531604" y="1988840"/>
            <a:ext cx="7128792" cy="2387600"/>
          </a:xfrm>
        </p:spPr>
        <p:txBody>
          <a:bodyPr anchor="b">
            <a:normAutofit/>
          </a:bodyPr>
          <a:lstStyle>
            <a:lvl1pPr algn="ctr">
              <a:defRPr sz="6600" b="1">
                <a:solidFill>
                  <a:srgbClr val="323951"/>
                </a:solidFill>
              </a:defRPr>
            </a:lvl1pPr>
          </a:lstStyle>
          <a:p>
            <a:r>
              <a:rPr lang="en-US"/>
              <a:t>Click to edit Master title style</a:t>
            </a:r>
            <a:endParaRPr lang="en-US"/>
          </a:p>
        </p:txBody>
      </p:sp>
      <p:sp>
        <p:nvSpPr>
          <p:cNvPr id="3" name="Subtitle 2"/>
          <p:cNvSpPr>
            <a:spLocks noGrp="1"/>
          </p:cNvSpPr>
          <p:nvPr>
            <p:ph type="subTitle" idx="1"/>
          </p:nvPr>
        </p:nvSpPr>
        <p:spPr>
          <a:xfrm>
            <a:off x="2531604" y="4468515"/>
            <a:ext cx="7128792" cy="1655762"/>
          </a:xfrm>
        </p:spPr>
        <p:txBody>
          <a:bodyPr/>
          <a:lstStyle>
            <a:lvl1pPr marL="0" indent="0" algn="ctr">
              <a:buNone/>
              <a:defRPr sz="240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lvl1pPr>
              <a:defRPr>
                <a:solidFill>
                  <a:schemeClr val="bg1">
                    <a:lumMod val="85000"/>
                  </a:schemeClr>
                </a:solidFill>
              </a:defRPr>
            </a:lvl1pPr>
          </a:lstStyle>
          <a:p>
            <a:r>
              <a:rPr lang="en-US"/>
              <a:t>Your Date Here</a:t>
            </a:r>
            <a:endParaRPr lang="en-US"/>
          </a:p>
        </p:txBody>
      </p:sp>
      <p:sp>
        <p:nvSpPr>
          <p:cNvPr id="5" name="Footer Placeholder 4"/>
          <p:cNvSpPr>
            <a:spLocks noGrp="1"/>
          </p:cNvSpPr>
          <p:nvPr>
            <p:ph type="ftr" sz="quarter" idx="11"/>
          </p:nvPr>
        </p:nvSpPr>
        <p:spPr>
          <a:xfrm>
            <a:off x="4038600" y="6356350"/>
            <a:ext cx="4114800" cy="365125"/>
          </a:xfrm>
        </p:spPr>
        <p:txBody>
          <a:bodyPr/>
          <a:lstStyle>
            <a:lvl1pPr>
              <a:defRPr>
                <a:solidFill>
                  <a:schemeClr val="bg1">
                    <a:lumMod val="85000"/>
                  </a:schemeClr>
                </a:solidFill>
              </a:defRPr>
            </a:lvl1pPr>
          </a:lstStyle>
          <a:p>
            <a:r>
              <a:rPr lang="en-US"/>
              <a:t>Your Footer Here</a:t>
            </a:r>
            <a:endParaRPr lang="en-US"/>
          </a:p>
        </p:txBody>
      </p:sp>
      <p:grpSp>
        <p:nvGrpSpPr>
          <p:cNvPr id="20" name="Group 19"/>
          <p:cNvGrpSpPr/>
          <p:nvPr userDrawn="1"/>
        </p:nvGrpSpPr>
        <p:grpSpPr>
          <a:xfrm>
            <a:off x="269276" y="101170"/>
            <a:ext cx="3729078" cy="4215085"/>
            <a:chOff x="269276" y="101170"/>
            <a:chExt cx="3729078" cy="4215085"/>
          </a:xfrm>
          <a:effectLst>
            <a:outerShdw blurRad="254000" dist="165100" dir="10200000" algn="tr" rotWithShape="0">
              <a:prstClr val="black">
                <a:alpha val="40000"/>
              </a:prstClr>
            </a:outerShdw>
          </a:effectLst>
        </p:grpSpPr>
        <p:sp>
          <p:nvSpPr>
            <p:cNvPr id="21" name="Freeform 99"/>
            <p:cNvSpPr/>
            <p:nvPr userDrawn="1"/>
          </p:nvSpPr>
          <p:spPr bwMode="auto">
            <a:xfrm rot="900000">
              <a:off x="2527762" y="982518"/>
              <a:ext cx="831594" cy="898279"/>
            </a:xfrm>
            <a:custGeom>
              <a:avLst/>
              <a:gdLst>
                <a:gd name="T0" fmla="*/ 188 w 849"/>
                <a:gd name="T1" fmla="*/ 0 h 917"/>
                <a:gd name="T2" fmla="*/ 0 w 849"/>
                <a:gd name="T3" fmla="*/ 327 h 917"/>
                <a:gd name="T4" fmla="*/ 849 w 849"/>
                <a:gd name="T5" fmla="*/ 917 h 917"/>
                <a:gd name="T6" fmla="*/ 188 w 849"/>
                <a:gd name="T7" fmla="*/ 0 h 917"/>
              </a:gdLst>
              <a:ahLst/>
              <a:cxnLst>
                <a:cxn ang="0">
                  <a:pos x="T0" y="T1"/>
                </a:cxn>
                <a:cxn ang="0">
                  <a:pos x="T2" y="T3"/>
                </a:cxn>
                <a:cxn ang="0">
                  <a:pos x="T4" y="T5"/>
                </a:cxn>
                <a:cxn ang="0">
                  <a:pos x="T6" y="T7"/>
                </a:cxn>
              </a:cxnLst>
              <a:rect l="0" t="0" r="r" b="b"/>
              <a:pathLst>
                <a:path w="849" h="917">
                  <a:moveTo>
                    <a:pt x="188" y="0"/>
                  </a:moveTo>
                  <a:lnTo>
                    <a:pt x="0" y="327"/>
                  </a:lnTo>
                  <a:lnTo>
                    <a:pt x="849" y="917"/>
                  </a:lnTo>
                  <a:lnTo>
                    <a:pt x="188" y="0"/>
                  </a:lnTo>
                  <a:close/>
                </a:path>
              </a:pathLst>
            </a:custGeom>
            <a:solidFill>
              <a:srgbClr val="F164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Freeform 101"/>
            <p:cNvSpPr/>
            <p:nvPr userDrawn="1"/>
          </p:nvSpPr>
          <p:spPr bwMode="auto">
            <a:xfrm rot="900000">
              <a:off x="3645319" y="921682"/>
              <a:ext cx="353035" cy="223590"/>
            </a:xfrm>
            <a:custGeom>
              <a:avLst/>
              <a:gdLst>
                <a:gd name="T0" fmla="*/ 358 w 358"/>
                <a:gd name="T1" fmla="*/ 228 h 228"/>
                <a:gd name="T2" fmla="*/ 36 w 358"/>
                <a:gd name="T3" fmla="*/ 0 h 228"/>
                <a:gd name="T4" fmla="*/ 0 w 358"/>
                <a:gd name="T5" fmla="*/ 228 h 228"/>
                <a:gd name="T6" fmla="*/ 358 w 358"/>
                <a:gd name="T7" fmla="*/ 228 h 228"/>
              </a:gdLst>
              <a:ahLst/>
              <a:cxnLst>
                <a:cxn ang="0">
                  <a:pos x="T0" y="T1"/>
                </a:cxn>
                <a:cxn ang="0">
                  <a:pos x="T2" y="T3"/>
                </a:cxn>
                <a:cxn ang="0">
                  <a:pos x="T4" y="T5"/>
                </a:cxn>
                <a:cxn ang="0">
                  <a:pos x="T6" y="T7"/>
                </a:cxn>
              </a:cxnLst>
              <a:rect l="0" t="0" r="r" b="b"/>
              <a:pathLst>
                <a:path w="358" h="228">
                  <a:moveTo>
                    <a:pt x="358" y="228"/>
                  </a:moveTo>
                  <a:lnTo>
                    <a:pt x="36" y="0"/>
                  </a:lnTo>
                  <a:lnTo>
                    <a:pt x="0" y="228"/>
                  </a:lnTo>
                  <a:lnTo>
                    <a:pt x="358" y="22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104"/>
            <p:cNvSpPr/>
            <p:nvPr userDrawn="1"/>
          </p:nvSpPr>
          <p:spPr bwMode="auto">
            <a:xfrm rot="900000">
              <a:off x="1185061" y="2009013"/>
              <a:ext cx="1165017" cy="1212088"/>
            </a:xfrm>
            <a:custGeom>
              <a:avLst/>
              <a:gdLst>
                <a:gd name="T0" fmla="*/ 0 w 1187"/>
                <a:gd name="T1" fmla="*/ 1234 h 1234"/>
                <a:gd name="T2" fmla="*/ 1187 w 1187"/>
                <a:gd name="T3" fmla="*/ 222 h 1234"/>
                <a:gd name="T4" fmla="*/ 585 w 1187"/>
                <a:gd name="T5" fmla="*/ 0 h 1234"/>
                <a:gd name="T6" fmla="*/ 0 w 1187"/>
                <a:gd name="T7" fmla="*/ 1234 h 1234"/>
              </a:gdLst>
              <a:ahLst/>
              <a:cxnLst>
                <a:cxn ang="0">
                  <a:pos x="T0" y="T1"/>
                </a:cxn>
                <a:cxn ang="0">
                  <a:pos x="T2" y="T3"/>
                </a:cxn>
                <a:cxn ang="0">
                  <a:pos x="T4" y="T5"/>
                </a:cxn>
                <a:cxn ang="0">
                  <a:pos x="T6" y="T7"/>
                </a:cxn>
              </a:cxnLst>
              <a:rect l="0" t="0" r="r" b="b"/>
              <a:pathLst>
                <a:path w="1187" h="1234">
                  <a:moveTo>
                    <a:pt x="0" y="1234"/>
                  </a:moveTo>
                  <a:lnTo>
                    <a:pt x="1187" y="222"/>
                  </a:lnTo>
                  <a:lnTo>
                    <a:pt x="585" y="0"/>
                  </a:lnTo>
                  <a:lnTo>
                    <a:pt x="0" y="1234"/>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 name="Freeform 103"/>
            <p:cNvSpPr/>
            <p:nvPr userDrawn="1"/>
          </p:nvSpPr>
          <p:spPr bwMode="auto">
            <a:xfrm rot="900000">
              <a:off x="407618" y="101170"/>
              <a:ext cx="1694568" cy="988498"/>
            </a:xfrm>
            <a:custGeom>
              <a:avLst/>
              <a:gdLst>
                <a:gd name="T0" fmla="*/ 0 w 1727"/>
                <a:gd name="T1" fmla="*/ 845 h 1008"/>
                <a:gd name="T2" fmla="*/ 1650 w 1727"/>
                <a:gd name="T3" fmla="*/ 0 h 1008"/>
                <a:gd name="T4" fmla="*/ 1727 w 1727"/>
                <a:gd name="T5" fmla="*/ 338 h 1008"/>
                <a:gd name="T6" fmla="*/ 303 w 1727"/>
                <a:gd name="T7" fmla="*/ 1008 h 1008"/>
                <a:gd name="T8" fmla="*/ 0 w 1727"/>
                <a:gd name="T9" fmla="*/ 845 h 1008"/>
              </a:gdLst>
              <a:ahLst/>
              <a:cxnLst>
                <a:cxn ang="0">
                  <a:pos x="T0" y="T1"/>
                </a:cxn>
                <a:cxn ang="0">
                  <a:pos x="T2" y="T3"/>
                </a:cxn>
                <a:cxn ang="0">
                  <a:pos x="T4" y="T5"/>
                </a:cxn>
                <a:cxn ang="0">
                  <a:pos x="T6" y="T7"/>
                </a:cxn>
                <a:cxn ang="0">
                  <a:pos x="T8" y="T9"/>
                </a:cxn>
              </a:cxnLst>
              <a:rect l="0" t="0" r="r" b="b"/>
              <a:pathLst>
                <a:path w="1727" h="1008">
                  <a:moveTo>
                    <a:pt x="0" y="845"/>
                  </a:moveTo>
                  <a:lnTo>
                    <a:pt x="1650" y="0"/>
                  </a:lnTo>
                  <a:lnTo>
                    <a:pt x="1727" y="338"/>
                  </a:lnTo>
                  <a:lnTo>
                    <a:pt x="303" y="1008"/>
                  </a:lnTo>
                  <a:lnTo>
                    <a:pt x="0" y="84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105"/>
            <p:cNvSpPr/>
            <p:nvPr userDrawn="1"/>
          </p:nvSpPr>
          <p:spPr bwMode="auto">
            <a:xfrm rot="900000">
              <a:off x="1011962" y="2205890"/>
              <a:ext cx="1165017" cy="2110365"/>
            </a:xfrm>
            <a:custGeom>
              <a:avLst/>
              <a:gdLst>
                <a:gd name="T0" fmla="*/ 1083 w 1187"/>
                <a:gd name="T1" fmla="*/ 2151 h 2151"/>
                <a:gd name="T2" fmla="*/ 1187 w 1187"/>
                <a:gd name="T3" fmla="*/ 0 h 2151"/>
                <a:gd name="T4" fmla="*/ 0 w 1187"/>
                <a:gd name="T5" fmla="*/ 1012 h 2151"/>
                <a:gd name="T6" fmla="*/ 1083 w 1187"/>
                <a:gd name="T7" fmla="*/ 2151 h 2151"/>
              </a:gdLst>
              <a:ahLst/>
              <a:cxnLst>
                <a:cxn ang="0">
                  <a:pos x="T0" y="T1"/>
                </a:cxn>
                <a:cxn ang="0">
                  <a:pos x="T2" y="T3"/>
                </a:cxn>
                <a:cxn ang="0">
                  <a:pos x="T4" y="T5"/>
                </a:cxn>
                <a:cxn ang="0">
                  <a:pos x="T6" y="T7"/>
                </a:cxn>
              </a:cxnLst>
              <a:rect l="0" t="0" r="r" b="b"/>
              <a:pathLst>
                <a:path w="1187" h="2151">
                  <a:moveTo>
                    <a:pt x="1083" y="2151"/>
                  </a:moveTo>
                  <a:lnTo>
                    <a:pt x="1187" y="0"/>
                  </a:lnTo>
                  <a:lnTo>
                    <a:pt x="0" y="1012"/>
                  </a:lnTo>
                  <a:lnTo>
                    <a:pt x="1083" y="215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Freeform 98"/>
            <p:cNvSpPr/>
            <p:nvPr userDrawn="1"/>
          </p:nvSpPr>
          <p:spPr bwMode="auto">
            <a:xfrm rot="900000">
              <a:off x="269276" y="434146"/>
              <a:ext cx="1859318" cy="1376838"/>
            </a:xfrm>
            <a:custGeom>
              <a:avLst/>
              <a:gdLst>
                <a:gd name="T0" fmla="*/ 0 w 1893"/>
                <a:gd name="T1" fmla="*/ 813 h 1404"/>
                <a:gd name="T2" fmla="*/ 1727 w 1893"/>
                <a:gd name="T3" fmla="*/ 0 h 1404"/>
                <a:gd name="T4" fmla="*/ 1893 w 1893"/>
                <a:gd name="T5" fmla="*/ 1404 h 1404"/>
                <a:gd name="T6" fmla="*/ 0 w 1893"/>
                <a:gd name="T7" fmla="*/ 813 h 1404"/>
              </a:gdLst>
              <a:ahLst/>
              <a:cxnLst>
                <a:cxn ang="0">
                  <a:pos x="T0" y="T1"/>
                </a:cxn>
                <a:cxn ang="0">
                  <a:pos x="T2" y="T3"/>
                </a:cxn>
                <a:cxn ang="0">
                  <a:pos x="T4" y="T5"/>
                </a:cxn>
                <a:cxn ang="0">
                  <a:pos x="T6" y="T7"/>
                </a:cxn>
              </a:cxnLst>
              <a:rect l="0" t="0" r="r" b="b"/>
              <a:pathLst>
                <a:path w="1893" h="1404">
                  <a:moveTo>
                    <a:pt x="0" y="813"/>
                  </a:moveTo>
                  <a:lnTo>
                    <a:pt x="1727" y="0"/>
                  </a:lnTo>
                  <a:lnTo>
                    <a:pt x="1893" y="1404"/>
                  </a:lnTo>
                  <a:lnTo>
                    <a:pt x="0" y="813"/>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Freeform: Shape 26"/>
            <p:cNvSpPr/>
            <p:nvPr userDrawn="1"/>
          </p:nvSpPr>
          <p:spPr bwMode="auto">
            <a:xfrm rot="900000">
              <a:off x="2717095" y="1021821"/>
              <a:ext cx="637086" cy="883902"/>
            </a:xfrm>
            <a:custGeom>
              <a:avLst/>
              <a:gdLst>
                <a:gd name="connsiteX0" fmla="*/ 0 w 637086"/>
                <a:gd name="connsiteY0" fmla="*/ 0 h 883902"/>
                <a:gd name="connsiteX1" fmla="*/ 637086 w 637086"/>
                <a:gd name="connsiteY1" fmla="*/ 883902 h 883902"/>
                <a:gd name="connsiteX2" fmla="*/ 239705 w 637086"/>
                <a:gd name="connsiteY2" fmla="*/ 607724 h 883902"/>
              </a:gdLst>
              <a:ahLst/>
              <a:cxnLst>
                <a:cxn ang="0">
                  <a:pos x="connsiteX0" y="connsiteY0"/>
                </a:cxn>
                <a:cxn ang="0">
                  <a:pos x="connsiteX1" y="connsiteY1"/>
                </a:cxn>
                <a:cxn ang="0">
                  <a:pos x="connsiteX2" y="connsiteY2"/>
                </a:cxn>
              </a:cxnLst>
              <a:rect l="l" t="t" r="r" b="b"/>
              <a:pathLst>
                <a:path w="637086" h="883902">
                  <a:moveTo>
                    <a:pt x="0" y="0"/>
                  </a:moveTo>
                  <a:lnTo>
                    <a:pt x="637086" y="883902"/>
                  </a:lnTo>
                  <a:lnTo>
                    <a:pt x="239705" y="607724"/>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28" name="Freeform 100"/>
            <p:cNvSpPr/>
            <p:nvPr userDrawn="1"/>
          </p:nvSpPr>
          <p:spPr bwMode="auto">
            <a:xfrm rot="900000">
              <a:off x="2741308" y="760837"/>
              <a:ext cx="835518" cy="1172862"/>
            </a:xfrm>
            <a:custGeom>
              <a:avLst/>
              <a:gdLst>
                <a:gd name="T0" fmla="*/ 854 w 854"/>
                <a:gd name="T1" fmla="*/ 0 h 1197"/>
                <a:gd name="T2" fmla="*/ 661 w 854"/>
                <a:gd name="T3" fmla="*/ 1197 h 1197"/>
                <a:gd name="T4" fmla="*/ 0 w 854"/>
                <a:gd name="T5" fmla="*/ 280 h 1197"/>
                <a:gd name="T6" fmla="*/ 854 w 854"/>
                <a:gd name="T7" fmla="*/ 0 h 1197"/>
              </a:gdLst>
              <a:ahLst/>
              <a:cxnLst>
                <a:cxn ang="0">
                  <a:pos x="T0" y="T1"/>
                </a:cxn>
                <a:cxn ang="0">
                  <a:pos x="T2" y="T3"/>
                </a:cxn>
                <a:cxn ang="0">
                  <a:pos x="T4" y="T5"/>
                </a:cxn>
                <a:cxn ang="0">
                  <a:pos x="T6" y="T7"/>
                </a:cxn>
              </a:cxnLst>
              <a:rect l="0" t="0" r="r" b="b"/>
              <a:pathLst>
                <a:path w="854" h="1197">
                  <a:moveTo>
                    <a:pt x="854" y="0"/>
                  </a:moveTo>
                  <a:lnTo>
                    <a:pt x="661" y="1197"/>
                  </a:lnTo>
                  <a:lnTo>
                    <a:pt x="0" y="280"/>
                  </a:lnTo>
                  <a:lnTo>
                    <a:pt x="854"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Shape 28"/>
            <p:cNvSpPr/>
            <p:nvPr userDrawn="1"/>
          </p:nvSpPr>
          <p:spPr bwMode="auto">
            <a:xfrm rot="900000">
              <a:off x="3649652" y="888768"/>
              <a:ext cx="95216" cy="223133"/>
            </a:xfrm>
            <a:custGeom>
              <a:avLst/>
              <a:gdLst>
                <a:gd name="connsiteX0" fmla="*/ 35428 w 95216"/>
                <a:gd name="connsiteY0" fmla="*/ 0 h 223133"/>
                <a:gd name="connsiteX1" fmla="*/ 95216 w 95216"/>
                <a:gd name="connsiteY1" fmla="*/ 223133 h 223133"/>
                <a:gd name="connsiteX2" fmla="*/ 0 w 95216"/>
                <a:gd name="connsiteY2" fmla="*/ 223133 h 223133"/>
              </a:gdLst>
              <a:ahLst/>
              <a:cxnLst>
                <a:cxn ang="0">
                  <a:pos x="connsiteX0" y="connsiteY0"/>
                </a:cxn>
                <a:cxn ang="0">
                  <a:pos x="connsiteX1" y="connsiteY1"/>
                </a:cxn>
                <a:cxn ang="0">
                  <a:pos x="connsiteX2" y="connsiteY2"/>
                </a:cxn>
              </a:cxnLst>
              <a:rect l="l" t="t" r="r" b="b"/>
              <a:pathLst>
                <a:path w="95216" h="223133">
                  <a:moveTo>
                    <a:pt x="35428" y="0"/>
                  </a:moveTo>
                  <a:lnTo>
                    <a:pt x="95216" y="223133"/>
                  </a:lnTo>
                  <a:lnTo>
                    <a:pt x="0" y="223133"/>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30" name="Freeform 102"/>
            <p:cNvSpPr/>
            <p:nvPr userDrawn="1"/>
          </p:nvSpPr>
          <p:spPr bwMode="auto">
            <a:xfrm rot="900000">
              <a:off x="2019446" y="414591"/>
              <a:ext cx="843363" cy="737451"/>
            </a:xfrm>
            <a:custGeom>
              <a:avLst/>
              <a:gdLst>
                <a:gd name="T0" fmla="*/ 0 w 860"/>
                <a:gd name="T1" fmla="*/ 0 h 752"/>
                <a:gd name="T2" fmla="*/ 860 w 860"/>
                <a:gd name="T3" fmla="*/ 425 h 752"/>
                <a:gd name="T4" fmla="*/ 672 w 860"/>
                <a:gd name="T5" fmla="*/ 752 h 752"/>
                <a:gd name="T6" fmla="*/ 77 w 860"/>
                <a:gd name="T7" fmla="*/ 338 h 752"/>
                <a:gd name="T8" fmla="*/ 0 w 860"/>
                <a:gd name="T9" fmla="*/ 0 h 752"/>
              </a:gdLst>
              <a:ahLst/>
              <a:cxnLst>
                <a:cxn ang="0">
                  <a:pos x="T0" y="T1"/>
                </a:cxn>
                <a:cxn ang="0">
                  <a:pos x="T2" y="T3"/>
                </a:cxn>
                <a:cxn ang="0">
                  <a:pos x="T4" y="T5"/>
                </a:cxn>
                <a:cxn ang="0">
                  <a:pos x="T6" y="T7"/>
                </a:cxn>
                <a:cxn ang="0">
                  <a:pos x="T8" y="T9"/>
                </a:cxn>
              </a:cxnLst>
              <a:rect l="0" t="0" r="r" b="b"/>
              <a:pathLst>
                <a:path w="860" h="752">
                  <a:moveTo>
                    <a:pt x="0" y="0"/>
                  </a:moveTo>
                  <a:lnTo>
                    <a:pt x="860" y="425"/>
                  </a:lnTo>
                  <a:lnTo>
                    <a:pt x="672" y="752"/>
                  </a:lnTo>
                  <a:lnTo>
                    <a:pt x="77" y="338"/>
                  </a:lnTo>
                  <a:lnTo>
                    <a:pt x="0" y="0"/>
                  </a:lnTo>
                  <a:close/>
                </a:path>
              </a:pathLst>
            </a:custGeom>
            <a:solidFill>
              <a:srgbClr val="CFDE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Shape 30"/>
            <p:cNvSpPr/>
            <p:nvPr userDrawn="1"/>
          </p:nvSpPr>
          <p:spPr bwMode="auto">
            <a:xfrm rot="900000">
              <a:off x="2079967" y="325841"/>
              <a:ext cx="74528" cy="362005"/>
            </a:xfrm>
            <a:custGeom>
              <a:avLst/>
              <a:gdLst>
                <a:gd name="connsiteX0" fmla="*/ 0 w 74528"/>
                <a:gd name="connsiteY0" fmla="*/ 0 h 362005"/>
                <a:gd name="connsiteX1" fmla="*/ 74528 w 74528"/>
                <a:gd name="connsiteY1" fmla="*/ 326960 h 362005"/>
                <a:gd name="connsiteX2" fmla="*/ 0 w 74528"/>
                <a:gd name="connsiteY2" fmla="*/ 362005 h 362005"/>
              </a:gdLst>
              <a:ahLst/>
              <a:cxnLst>
                <a:cxn ang="0">
                  <a:pos x="connsiteX0" y="connsiteY0"/>
                </a:cxn>
                <a:cxn ang="0">
                  <a:pos x="connsiteX1" y="connsiteY1"/>
                </a:cxn>
                <a:cxn ang="0">
                  <a:pos x="connsiteX2" y="connsiteY2"/>
                </a:cxn>
              </a:cxnLst>
              <a:rect l="l" t="t" r="r" b="b"/>
              <a:pathLst>
                <a:path w="74528" h="362005">
                  <a:moveTo>
                    <a:pt x="0" y="0"/>
                  </a:moveTo>
                  <a:lnTo>
                    <a:pt x="74528" y="326960"/>
                  </a:lnTo>
                  <a:lnTo>
                    <a:pt x="0" y="362005"/>
                  </a:lnTo>
                  <a:close/>
                </a:path>
              </a:pathLst>
            </a:custGeom>
            <a:solidFill>
              <a:schemeClr val="tx1">
                <a:alpha val="40000"/>
              </a:schemeClr>
            </a:solidFill>
            <a:ln>
              <a:noFill/>
            </a:ln>
          </p:spPr>
          <p:txBody>
            <a:bodyPr vert="horz" wrap="square" lIns="91440" tIns="45720" rIns="91440" bIns="45720" numCol="1" anchor="t" anchorCtr="0" compatLnSpc="1">
              <a:noAutofit/>
            </a:bodyPr>
            <a:lstStyle/>
            <a:p>
              <a:endParaRPr lang="en-US"/>
            </a:p>
          </p:txBody>
        </p:sp>
        <p:sp>
          <p:nvSpPr>
            <p:cNvPr id="32" name="Freeform: Shape 31"/>
            <p:cNvSpPr/>
            <p:nvPr userDrawn="1"/>
          </p:nvSpPr>
          <p:spPr bwMode="auto">
            <a:xfrm rot="900000">
              <a:off x="1775590" y="2086757"/>
              <a:ext cx="694907" cy="219666"/>
            </a:xfrm>
            <a:custGeom>
              <a:avLst/>
              <a:gdLst>
                <a:gd name="connsiteX0" fmla="*/ 104056 w 694907"/>
                <a:gd name="connsiteY0" fmla="*/ 0 h 219666"/>
                <a:gd name="connsiteX1" fmla="*/ 694907 w 694907"/>
                <a:gd name="connsiteY1" fmla="*/ 218058 h 219666"/>
                <a:gd name="connsiteX2" fmla="*/ 693022 w 694907"/>
                <a:gd name="connsiteY2" fmla="*/ 219666 h 219666"/>
                <a:gd name="connsiteX3" fmla="*/ 0 w 694907"/>
                <a:gd name="connsiteY3" fmla="*/ 219666 h 219666"/>
              </a:gdLst>
              <a:ahLst/>
              <a:cxnLst>
                <a:cxn ang="0">
                  <a:pos x="connsiteX0" y="connsiteY0"/>
                </a:cxn>
                <a:cxn ang="0">
                  <a:pos x="connsiteX1" y="connsiteY1"/>
                </a:cxn>
                <a:cxn ang="0">
                  <a:pos x="connsiteX2" y="connsiteY2"/>
                </a:cxn>
                <a:cxn ang="0">
                  <a:pos x="connsiteX3" y="connsiteY3"/>
                </a:cxn>
              </a:cxnLst>
              <a:rect l="l" t="t" r="r" b="b"/>
              <a:pathLst>
                <a:path w="694907" h="219666">
                  <a:moveTo>
                    <a:pt x="104056" y="0"/>
                  </a:moveTo>
                  <a:lnTo>
                    <a:pt x="694907" y="218058"/>
                  </a:lnTo>
                  <a:lnTo>
                    <a:pt x="693022" y="219666"/>
                  </a:lnTo>
                  <a:lnTo>
                    <a:pt x="0" y="219666"/>
                  </a:lnTo>
                  <a:close/>
                </a:path>
              </a:pathLst>
            </a:custGeom>
            <a:solidFill>
              <a:schemeClr val="tx1">
                <a:alpha val="40000"/>
              </a:schemeClr>
            </a:solidFill>
            <a:ln>
              <a:noFill/>
            </a:ln>
          </p:spPr>
          <p:txBody>
            <a:bodyPr vert="horz" wrap="square" lIns="91440" tIns="45720" rIns="91440" bIns="45720" numCol="1" anchor="t" anchorCtr="0" compatLnSpc="1">
              <a:noAutofit/>
            </a:bodyPr>
            <a:lstStyle/>
            <a:p>
              <a:endParaRPr lang="en-US"/>
            </a:p>
          </p:txBody>
        </p:sp>
        <p:sp>
          <p:nvSpPr>
            <p:cNvPr id="33" name="Freeform: Shape 32"/>
            <p:cNvSpPr/>
            <p:nvPr userDrawn="1"/>
          </p:nvSpPr>
          <p:spPr bwMode="auto">
            <a:xfrm rot="900000">
              <a:off x="1156551" y="2224925"/>
              <a:ext cx="1165017" cy="993066"/>
            </a:xfrm>
            <a:custGeom>
              <a:avLst/>
              <a:gdLst>
                <a:gd name="connsiteX0" fmla="*/ 1165017 w 1165017"/>
                <a:gd name="connsiteY0" fmla="*/ 0 h 993066"/>
                <a:gd name="connsiteX1" fmla="*/ 1154626 w 1165017"/>
                <a:gd name="connsiteY1" fmla="*/ 214828 h 993066"/>
                <a:gd name="connsiteX2" fmla="*/ 175 w 1165017"/>
                <a:gd name="connsiteY2" fmla="*/ 993066 h 993066"/>
                <a:gd name="connsiteX3" fmla="*/ 0 w 1165017"/>
                <a:gd name="connsiteY3" fmla="*/ 992882 h 993066"/>
              </a:gdLst>
              <a:ahLst/>
              <a:cxnLst>
                <a:cxn ang="0">
                  <a:pos x="connsiteX0" y="connsiteY0"/>
                </a:cxn>
                <a:cxn ang="0">
                  <a:pos x="connsiteX1" y="connsiteY1"/>
                </a:cxn>
                <a:cxn ang="0">
                  <a:pos x="connsiteX2" y="connsiteY2"/>
                </a:cxn>
                <a:cxn ang="0">
                  <a:pos x="connsiteX3" y="connsiteY3"/>
                </a:cxn>
              </a:cxnLst>
              <a:rect l="l" t="t" r="r" b="b"/>
              <a:pathLst>
                <a:path w="1165017" h="993066">
                  <a:moveTo>
                    <a:pt x="1165017" y="0"/>
                  </a:moveTo>
                  <a:lnTo>
                    <a:pt x="1154626" y="214828"/>
                  </a:lnTo>
                  <a:lnTo>
                    <a:pt x="175" y="993066"/>
                  </a:lnTo>
                  <a:lnTo>
                    <a:pt x="0" y="992882"/>
                  </a:lnTo>
                  <a:close/>
                </a:path>
              </a:pathLst>
            </a:custGeom>
            <a:solidFill>
              <a:srgbClr val="8F1547"/>
            </a:solidFill>
            <a:ln>
              <a:noFill/>
            </a:ln>
          </p:spPr>
          <p:txBody>
            <a:bodyPr vert="horz" wrap="square" lIns="91440" tIns="45720" rIns="91440" bIns="45720" numCol="1" anchor="t" anchorCtr="0" compatLnSpc="1">
              <a:noAutofit/>
            </a:bodyPr>
            <a:lstStyle/>
            <a:p>
              <a:endParaRPr lang="en-US"/>
            </a:p>
          </p:txBody>
        </p:sp>
        <p:sp>
          <p:nvSpPr>
            <p:cNvPr id="34" name="Freeform 97"/>
            <p:cNvSpPr/>
            <p:nvPr userDrawn="1"/>
          </p:nvSpPr>
          <p:spPr bwMode="auto">
            <a:xfrm rot="900000">
              <a:off x="1885228" y="811629"/>
              <a:ext cx="1416064" cy="1596504"/>
            </a:xfrm>
            <a:custGeom>
              <a:avLst/>
              <a:gdLst>
                <a:gd name="T0" fmla="*/ 1444 w 1444"/>
                <a:gd name="T1" fmla="*/ 1004 h 1626"/>
                <a:gd name="T2" fmla="*/ 0 w 1444"/>
                <a:gd name="T3" fmla="*/ 0 h 1626"/>
                <a:gd name="T4" fmla="*/ 166 w 1444"/>
                <a:gd name="T5" fmla="*/ 1404 h 1626"/>
                <a:gd name="T6" fmla="*/ 768 w 1444"/>
                <a:gd name="T7" fmla="*/ 1626 h 1626"/>
                <a:gd name="T8" fmla="*/ 1444 w 1444"/>
                <a:gd name="T9" fmla="*/ 1004 h 1626"/>
              </a:gdLst>
              <a:ahLst/>
              <a:cxnLst>
                <a:cxn ang="0">
                  <a:pos x="T0" y="T1"/>
                </a:cxn>
                <a:cxn ang="0">
                  <a:pos x="T2" y="T3"/>
                </a:cxn>
                <a:cxn ang="0">
                  <a:pos x="T4" y="T5"/>
                </a:cxn>
                <a:cxn ang="0">
                  <a:pos x="T6" y="T7"/>
                </a:cxn>
                <a:cxn ang="0">
                  <a:pos x="T8" y="T9"/>
                </a:cxn>
              </a:cxnLst>
              <a:rect l="0" t="0" r="r" b="b"/>
              <a:pathLst>
                <a:path w="1444" h="1626">
                  <a:moveTo>
                    <a:pt x="1444" y="1004"/>
                  </a:moveTo>
                  <a:lnTo>
                    <a:pt x="0" y="0"/>
                  </a:lnTo>
                  <a:lnTo>
                    <a:pt x="166" y="1404"/>
                  </a:lnTo>
                  <a:lnTo>
                    <a:pt x="768" y="1626"/>
                  </a:lnTo>
                  <a:lnTo>
                    <a:pt x="1444" y="1004"/>
                  </a:lnTo>
                  <a:close/>
                </a:path>
              </a:pathLst>
            </a:custGeom>
            <a:solidFill>
              <a:srgbClr val="0F81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Freeform: Shape 34"/>
            <p:cNvSpPr/>
            <p:nvPr userDrawn="1"/>
          </p:nvSpPr>
          <p:spPr bwMode="auto">
            <a:xfrm rot="900000">
              <a:off x="1926972" y="668003"/>
              <a:ext cx="283372" cy="1423054"/>
            </a:xfrm>
            <a:custGeom>
              <a:avLst/>
              <a:gdLst>
                <a:gd name="connsiteX0" fmla="*/ 0 w 283372"/>
                <a:gd name="connsiteY0" fmla="*/ 0 h 1423054"/>
                <a:gd name="connsiteX1" fmla="*/ 1806 w 283372"/>
                <a:gd name="connsiteY1" fmla="*/ 1257 h 1423054"/>
                <a:gd name="connsiteX2" fmla="*/ 283372 w 283372"/>
                <a:gd name="connsiteY2" fmla="*/ 1423054 h 1423054"/>
                <a:gd name="connsiteX3" fmla="*/ 162789 w 283372"/>
                <a:gd name="connsiteY3" fmla="*/ 1378531 h 1423054"/>
              </a:gdLst>
              <a:ahLst/>
              <a:cxnLst>
                <a:cxn ang="0">
                  <a:pos x="connsiteX0" y="connsiteY0"/>
                </a:cxn>
                <a:cxn ang="0">
                  <a:pos x="connsiteX1" y="connsiteY1"/>
                </a:cxn>
                <a:cxn ang="0">
                  <a:pos x="connsiteX2" y="connsiteY2"/>
                </a:cxn>
                <a:cxn ang="0">
                  <a:pos x="connsiteX3" y="connsiteY3"/>
                </a:cxn>
              </a:cxnLst>
              <a:rect l="l" t="t" r="r" b="b"/>
              <a:pathLst>
                <a:path w="283372" h="1423054">
                  <a:moveTo>
                    <a:pt x="0" y="0"/>
                  </a:moveTo>
                  <a:lnTo>
                    <a:pt x="1806" y="1257"/>
                  </a:lnTo>
                  <a:lnTo>
                    <a:pt x="283372" y="1423054"/>
                  </a:lnTo>
                  <a:lnTo>
                    <a:pt x="162789" y="1378531"/>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en-US"/>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r>
              <a:rPr lang="en-US"/>
              <a:t>Your Date Here</a:t>
            </a:r>
            <a:endParaRPr lang="en-US"/>
          </a:p>
        </p:txBody>
      </p:sp>
      <p:sp>
        <p:nvSpPr>
          <p:cNvPr id="8" name="Footer Placeholder 7"/>
          <p:cNvSpPr>
            <a:spLocks noGrp="1"/>
          </p:cNvSpPr>
          <p:nvPr>
            <p:ph type="ftr" sz="quarter" idx="11"/>
          </p:nvPr>
        </p:nvSpPr>
        <p:spPr/>
        <p:txBody>
          <a:bodyPr/>
          <a:p>
            <a:r>
              <a:rPr lang="en-US"/>
              <a:t>Your Footer Here</a:t>
            </a:r>
            <a:endParaRPr lang="en-US"/>
          </a:p>
        </p:txBody>
      </p:sp>
      <p:sp>
        <p:nvSpPr>
          <p:cNvPr id="9" name="Slide Number Placeholder 8"/>
          <p:cNvSpPr>
            <a:spLocks noGrp="1"/>
          </p:cNvSpPr>
          <p:nvPr>
            <p:ph type="sldNum" sz="quarter" idx="12"/>
          </p:nvPr>
        </p:nvSpPr>
        <p:spPr/>
        <p:txBody>
          <a:bodyPr/>
          <a:p>
            <a:fld id="{7F88F610-7B7C-44F0-8FE6-F62371B7351D}" type="slidenum">
              <a:rPr lang="en-US" smtClean="0"/>
            </a:fld>
            <a:endParaRPr lang="en-US"/>
          </a:p>
        </p:txBody>
      </p:sp>
    </p:spTree>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r>
              <a:rPr lang="en-US"/>
              <a:t>Your Date Here</a:t>
            </a:r>
            <a:endParaRPr lang="en-US"/>
          </a:p>
        </p:txBody>
      </p:sp>
      <p:sp>
        <p:nvSpPr>
          <p:cNvPr id="4" name="Footer Placeholder 3"/>
          <p:cNvSpPr>
            <a:spLocks noGrp="1"/>
          </p:cNvSpPr>
          <p:nvPr>
            <p:ph type="ftr" sz="quarter" idx="11"/>
          </p:nvPr>
        </p:nvSpPr>
        <p:spPr/>
        <p:txBody>
          <a:bodyPr/>
          <a:p>
            <a:r>
              <a:rPr lang="en-US"/>
              <a:t>Your Footer Here</a:t>
            </a:r>
            <a:endParaRPr lang="en-US"/>
          </a:p>
        </p:txBody>
      </p:sp>
      <p:sp>
        <p:nvSpPr>
          <p:cNvPr id="5" name="Slide Number Placeholder 4"/>
          <p:cNvSpPr>
            <a:spLocks noGrp="1"/>
          </p:cNvSpPr>
          <p:nvPr>
            <p:ph type="sldNum" sz="quarter" idx="12"/>
          </p:nvPr>
        </p:nvSpPr>
        <p:spPr/>
        <p:txBody>
          <a:bodyPr/>
          <a:p>
            <a:fld id="{7F88F610-7B7C-44F0-8FE6-F62371B7351D}" type="slidenum">
              <a:rPr lang="en-US" smtClean="0"/>
            </a:fld>
            <a:endParaRPr lang="en-US"/>
          </a:p>
        </p:txBody>
      </p:sp>
    </p:spTree>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r>
              <a:rPr lang="en-US"/>
              <a:t>Your Date Here</a:t>
            </a:r>
            <a:endParaRPr lang="en-US"/>
          </a:p>
        </p:txBody>
      </p:sp>
      <p:sp>
        <p:nvSpPr>
          <p:cNvPr id="3" name="Footer Placeholder 2"/>
          <p:cNvSpPr>
            <a:spLocks noGrp="1"/>
          </p:cNvSpPr>
          <p:nvPr>
            <p:ph type="ftr" sz="quarter" idx="11"/>
          </p:nvPr>
        </p:nvSpPr>
        <p:spPr/>
        <p:txBody>
          <a:bodyPr/>
          <a:p>
            <a:r>
              <a:rPr lang="en-US"/>
              <a:t>Your Footer Here</a:t>
            </a:r>
            <a:endParaRPr lang="en-US"/>
          </a:p>
        </p:txBody>
      </p:sp>
      <p:sp>
        <p:nvSpPr>
          <p:cNvPr id="4" name="Slide Number Placeholder 3"/>
          <p:cNvSpPr>
            <a:spLocks noGrp="1"/>
          </p:cNvSpPr>
          <p:nvPr>
            <p:ph type="sldNum" sz="quarter" idx="12"/>
          </p:nvPr>
        </p:nvSpPr>
        <p:spPr/>
        <p:txBody>
          <a:bodyPr/>
          <a:p>
            <a:fld id="{7F88F610-7B7C-44F0-8FE6-F62371B7351D}" type="slidenum">
              <a:rPr lang="en-US" smtClean="0"/>
            </a:fld>
            <a:endParaRPr lang="en-US"/>
          </a:p>
        </p:txBody>
      </p:sp>
    </p:spTree>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r>
              <a:rPr lang="en-US"/>
              <a:t>Your Date Here</a:t>
            </a:r>
            <a:endParaRPr lang="en-US"/>
          </a:p>
        </p:txBody>
      </p:sp>
      <p:sp>
        <p:nvSpPr>
          <p:cNvPr id="6" name="Footer Placeholder 5"/>
          <p:cNvSpPr>
            <a:spLocks noGrp="1"/>
          </p:cNvSpPr>
          <p:nvPr>
            <p:ph type="ftr" sz="quarter" idx="11"/>
          </p:nvPr>
        </p:nvSpPr>
        <p:spPr/>
        <p:txBody>
          <a:bodyPr/>
          <a:p>
            <a:r>
              <a:rPr lang="en-US"/>
              <a:t>Your Footer Here</a:t>
            </a:r>
            <a:endParaRPr lang="en-US"/>
          </a:p>
        </p:txBody>
      </p:sp>
      <p:sp>
        <p:nvSpPr>
          <p:cNvPr id="7" name="Slide Number Placeholder 6"/>
          <p:cNvSpPr>
            <a:spLocks noGrp="1"/>
          </p:cNvSpPr>
          <p:nvPr>
            <p:ph type="sldNum" sz="quarter" idx="12"/>
          </p:nvPr>
        </p:nvSpPr>
        <p:spPr/>
        <p:txBody>
          <a:bodyPr/>
          <a:p>
            <a:fld id="{7F88F610-7B7C-44F0-8FE6-F62371B7351D}" type="slidenum">
              <a:rPr lang="en-US" smtClean="0"/>
            </a:fld>
            <a:endParaRPr lang="en-US"/>
          </a:p>
        </p:txBody>
      </p:sp>
    </p:spTree>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r>
              <a:rPr lang="en-US"/>
              <a:t>Your Date Here</a:t>
            </a:r>
            <a:endParaRPr lang="en-US"/>
          </a:p>
        </p:txBody>
      </p:sp>
      <p:sp>
        <p:nvSpPr>
          <p:cNvPr id="6" name="Footer Placeholder 5"/>
          <p:cNvSpPr>
            <a:spLocks noGrp="1"/>
          </p:cNvSpPr>
          <p:nvPr>
            <p:ph type="ftr" sz="quarter" idx="11"/>
          </p:nvPr>
        </p:nvSpPr>
        <p:spPr/>
        <p:txBody>
          <a:bodyPr/>
          <a:p>
            <a:r>
              <a:rPr lang="en-US"/>
              <a:t>Your Footer Here</a:t>
            </a:r>
            <a:endParaRPr lang="en-US"/>
          </a:p>
        </p:txBody>
      </p:sp>
      <p:sp>
        <p:nvSpPr>
          <p:cNvPr id="7" name="Slide Number Placeholder 6"/>
          <p:cNvSpPr>
            <a:spLocks noGrp="1"/>
          </p:cNvSpPr>
          <p:nvPr>
            <p:ph type="sldNum" sz="quarter" idx="12"/>
          </p:nvPr>
        </p:nvSpPr>
        <p:spPr/>
        <p:txBody>
          <a:bodyPr/>
          <a:p>
            <a:fld id="{7F88F610-7B7C-44F0-8FE6-F62371B7351D}" type="slidenum">
              <a:rPr lang="en-US" smtClean="0"/>
            </a:fld>
            <a:endParaRPr lang="en-US"/>
          </a:p>
        </p:txBody>
      </p:sp>
    </p:spTree>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r>
              <a:rPr lang="en-US"/>
              <a:t>Your Date Here</a:t>
            </a:r>
            <a:endParaRPr lang="en-US"/>
          </a:p>
        </p:txBody>
      </p:sp>
      <p:sp>
        <p:nvSpPr>
          <p:cNvPr id="5" name="Footer Placeholder 4"/>
          <p:cNvSpPr>
            <a:spLocks noGrp="1"/>
          </p:cNvSpPr>
          <p:nvPr>
            <p:ph type="ftr" sz="quarter" idx="11"/>
          </p:nvPr>
        </p:nvSpPr>
        <p:spPr/>
        <p:txBody>
          <a:bodyPr/>
          <a:p>
            <a:r>
              <a:rPr lang="en-US"/>
              <a:t>Your Footer Here</a:t>
            </a:r>
            <a:endParaRPr lang="en-US"/>
          </a:p>
        </p:txBody>
      </p:sp>
      <p:sp>
        <p:nvSpPr>
          <p:cNvPr id="6" name="Slide Number Placeholder 5"/>
          <p:cNvSpPr>
            <a:spLocks noGrp="1"/>
          </p:cNvSpPr>
          <p:nvPr>
            <p:ph type="sldNum" sz="quarter" idx="12"/>
          </p:nvPr>
        </p:nvSpPr>
        <p:spPr/>
        <p:txBody>
          <a:bodyPr/>
          <a:p>
            <a:fld id="{7F88F610-7B7C-44F0-8FE6-F62371B7351D}" type="slidenum">
              <a:rPr lang="en-US" smtClean="0"/>
            </a:fld>
            <a:endParaRPr lang="en-US"/>
          </a:p>
        </p:txBody>
      </p:sp>
    </p:spTree>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r>
              <a:rPr lang="en-US"/>
              <a:t>Your Date Here</a:t>
            </a:r>
            <a:endParaRPr lang="en-US"/>
          </a:p>
        </p:txBody>
      </p:sp>
      <p:sp>
        <p:nvSpPr>
          <p:cNvPr id="5" name="Footer Placeholder 4"/>
          <p:cNvSpPr>
            <a:spLocks noGrp="1"/>
          </p:cNvSpPr>
          <p:nvPr>
            <p:ph type="ftr" sz="quarter" idx="11"/>
          </p:nvPr>
        </p:nvSpPr>
        <p:spPr/>
        <p:txBody>
          <a:bodyPr/>
          <a:p>
            <a:r>
              <a:rPr lang="en-US"/>
              <a:t>Your Footer Here</a:t>
            </a:r>
            <a:endParaRPr lang="en-US"/>
          </a:p>
        </p:txBody>
      </p:sp>
      <p:sp>
        <p:nvSpPr>
          <p:cNvPr id="6" name="Slide Number Placeholder 5"/>
          <p:cNvSpPr>
            <a:spLocks noGrp="1"/>
          </p:cNvSpPr>
          <p:nvPr>
            <p:ph type="sldNum" sz="quarter" idx="12"/>
          </p:nvPr>
        </p:nvSpPr>
        <p:spPr/>
        <p:txBody>
          <a:bodyPr/>
          <a:p>
            <a:fld id="{7F88F610-7B7C-44F0-8FE6-F62371B7351D}" type="slidenum">
              <a:rPr lang="en-US" smtClean="0"/>
            </a:fld>
            <a:endParaRPr lang="en-US"/>
          </a:p>
        </p:txBody>
      </p:sp>
    </p:spTree>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grpSp>
        <p:nvGrpSpPr>
          <p:cNvPr id="14" name="Group 13"/>
          <p:cNvGrpSpPr/>
          <p:nvPr userDrawn="1"/>
        </p:nvGrpSpPr>
        <p:grpSpPr>
          <a:xfrm>
            <a:off x="10137828" y="3429000"/>
            <a:ext cx="1592036" cy="907173"/>
            <a:chOff x="10137828" y="3429000"/>
            <a:chExt cx="1592036" cy="907173"/>
          </a:xfrm>
          <a:effectLst>
            <a:outerShdw blurRad="254000" dist="165100" dir="10200000" algn="tr" rotWithShape="0">
              <a:prstClr val="black">
                <a:alpha val="40000"/>
              </a:prstClr>
            </a:outerShdw>
          </a:effectLst>
        </p:grpSpPr>
        <p:sp>
          <p:nvSpPr>
            <p:cNvPr id="15" name="Freeform: Shape 14"/>
            <p:cNvSpPr/>
            <p:nvPr userDrawn="1"/>
          </p:nvSpPr>
          <p:spPr bwMode="auto">
            <a:xfrm>
              <a:off x="10299754" y="3429000"/>
              <a:ext cx="1430110" cy="907173"/>
            </a:xfrm>
            <a:custGeom>
              <a:avLst/>
              <a:gdLst>
                <a:gd name="connsiteX0" fmla="*/ 1592035 w 1592035"/>
                <a:gd name="connsiteY0" fmla="*/ 0 h 907173"/>
                <a:gd name="connsiteX1" fmla="*/ 1009194 w 1592035"/>
                <a:gd name="connsiteY1" fmla="*/ 822910 h 907173"/>
                <a:gd name="connsiteX2" fmla="*/ 748687 w 1592035"/>
                <a:gd name="connsiteY2" fmla="*/ 707391 h 907173"/>
                <a:gd name="connsiteX3" fmla="*/ 638110 w 1592035"/>
                <a:gd name="connsiteY3" fmla="*/ 800142 h 907173"/>
                <a:gd name="connsiteX4" fmla="*/ 510957 w 1592035"/>
                <a:gd name="connsiteY4" fmla="*/ 907173 h 907173"/>
                <a:gd name="connsiteX5" fmla="*/ 511392 w 1592035"/>
                <a:gd name="connsiteY5" fmla="*/ 906432 h 907173"/>
                <a:gd name="connsiteX6" fmla="*/ 510508 w 1592035"/>
                <a:gd name="connsiteY6" fmla="*/ 907173 h 907173"/>
                <a:gd name="connsiteX7" fmla="*/ 335259 w 1592035"/>
                <a:gd name="connsiteY7" fmla="*/ 551569 h 907173"/>
                <a:gd name="connsiteX8" fmla="*/ 412639 w 1592035"/>
                <a:gd name="connsiteY8" fmla="*/ 517609 h 907173"/>
                <a:gd name="connsiteX9" fmla="*/ 411802 w 1592035"/>
                <a:gd name="connsiteY9" fmla="*/ 516588 h 907173"/>
                <a:gd name="connsiteX10" fmla="*/ 334552 w 1592035"/>
                <a:gd name="connsiteY10" fmla="*/ 550400 h 907173"/>
                <a:gd name="connsiteX11" fmla="*/ 0 w 1592035"/>
                <a:gd name="connsiteY11" fmla="*/ 444347 h 907173"/>
                <a:gd name="connsiteX12" fmla="*/ 1592035 w 1592035"/>
                <a:gd name="connsiteY12" fmla="*/ 0 h 907173"/>
                <a:gd name="connsiteX13" fmla="*/ 929011 w 1592035"/>
                <a:gd name="connsiteY13" fmla="*/ 290206 h 907173"/>
                <a:gd name="connsiteX14" fmla="*/ 930279 w 1592035"/>
                <a:gd name="connsiteY14" fmla="*/ 290429 h 907173"/>
                <a:gd name="connsiteX0-1" fmla="*/ 1592035 w 1592035"/>
                <a:gd name="connsiteY0-2" fmla="*/ 0 h 907173"/>
                <a:gd name="connsiteX1-3" fmla="*/ 1009194 w 1592035"/>
                <a:gd name="connsiteY1-4" fmla="*/ 822910 h 907173"/>
                <a:gd name="connsiteX2-5" fmla="*/ 748687 w 1592035"/>
                <a:gd name="connsiteY2-6" fmla="*/ 707391 h 907173"/>
                <a:gd name="connsiteX3-7" fmla="*/ 638110 w 1592035"/>
                <a:gd name="connsiteY3-8" fmla="*/ 800142 h 907173"/>
                <a:gd name="connsiteX4-9" fmla="*/ 510957 w 1592035"/>
                <a:gd name="connsiteY4-10" fmla="*/ 907173 h 907173"/>
                <a:gd name="connsiteX5-11" fmla="*/ 511392 w 1592035"/>
                <a:gd name="connsiteY5-12" fmla="*/ 906432 h 907173"/>
                <a:gd name="connsiteX6-13" fmla="*/ 510508 w 1592035"/>
                <a:gd name="connsiteY6-14" fmla="*/ 907173 h 907173"/>
                <a:gd name="connsiteX7-15" fmla="*/ 335259 w 1592035"/>
                <a:gd name="connsiteY7-16" fmla="*/ 551569 h 907173"/>
                <a:gd name="connsiteX8-17" fmla="*/ 412639 w 1592035"/>
                <a:gd name="connsiteY8-18" fmla="*/ 517609 h 907173"/>
                <a:gd name="connsiteX9-19" fmla="*/ 411802 w 1592035"/>
                <a:gd name="connsiteY9-20" fmla="*/ 516588 h 907173"/>
                <a:gd name="connsiteX10-21" fmla="*/ 334552 w 1592035"/>
                <a:gd name="connsiteY10-22" fmla="*/ 550400 h 907173"/>
                <a:gd name="connsiteX11-23" fmla="*/ 0 w 1592035"/>
                <a:gd name="connsiteY11-24" fmla="*/ 444347 h 907173"/>
                <a:gd name="connsiteX12-25" fmla="*/ 1592035 w 1592035"/>
                <a:gd name="connsiteY12-26" fmla="*/ 0 h 907173"/>
                <a:gd name="connsiteX13-27" fmla="*/ 929011 w 1592035"/>
                <a:gd name="connsiteY13-28" fmla="*/ 290206 h 907173"/>
                <a:gd name="connsiteX14-29" fmla="*/ 1592035 w 1592035"/>
                <a:gd name="connsiteY14-30" fmla="*/ 0 h 907173"/>
                <a:gd name="connsiteX0-31" fmla="*/ 1592035 w 1592035"/>
                <a:gd name="connsiteY0-32" fmla="*/ 0 h 907173"/>
                <a:gd name="connsiteX1-33" fmla="*/ 1009194 w 1592035"/>
                <a:gd name="connsiteY1-34" fmla="*/ 822910 h 907173"/>
                <a:gd name="connsiteX2-35" fmla="*/ 748687 w 1592035"/>
                <a:gd name="connsiteY2-36" fmla="*/ 707391 h 907173"/>
                <a:gd name="connsiteX3-37" fmla="*/ 638110 w 1592035"/>
                <a:gd name="connsiteY3-38" fmla="*/ 800142 h 907173"/>
                <a:gd name="connsiteX4-39" fmla="*/ 510957 w 1592035"/>
                <a:gd name="connsiteY4-40" fmla="*/ 907173 h 907173"/>
                <a:gd name="connsiteX5-41" fmla="*/ 511392 w 1592035"/>
                <a:gd name="connsiteY5-42" fmla="*/ 906432 h 907173"/>
                <a:gd name="connsiteX6-43" fmla="*/ 510508 w 1592035"/>
                <a:gd name="connsiteY6-44" fmla="*/ 907173 h 907173"/>
                <a:gd name="connsiteX7-45" fmla="*/ 335259 w 1592035"/>
                <a:gd name="connsiteY7-46" fmla="*/ 551569 h 907173"/>
                <a:gd name="connsiteX8-47" fmla="*/ 412639 w 1592035"/>
                <a:gd name="connsiteY8-48" fmla="*/ 517609 h 907173"/>
                <a:gd name="connsiteX9-49" fmla="*/ 411802 w 1592035"/>
                <a:gd name="connsiteY9-50" fmla="*/ 516588 h 907173"/>
                <a:gd name="connsiteX10-51" fmla="*/ 334552 w 1592035"/>
                <a:gd name="connsiteY10-52" fmla="*/ 550400 h 907173"/>
                <a:gd name="connsiteX11-53" fmla="*/ 0 w 1592035"/>
                <a:gd name="connsiteY11-54" fmla="*/ 444347 h 907173"/>
                <a:gd name="connsiteX12-55" fmla="*/ 1592035 w 1592035"/>
                <a:gd name="connsiteY12-56" fmla="*/ 0 h 907173"/>
                <a:gd name="connsiteX13-57" fmla="*/ 1592035 w 1592035"/>
                <a:gd name="connsiteY13-58" fmla="*/ 0 h 907173"/>
                <a:gd name="connsiteX0-59" fmla="*/ 1592035 w 1592035"/>
                <a:gd name="connsiteY0-60" fmla="*/ 0 h 907173"/>
                <a:gd name="connsiteX1-61" fmla="*/ 1009194 w 1592035"/>
                <a:gd name="connsiteY1-62" fmla="*/ 822910 h 907173"/>
                <a:gd name="connsiteX2-63" fmla="*/ 748687 w 1592035"/>
                <a:gd name="connsiteY2-64" fmla="*/ 707391 h 907173"/>
                <a:gd name="connsiteX3-65" fmla="*/ 638110 w 1592035"/>
                <a:gd name="connsiteY3-66" fmla="*/ 800142 h 907173"/>
                <a:gd name="connsiteX4-67" fmla="*/ 510957 w 1592035"/>
                <a:gd name="connsiteY4-68" fmla="*/ 907173 h 907173"/>
                <a:gd name="connsiteX5-69" fmla="*/ 511392 w 1592035"/>
                <a:gd name="connsiteY5-70" fmla="*/ 906432 h 907173"/>
                <a:gd name="connsiteX6-71" fmla="*/ 510508 w 1592035"/>
                <a:gd name="connsiteY6-72" fmla="*/ 907173 h 907173"/>
                <a:gd name="connsiteX7-73" fmla="*/ 335259 w 1592035"/>
                <a:gd name="connsiteY7-74" fmla="*/ 551569 h 907173"/>
                <a:gd name="connsiteX8-75" fmla="*/ 412639 w 1592035"/>
                <a:gd name="connsiteY8-76" fmla="*/ 517609 h 907173"/>
                <a:gd name="connsiteX9-77" fmla="*/ 334552 w 1592035"/>
                <a:gd name="connsiteY9-78" fmla="*/ 550400 h 907173"/>
                <a:gd name="connsiteX10-79" fmla="*/ 0 w 1592035"/>
                <a:gd name="connsiteY10-80" fmla="*/ 444347 h 907173"/>
                <a:gd name="connsiteX11-81" fmla="*/ 1592035 w 1592035"/>
                <a:gd name="connsiteY11-82" fmla="*/ 0 h 907173"/>
                <a:gd name="connsiteX12-83" fmla="*/ 1592035 w 1592035"/>
                <a:gd name="connsiteY12-84" fmla="*/ 0 h 907173"/>
                <a:gd name="connsiteX0-85" fmla="*/ 1592035 w 1592035"/>
                <a:gd name="connsiteY0-86" fmla="*/ 0 h 907173"/>
                <a:gd name="connsiteX1-87" fmla="*/ 1009194 w 1592035"/>
                <a:gd name="connsiteY1-88" fmla="*/ 822910 h 907173"/>
                <a:gd name="connsiteX2-89" fmla="*/ 748687 w 1592035"/>
                <a:gd name="connsiteY2-90" fmla="*/ 707391 h 907173"/>
                <a:gd name="connsiteX3-91" fmla="*/ 638110 w 1592035"/>
                <a:gd name="connsiteY3-92" fmla="*/ 800142 h 907173"/>
                <a:gd name="connsiteX4-93" fmla="*/ 510957 w 1592035"/>
                <a:gd name="connsiteY4-94" fmla="*/ 907173 h 907173"/>
                <a:gd name="connsiteX5-95" fmla="*/ 511392 w 1592035"/>
                <a:gd name="connsiteY5-96" fmla="*/ 906432 h 907173"/>
                <a:gd name="connsiteX6-97" fmla="*/ 510508 w 1592035"/>
                <a:gd name="connsiteY6-98" fmla="*/ 907173 h 907173"/>
                <a:gd name="connsiteX7-99" fmla="*/ 335259 w 1592035"/>
                <a:gd name="connsiteY7-100" fmla="*/ 551569 h 907173"/>
                <a:gd name="connsiteX8-101" fmla="*/ 334552 w 1592035"/>
                <a:gd name="connsiteY8-102" fmla="*/ 550400 h 907173"/>
                <a:gd name="connsiteX9-103" fmla="*/ 0 w 1592035"/>
                <a:gd name="connsiteY9-104" fmla="*/ 444347 h 907173"/>
                <a:gd name="connsiteX10-105" fmla="*/ 1592035 w 1592035"/>
                <a:gd name="connsiteY10-106" fmla="*/ 0 h 907173"/>
                <a:gd name="connsiteX11-107" fmla="*/ 1592035 w 1592035"/>
                <a:gd name="connsiteY11-108" fmla="*/ 0 h 907173"/>
                <a:gd name="connsiteX0-109" fmla="*/ 1430110 w 1430110"/>
                <a:gd name="connsiteY0-110" fmla="*/ 0 h 907173"/>
                <a:gd name="connsiteX1-111" fmla="*/ 847269 w 1430110"/>
                <a:gd name="connsiteY1-112" fmla="*/ 822910 h 907173"/>
                <a:gd name="connsiteX2-113" fmla="*/ 586762 w 1430110"/>
                <a:gd name="connsiteY2-114" fmla="*/ 707391 h 907173"/>
                <a:gd name="connsiteX3-115" fmla="*/ 476185 w 1430110"/>
                <a:gd name="connsiteY3-116" fmla="*/ 800142 h 907173"/>
                <a:gd name="connsiteX4-117" fmla="*/ 349032 w 1430110"/>
                <a:gd name="connsiteY4-118" fmla="*/ 907173 h 907173"/>
                <a:gd name="connsiteX5-119" fmla="*/ 349467 w 1430110"/>
                <a:gd name="connsiteY5-120" fmla="*/ 906432 h 907173"/>
                <a:gd name="connsiteX6-121" fmla="*/ 348583 w 1430110"/>
                <a:gd name="connsiteY6-122" fmla="*/ 907173 h 907173"/>
                <a:gd name="connsiteX7-123" fmla="*/ 173334 w 1430110"/>
                <a:gd name="connsiteY7-124" fmla="*/ 551569 h 907173"/>
                <a:gd name="connsiteX8-125" fmla="*/ 172627 w 1430110"/>
                <a:gd name="connsiteY8-126" fmla="*/ 550400 h 907173"/>
                <a:gd name="connsiteX9-127" fmla="*/ 0 w 1430110"/>
                <a:gd name="connsiteY9-128" fmla="*/ 457047 h 907173"/>
                <a:gd name="connsiteX10-129" fmla="*/ 1430110 w 1430110"/>
                <a:gd name="connsiteY10-130" fmla="*/ 0 h 907173"/>
                <a:gd name="connsiteX11-131" fmla="*/ 1430110 w 1430110"/>
                <a:gd name="connsiteY11-132" fmla="*/ 0 h 9071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1430110" h="907173">
                  <a:moveTo>
                    <a:pt x="1430110" y="0"/>
                  </a:moveTo>
                  <a:lnTo>
                    <a:pt x="847269" y="822910"/>
                  </a:lnTo>
                  <a:lnTo>
                    <a:pt x="586762" y="707391"/>
                  </a:lnTo>
                  <a:lnTo>
                    <a:pt x="476185" y="800142"/>
                  </a:lnTo>
                  <a:lnTo>
                    <a:pt x="349032" y="907173"/>
                  </a:lnTo>
                  <a:lnTo>
                    <a:pt x="349467" y="906432"/>
                  </a:lnTo>
                  <a:lnTo>
                    <a:pt x="348583" y="907173"/>
                  </a:lnTo>
                  <a:lnTo>
                    <a:pt x="173334" y="551569"/>
                  </a:lnTo>
                  <a:lnTo>
                    <a:pt x="172627" y="550400"/>
                  </a:lnTo>
                  <a:lnTo>
                    <a:pt x="0" y="457047"/>
                  </a:lnTo>
                  <a:lnTo>
                    <a:pt x="1430110" y="0"/>
                  </a:lnTo>
                  <a:lnTo>
                    <a:pt x="1430110" y="0"/>
                  </a:lnTo>
                  <a:close/>
                </a:path>
              </a:pathLst>
            </a:custGeom>
            <a:solidFill>
              <a:srgbClr val="1A98DD"/>
            </a:solidFill>
            <a:ln w="9525">
              <a:noFill/>
              <a:round/>
            </a:ln>
          </p:spPr>
          <p:txBody>
            <a:bodyPr vert="horz" wrap="square" lIns="91440" tIns="45720" rIns="91440" bIns="45720" numCol="1" anchor="t" anchorCtr="0" compatLnSpc="1">
              <a:noAutofit/>
            </a:bodyPr>
            <a:p>
              <a:endParaRPr lang="en-US"/>
            </a:p>
          </p:txBody>
        </p:sp>
        <p:sp>
          <p:nvSpPr>
            <p:cNvPr id="20" name="Freeform: Shape 19"/>
            <p:cNvSpPr/>
            <p:nvPr userDrawn="1"/>
          </p:nvSpPr>
          <p:spPr bwMode="auto">
            <a:xfrm>
              <a:off x="10648785" y="3439757"/>
              <a:ext cx="1064942" cy="896416"/>
            </a:xfrm>
            <a:custGeom>
              <a:avLst/>
              <a:gdLst>
                <a:gd name="connsiteX0" fmla="*/ 142373 w 1064942"/>
                <a:gd name="connsiteY0" fmla="*/ 654350 h 896416"/>
                <a:gd name="connsiteX1" fmla="*/ 237475 w 1064942"/>
                <a:gd name="connsiteY1" fmla="*/ 696521 h 896416"/>
                <a:gd name="connsiteX2" fmla="*/ 0 w 1064942"/>
                <a:gd name="connsiteY2" fmla="*/ 896416 h 896416"/>
                <a:gd name="connsiteX3" fmla="*/ 141693 w 1064942"/>
                <a:gd name="connsiteY3" fmla="*/ 654832 h 896416"/>
                <a:gd name="connsiteX4" fmla="*/ 1064942 w 1064942"/>
                <a:gd name="connsiteY4" fmla="*/ 0 h 896416"/>
                <a:gd name="connsiteX5" fmla="*/ 1060011 w 1064942"/>
                <a:gd name="connsiteY5" fmla="*/ 4151 h 896416"/>
                <a:gd name="connsiteX6" fmla="*/ 661487 w 1064942"/>
                <a:gd name="connsiteY6" fmla="*/ 286158 h 89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942" h="896416">
                  <a:moveTo>
                    <a:pt x="142373" y="654350"/>
                  </a:moveTo>
                  <a:lnTo>
                    <a:pt x="237475" y="696521"/>
                  </a:lnTo>
                  <a:lnTo>
                    <a:pt x="0" y="896416"/>
                  </a:lnTo>
                  <a:lnTo>
                    <a:pt x="141693" y="654832"/>
                  </a:lnTo>
                  <a:close/>
                  <a:moveTo>
                    <a:pt x="1064942" y="0"/>
                  </a:moveTo>
                  <a:lnTo>
                    <a:pt x="1060011" y="4151"/>
                  </a:lnTo>
                  <a:lnTo>
                    <a:pt x="661487" y="286158"/>
                  </a:lnTo>
                  <a:close/>
                </a:path>
              </a:pathLst>
            </a:custGeom>
            <a:solidFill>
              <a:srgbClr val="EE2377"/>
            </a:solidFill>
            <a:ln w="9525">
              <a:noFill/>
              <a:round/>
            </a:ln>
          </p:spPr>
          <p:txBody>
            <a:bodyPr vert="horz" wrap="square" lIns="91440" tIns="45720" rIns="91440" bIns="45720" numCol="1" anchor="t" anchorCtr="0" compatLnSpc="1">
              <a:noAutofit/>
            </a:bodyPr>
            <a:p>
              <a:endParaRPr lang="en-US"/>
            </a:p>
          </p:txBody>
        </p:sp>
        <p:sp>
          <p:nvSpPr>
            <p:cNvPr id="19" name="Freeform 54"/>
            <p:cNvSpPr/>
            <p:nvPr userDrawn="1"/>
          </p:nvSpPr>
          <p:spPr bwMode="auto">
            <a:xfrm>
              <a:off x="10137828" y="3429000"/>
              <a:ext cx="1592035" cy="550400"/>
            </a:xfrm>
            <a:custGeom>
              <a:avLst/>
              <a:gdLst>
                <a:gd name="T0" fmla="*/ 746 w 3550"/>
                <a:gd name="T1" fmla="*/ 1230 h 1230"/>
                <a:gd name="T2" fmla="*/ 0 w 3550"/>
                <a:gd name="T3" fmla="*/ 993 h 1230"/>
                <a:gd name="T4" fmla="*/ 3550 w 3550"/>
                <a:gd name="T5" fmla="*/ 0 h 1230"/>
                <a:gd name="T6" fmla="*/ 746 w 3550"/>
                <a:gd name="T7" fmla="*/ 1230 h 1230"/>
              </a:gdLst>
              <a:ahLst/>
              <a:cxnLst>
                <a:cxn ang="0">
                  <a:pos x="T0" y="T1"/>
                </a:cxn>
                <a:cxn ang="0">
                  <a:pos x="T2" y="T3"/>
                </a:cxn>
                <a:cxn ang="0">
                  <a:pos x="T4" y="T5"/>
                </a:cxn>
                <a:cxn ang="0">
                  <a:pos x="T6" y="T7"/>
                </a:cxn>
              </a:cxnLst>
              <a:rect l="0" t="0" r="r" b="b"/>
              <a:pathLst>
                <a:path w="3550" h="1230">
                  <a:moveTo>
                    <a:pt x="746" y="1230"/>
                  </a:moveTo>
                  <a:lnTo>
                    <a:pt x="0" y="993"/>
                  </a:lnTo>
                  <a:lnTo>
                    <a:pt x="3550" y="0"/>
                  </a:lnTo>
                  <a:lnTo>
                    <a:pt x="746" y="1230"/>
                  </a:lnTo>
                  <a:close/>
                </a:path>
              </a:pathLst>
            </a:custGeom>
            <a:solidFill>
              <a:srgbClr val="F16415"/>
            </a:solidFill>
            <a:ln w="9525">
              <a:noFill/>
              <a:round/>
            </a:ln>
          </p:spPr>
          <p:txBody>
            <a:bodyPr vert="horz" wrap="square" lIns="91440" tIns="45720" rIns="91440" bIns="45720" numCol="1" anchor="t" anchorCtr="0" compatLnSpc="1"/>
            <a:p>
              <a:endParaRPr lang="en-US"/>
            </a:p>
          </p:txBody>
        </p:sp>
        <p:sp>
          <p:nvSpPr>
            <p:cNvPr id="21" name="Freeform 53"/>
            <p:cNvSpPr/>
            <p:nvPr userDrawn="1"/>
          </p:nvSpPr>
          <p:spPr bwMode="auto">
            <a:xfrm>
              <a:off x="10790419" y="3429000"/>
              <a:ext cx="939444" cy="822910"/>
            </a:xfrm>
            <a:custGeom>
              <a:avLst/>
              <a:gdLst>
                <a:gd name="T0" fmla="*/ 2097 w 2097"/>
                <a:gd name="T1" fmla="*/ 0 h 1837"/>
                <a:gd name="T2" fmla="*/ 0 w 2097"/>
                <a:gd name="T3" fmla="*/ 1484 h 1837"/>
                <a:gd name="T4" fmla="*/ 796 w 2097"/>
                <a:gd name="T5" fmla="*/ 1837 h 1837"/>
                <a:gd name="T6" fmla="*/ 2097 w 2097"/>
                <a:gd name="T7" fmla="*/ 0 h 1837"/>
              </a:gdLst>
              <a:ahLst/>
              <a:cxnLst>
                <a:cxn ang="0">
                  <a:pos x="T0" y="T1"/>
                </a:cxn>
                <a:cxn ang="0">
                  <a:pos x="T2" y="T3"/>
                </a:cxn>
                <a:cxn ang="0">
                  <a:pos x="T4" y="T5"/>
                </a:cxn>
                <a:cxn ang="0">
                  <a:pos x="T6" y="T7"/>
                </a:cxn>
              </a:cxnLst>
              <a:rect l="0" t="0" r="r" b="b"/>
              <a:pathLst>
                <a:path w="2097" h="1837">
                  <a:moveTo>
                    <a:pt x="2097" y="0"/>
                  </a:moveTo>
                  <a:lnTo>
                    <a:pt x="0" y="1484"/>
                  </a:lnTo>
                  <a:lnTo>
                    <a:pt x="796" y="1837"/>
                  </a:lnTo>
                  <a:lnTo>
                    <a:pt x="2097" y="0"/>
                  </a:lnTo>
                  <a:close/>
                </a:path>
              </a:pathLst>
            </a:custGeom>
            <a:solidFill>
              <a:srgbClr val="FCF664"/>
            </a:solidFill>
            <a:ln w="9525">
              <a:noFill/>
              <a:round/>
            </a:ln>
          </p:spPr>
          <p:txBody>
            <a:bodyPr vert="horz" wrap="square" lIns="91440" tIns="45720" rIns="91440" bIns="45720" numCol="1" anchor="t" anchorCtr="0" compatLnSpc="1"/>
            <a:p>
              <a:endParaRPr lang="en-US"/>
            </a:p>
          </p:txBody>
        </p:sp>
      </p:grpSp>
      <p:sp>
        <p:nvSpPr>
          <p:cNvPr id="31" name="Freeform 55"/>
          <p:cNvSpPr/>
          <p:nvPr userDrawn="1"/>
        </p:nvSpPr>
        <p:spPr bwMode="auto">
          <a:xfrm>
            <a:off x="3731040" y="4343342"/>
            <a:ext cx="6910579" cy="4757056"/>
          </a:xfrm>
          <a:custGeom>
            <a:avLst/>
            <a:gdLst>
              <a:gd name="T0" fmla="*/ 582 w 11725"/>
              <a:gd name="T1" fmla="*/ 7777 h 7845"/>
              <a:gd name="T2" fmla="*/ 1407 w 11725"/>
              <a:gd name="T3" fmla="*/ 7445 h 7845"/>
              <a:gd name="T4" fmla="*/ 2029 w 11725"/>
              <a:gd name="T5" fmla="*/ 6847 h 7845"/>
              <a:gd name="T6" fmla="*/ 2228 w 11725"/>
              <a:gd name="T7" fmla="*/ 6241 h 7845"/>
              <a:gd name="T8" fmla="*/ 2056 w 11725"/>
              <a:gd name="T9" fmla="*/ 5579 h 7845"/>
              <a:gd name="T10" fmla="*/ 1738 w 11725"/>
              <a:gd name="T11" fmla="*/ 5301 h 7845"/>
              <a:gd name="T12" fmla="*/ 1423 w 11725"/>
              <a:gd name="T13" fmla="*/ 5315 h 7845"/>
              <a:gd name="T14" fmla="*/ 1237 w 11725"/>
              <a:gd name="T15" fmla="*/ 5579 h 7845"/>
              <a:gd name="T16" fmla="*/ 1252 w 11725"/>
              <a:gd name="T17" fmla="*/ 5935 h 7845"/>
              <a:gd name="T18" fmla="*/ 1644 w 11725"/>
              <a:gd name="T19" fmla="*/ 6580 h 7845"/>
              <a:gd name="T20" fmla="*/ 2292 w 11725"/>
              <a:gd name="T21" fmla="*/ 7034 h 7845"/>
              <a:gd name="T22" fmla="*/ 3011 w 11725"/>
              <a:gd name="T23" fmla="*/ 7229 h 7845"/>
              <a:gd name="T24" fmla="*/ 3597 w 11725"/>
              <a:gd name="T25" fmla="*/ 7118 h 7845"/>
              <a:gd name="T26" fmla="*/ 3994 w 11725"/>
              <a:gd name="T27" fmla="*/ 6733 h 7845"/>
              <a:gd name="T28" fmla="*/ 4110 w 11725"/>
              <a:gd name="T29" fmla="*/ 6332 h 7845"/>
              <a:gd name="T30" fmla="*/ 4021 w 11725"/>
              <a:gd name="T31" fmla="*/ 5821 h 7845"/>
              <a:gd name="T32" fmla="*/ 3357 w 11725"/>
              <a:gd name="T33" fmla="*/ 4767 h 7845"/>
              <a:gd name="T34" fmla="*/ 2617 w 11725"/>
              <a:gd name="T35" fmla="*/ 3501 h 7845"/>
              <a:gd name="T36" fmla="*/ 2508 w 11725"/>
              <a:gd name="T37" fmla="*/ 2756 h 7845"/>
              <a:gd name="T38" fmla="*/ 2648 w 11725"/>
              <a:gd name="T39" fmla="*/ 2398 h 7845"/>
              <a:gd name="T40" fmla="*/ 3072 w 11725"/>
              <a:gd name="T41" fmla="*/ 2056 h 7845"/>
              <a:gd name="T42" fmla="*/ 3699 w 11725"/>
              <a:gd name="T43" fmla="*/ 1943 h 7845"/>
              <a:gd name="T44" fmla="*/ 4327 w 11725"/>
              <a:gd name="T45" fmla="*/ 2040 h 7845"/>
              <a:gd name="T46" fmla="*/ 4782 w 11725"/>
              <a:gd name="T47" fmla="*/ 2248 h 7845"/>
              <a:gd name="T48" fmla="*/ 5607 w 11725"/>
              <a:gd name="T49" fmla="*/ 2999 h 7845"/>
              <a:gd name="T50" fmla="*/ 6051 w 11725"/>
              <a:gd name="T51" fmla="*/ 3829 h 7845"/>
              <a:gd name="T52" fmla="*/ 6355 w 11725"/>
              <a:gd name="T53" fmla="*/ 5118 h 7845"/>
              <a:gd name="T54" fmla="*/ 6703 w 11725"/>
              <a:gd name="T55" fmla="*/ 5983 h 7845"/>
              <a:gd name="T56" fmla="*/ 7130 w 11725"/>
              <a:gd name="T57" fmla="*/ 6448 h 7845"/>
              <a:gd name="T58" fmla="*/ 7493 w 11725"/>
              <a:gd name="T59" fmla="*/ 6605 h 7845"/>
              <a:gd name="T60" fmla="*/ 7868 w 11725"/>
              <a:gd name="T61" fmla="*/ 6571 h 7845"/>
              <a:gd name="T62" fmla="*/ 8193 w 11725"/>
              <a:gd name="T63" fmla="*/ 6378 h 7845"/>
              <a:gd name="T64" fmla="*/ 8420 w 11725"/>
              <a:gd name="T65" fmla="*/ 6070 h 7845"/>
              <a:gd name="T66" fmla="*/ 8547 w 11725"/>
              <a:gd name="T67" fmla="*/ 5253 h 7845"/>
              <a:gd name="T68" fmla="*/ 8553 w 11725"/>
              <a:gd name="T69" fmla="*/ 3593 h 7845"/>
              <a:gd name="T70" fmla="*/ 8452 w 11725"/>
              <a:gd name="T71" fmla="*/ 3163 h 7845"/>
              <a:gd name="T72" fmla="*/ 8174 w 11725"/>
              <a:gd name="T73" fmla="*/ 2772 h 7845"/>
              <a:gd name="T74" fmla="*/ 7746 w 11725"/>
              <a:gd name="T75" fmla="*/ 2548 h 7845"/>
              <a:gd name="T76" fmla="*/ 7453 w 11725"/>
              <a:gd name="T77" fmla="*/ 2540 h 7845"/>
              <a:gd name="T78" fmla="*/ 7248 w 11725"/>
              <a:gd name="T79" fmla="*/ 2706 h 7845"/>
              <a:gd name="T80" fmla="*/ 7257 w 11725"/>
              <a:gd name="T81" fmla="*/ 2933 h 7845"/>
              <a:gd name="T82" fmla="*/ 7589 w 11725"/>
              <a:gd name="T83" fmla="*/ 3262 h 7845"/>
              <a:gd name="T84" fmla="*/ 8150 w 11725"/>
              <a:gd name="T85" fmla="*/ 3388 h 7845"/>
              <a:gd name="T86" fmla="*/ 8696 w 11725"/>
              <a:gd name="T87" fmla="*/ 3164 h 7845"/>
              <a:gd name="T88" fmla="*/ 9106 w 11725"/>
              <a:gd name="T89" fmla="*/ 2753 h 7845"/>
              <a:gd name="T90" fmla="*/ 9520 w 11725"/>
              <a:gd name="T91" fmla="*/ 1929 h 7845"/>
              <a:gd name="T92" fmla="*/ 9595 w 11725"/>
              <a:gd name="T93" fmla="*/ 1322 h 7845"/>
              <a:gd name="T94" fmla="*/ 9511 w 11725"/>
              <a:gd name="T95" fmla="*/ 795 h 7845"/>
              <a:gd name="T96" fmla="*/ 9580 w 11725"/>
              <a:gd name="T97" fmla="*/ 434 h 7845"/>
              <a:gd name="T98" fmla="*/ 9791 w 11725"/>
              <a:gd name="T99" fmla="*/ 340 h 7845"/>
              <a:gd name="T100" fmla="*/ 10139 w 11725"/>
              <a:gd name="T101" fmla="*/ 508 h 7845"/>
              <a:gd name="T102" fmla="*/ 10536 w 11725"/>
              <a:gd name="T103" fmla="*/ 1042 h 7845"/>
              <a:gd name="T104" fmla="*/ 10851 w 11725"/>
              <a:gd name="T105" fmla="*/ 1222 h 7845"/>
              <a:gd name="T106" fmla="*/ 11204 w 11725"/>
              <a:gd name="T107" fmla="*/ 1030 h 7845"/>
              <a:gd name="T108" fmla="*/ 11455 w 11725"/>
              <a:gd name="T109" fmla="*/ 576 h 7845"/>
              <a:gd name="connsiteX0" fmla="*/ 0 w 10000"/>
              <a:gd name="connsiteY0" fmla="*/ 10000 h 10000"/>
              <a:gd name="connsiteX1" fmla="*/ 208 w 10000"/>
              <a:gd name="connsiteY1" fmla="*/ 9985 h 10000"/>
              <a:gd name="connsiteX2" fmla="*/ 351 w 10000"/>
              <a:gd name="connsiteY2" fmla="*/ 9957 h 10000"/>
              <a:gd name="connsiteX3" fmla="*/ 496 w 10000"/>
              <a:gd name="connsiteY3" fmla="*/ 9913 h 10000"/>
              <a:gd name="connsiteX4" fmla="*/ 642 w 10000"/>
              <a:gd name="connsiteY4" fmla="*/ 9855 h 10000"/>
              <a:gd name="connsiteX5" fmla="*/ 787 w 10000"/>
              <a:gd name="connsiteY5" fmla="*/ 9786 h 10000"/>
              <a:gd name="connsiteX6" fmla="*/ 929 w 10000"/>
              <a:gd name="connsiteY6" fmla="*/ 9702 h 10000"/>
              <a:gd name="connsiteX7" fmla="*/ 1067 w 10000"/>
              <a:gd name="connsiteY7" fmla="*/ 9602 h 10000"/>
              <a:gd name="connsiteX8" fmla="*/ 1200 w 10000"/>
              <a:gd name="connsiteY8" fmla="*/ 9490 h 10000"/>
              <a:gd name="connsiteX9" fmla="*/ 1325 w 10000"/>
              <a:gd name="connsiteY9" fmla="*/ 9366 h 10000"/>
              <a:gd name="connsiteX10" fmla="*/ 1443 w 10000"/>
              <a:gd name="connsiteY10" fmla="*/ 9226 h 10000"/>
              <a:gd name="connsiteX11" fmla="*/ 1550 w 10000"/>
              <a:gd name="connsiteY11" fmla="*/ 9073 h 10000"/>
              <a:gd name="connsiteX12" fmla="*/ 1646 w 10000"/>
              <a:gd name="connsiteY12" fmla="*/ 8909 h 10000"/>
              <a:gd name="connsiteX13" fmla="*/ 1730 w 10000"/>
              <a:gd name="connsiteY13" fmla="*/ 8728 h 10000"/>
              <a:gd name="connsiteX14" fmla="*/ 1799 w 10000"/>
              <a:gd name="connsiteY14" fmla="*/ 8537 h 10000"/>
              <a:gd name="connsiteX15" fmla="*/ 1852 w 10000"/>
              <a:gd name="connsiteY15" fmla="*/ 8330 h 10000"/>
              <a:gd name="connsiteX16" fmla="*/ 1872 w 10000"/>
              <a:gd name="connsiteY16" fmla="*/ 8223 h 10000"/>
              <a:gd name="connsiteX17" fmla="*/ 1885 w 10000"/>
              <a:gd name="connsiteY17" fmla="*/ 8134 h 10000"/>
              <a:gd name="connsiteX18" fmla="*/ 1900 w 10000"/>
              <a:gd name="connsiteY18" fmla="*/ 7955 h 10000"/>
              <a:gd name="connsiteX19" fmla="*/ 1902 w 10000"/>
              <a:gd name="connsiteY19" fmla="*/ 7777 h 10000"/>
              <a:gd name="connsiteX20" fmla="*/ 1887 w 10000"/>
              <a:gd name="connsiteY20" fmla="*/ 7602 h 10000"/>
              <a:gd name="connsiteX21" fmla="*/ 1858 w 10000"/>
              <a:gd name="connsiteY21" fmla="*/ 7430 h 10000"/>
              <a:gd name="connsiteX22" fmla="*/ 1813 w 10000"/>
              <a:gd name="connsiteY22" fmla="*/ 7266 h 10000"/>
              <a:gd name="connsiteX23" fmla="*/ 1754 w 10000"/>
              <a:gd name="connsiteY23" fmla="*/ 7112 h 10000"/>
              <a:gd name="connsiteX24" fmla="*/ 1676 w 10000"/>
              <a:gd name="connsiteY24" fmla="*/ 6969 h 10000"/>
              <a:gd name="connsiteX25" fmla="*/ 1631 w 10000"/>
              <a:gd name="connsiteY25" fmla="*/ 6902 h 10000"/>
              <a:gd name="connsiteX26" fmla="*/ 1601 w 10000"/>
              <a:gd name="connsiteY26" fmla="*/ 6864 h 10000"/>
              <a:gd name="connsiteX27" fmla="*/ 1541 w 10000"/>
              <a:gd name="connsiteY27" fmla="*/ 6802 h 10000"/>
              <a:gd name="connsiteX28" fmla="*/ 1482 w 10000"/>
              <a:gd name="connsiteY28" fmla="*/ 6757 h 10000"/>
              <a:gd name="connsiteX29" fmla="*/ 1424 w 10000"/>
              <a:gd name="connsiteY29" fmla="*/ 6730 h 10000"/>
              <a:gd name="connsiteX30" fmla="*/ 1368 w 10000"/>
              <a:gd name="connsiteY30" fmla="*/ 6719 h 10000"/>
              <a:gd name="connsiteX31" fmla="*/ 1313 w 10000"/>
              <a:gd name="connsiteY31" fmla="*/ 6724 h 10000"/>
              <a:gd name="connsiteX32" fmla="*/ 1261 w 10000"/>
              <a:gd name="connsiteY32" fmla="*/ 6743 h 10000"/>
              <a:gd name="connsiteX33" fmla="*/ 1214 w 10000"/>
              <a:gd name="connsiteY33" fmla="*/ 6775 h 10000"/>
              <a:gd name="connsiteX34" fmla="*/ 1171 w 10000"/>
              <a:gd name="connsiteY34" fmla="*/ 6820 h 10000"/>
              <a:gd name="connsiteX35" fmla="*/ 1132 w 10000"/>
              <a:gd name="connsiteY35" fmla="*/ 6878 h 10000"/>
              <a:gd name="connsiteX36" fmla="*/ 1100 w 10000"/>
              <a:gd name="connsiteY36" fmla="*/ 6946 h 10000"/>
              <a:gd name="connsiteX37" fmla="*/ 1074 w 10000"/>
              <a:gd name="connsiteY37" fmla="*/ 7024 h 10000"/>
              <a:gd name="connsiteX38" fmla="*/ 1055 w 10000"/>
              <a:gd name="connsiteY38" fmla="*/ 7112 h 10000"/>
              <a:gd name="connsiteX39" fmla="*/ 1044 w 10000"/>
              <a:gd name="connsiteY39" fmla="*/ 7205 h 10000"/>
              <a:gd name="connsiteX40" fmla="*/ 1041 w 10000"/>
              <a:gd name="connsiteY40" fmla="*/ 7308 h 10000"/>
              <a:gd name="connsiteX41" fmla="*/ 1047 w 10000"/>
              <a:gd name="connsiteY41" fmla="*/ 7415 h 10000"/>
              <a:gd name="connsiteX42" fmla="*/ 1053 w 10000"/>
              <a:gd name="connsiteY42" fmla="*/ 7471 h 10000"/>
              <a:gd name="connsiteX43" fmla="*/ 1068 w 10000"/>
              <a:gd name="connsiteY43" fmla="*/ 7565 h 10000"/>
              <a:gd name="connsiteX44" fmla="*/ 1110 w 10000"/>
              <a:gd name="connsiteY44" fmla="*/ 7745 h 10000"/>
              <a:gd name="connsiteX45" fmla="*/ 1165 w 10000"/>
              <a:gd name="connsiteY45" fmla="*/ 7918 h 10000"/>
              <a:gd name="connsiteX46" fmla="*/ 1232 w 10000"/>
              <a:gd name="connsiteY46" fmla="*/ 8084 h 10000"/>
              <a:gd name="connsiteX47" fmla="*/ 1313 w 10000"/>
              <a:gd name="connsiteY47" fmla="*/ 8241 h 10000"/>
              <a:gd name="connsiteX48" fmla="*/ 1402 w 10000"/>
              <a:gd name="connsiteY48" fmla="*/ 8388 h 10000"/>
              <a:gd name="connsiteX49" fmla="*/ 1499 w 10000"/>
              <a:gd name="connsiteY49" fmla="*/ 8526 h 10000"/>
              <a:gd name="connsiteX50" fmla="*/ 1605 w 10000"/>
              <a:gd name="connsiteY50" fmla="*/ 8654 h 10000"/>
              <a:gd name="connsiteX51" fmla="*/ 1717 w 10000"/>
              <a:gd name="connsiteY51" fmla="*/ 8771 h 10000"/>
              <a:gd name="connsiteX52" fmla="*/ 1835 w 10000"/>
              <a:gd name="connsiteY52" fmla="*/ 8876 h 10000"/>
              <a:gd name="connsiteX53" fmla="*/ 1955 w 10000"/>
              <a:gd name="connsiteY53" fmla="*/ 8966 h 10000"/>
              <a:gd name="connsiteX54" fmla="*/ 2078 w 10000"/>
              <a:gd name="connsiteY54" fmla="*/ 9045 h 10000"/>
              <a:gd name="connsiteX55" fmla="*/ 2201 w 10000"/>
              <a:gd name="connsiteY55" fmla="*/ 9110 h 10000"/>
              <a:gd name="connsiteX56" fmla="*/ 2325 w 10000"/>
              <a:gd name="connsiteY56" fmla="*/ 9160 h 10000"/>
              <a:gd name="connsiteX57" fmla="*/ 2448 w 10000"/>
              <a:gd name="connsiteY57" fmla="*/ 9194 h 10000"/>
              <a:gd name="connsiteX58" fmla="*/ 2568 w 10000"/>
              <a:gd name="connsiteY58" fmla="*/ 9215 h 10000"/>
              <a:gd name="connsiteX59" fmla="*/ 2627 w 10000"/>
              <a:gd name="connsiteY59" fmla="*/ 9216 h 10000"/>
              <a:gd name="connsiteX60" fmla="*/ 2693 w 10000"/>
              <a:gd name="connsiteY60" fmla="*/ 9215 h 10000"/>
              <a:gd name="connsiteX61" fmla="*/ 2825 w 10000"/>
              <a:gd name="connsiteY61" fmla="*/ 9193 h 10000"/>
              <a:gd name="connsiteX62" fmla="*/ 2949 w 10000"/>
              <a:gd name="connsiteY62" fmla="*/ 9145 h 10000"/>
              <a:gd name="connsiteX63" fmla="*/ 3068 w 10000"/>
              <a:gd name="connsiteY63" fmla="*/ 9073 h 10000"/>
              <a:gd name="connsiteX64" fmla="*/ 3176 w 10000"/>
              <a:gd name="connsiteY64" fmla="*/ 8978 h 10000"/>
              <a:gd name="connsiteX65" fmla="*/ 3273 w 10000"/>
              <a:gd name="connsiteY65" fmla="*/ 8855 h 10000"/>
              <a:gd name="connsiteX66" fmla="*/ 3336 w 10000"/>
              <a:gd name="connsiteY66" fmla="*/ 8748 h 10000"/>
              <a:gd name="connsiteX67" fmla="*/ 3373 w 10000"/>
              <a:gd name="connsiteY67" fmla="*/ 8669 h 10000"/>
              <a:gd name="connsiteX68" fmla="*/ 3406 w 10000"/>
              <a:gd name="connsiteY68" fmla="*/ 8583 h 10000"/>
              <a:gd name="connsiteX69" fmla="*/ 3436 w 10000"/>
              <a:gd name="connsiteY69" fmla="*/ 8491 h 10000"/>
              <a:gd name="connsiteX70" fmla="*/ 3448 w 10000"/>
              <a:gd name="connsiteY70" fmla="*/ 8442 h 10000"/>
              <a:gd name="connsiteX71" fmla="*/ 3466 w 10000"/>
              <a:gd name="connsiteY71" fmla="*/ 8365 h 10000"/>
              <a:gd name="connsiteX72" fmla="*/ 3491 w 10000"/>
              <a:gd name="connsiteY72" fmla="*/ 8214 h 10000"/>
              <a:gd name="connsiteX73" fmla="*/ 3505 w 10000"/>
              <a:gd name="connsiteY73" fmla="*/ 8071 h 10000"/>
              <a:gd name="connsiteX74" fmla="*/ 3508 w 10000"/>
              <a:gd name="connsiteY74" fmla="*/ 7932 h 10000"/>
              <a:gd name="connsiteX75" fmla="*/ 3501 w 10000"/>
              <a:gd name="connsiteY75" fmla="*/ 7799 h 10000"/>
              <a:gd name="connsiteX76" fmla="*/ 3485 w 10000"/>
              <a:gd name="connsiteY76" fmla="*/ 7670 h 10000"/>
              <a:gd name="connsiteX77" fmla="*/ 3461 w 10000"/>
              <a:gd name="connsiteY77" fmla="*/ 7544 h 10000"/>
              <a:gd name="connsiteX78" fmla="*/ 3429 w 10000"/>
              <a:gd name="connsiteY78" fmla="*/ 7420 h 10000"/>
              <a:gd name="connsiteX79" fmla="*/ 3371 w 10000"/>
              <a:gd name="connsiteY79" fmla="*/ 7240 h 10000"/>
              <a:gd name="connsiteX80" fmla="*/ 3278 w 10000"/>
              <a:gd name="connsiteY80" fmla="*/ 7003 h 10000"/>
              <a:gd name="connsiteX81" fmla="*/ 3119 w 10000"/>
              <a:gd name="connsiteY81" fmla="*/ 6651 h 10000"/>
              <a:gd name="connsiteX82" fmla="*/ 3011 w 10000"/>
              <a:gd name="connsiteY82" fmla="*/ 6407 h 10000"/>
              <a:gd name="connsiteX83" fmla="*/ 2863 w 10000"/>
              <a:gd name="connsiteY83" fmla="*/ 6076 h 10000"/>
              <a:gd name="connsiteX84" fmla="*/ 2589 w 10000"/>
              <a:gd name="connsiteY84" fmla="*/ 5472 h 10000"/>
              <a:gd name="connsiteX85" fmla="*/ 2455 w 10000"/>
              <a:gd name="connsiteY85" fmla="*/ 5143 h 10000"/>
              <a:gd name="connsiteX86" fmla="*/ 2371 w 10000"/>
              <a:gd name="connsiteY86" fmla="*/ 4919 h 10000"/>
              <a:gd name="connsiteX87" fmla="*/ 2296 w 10000"/>
              <a:gd name="connsiteY87" fmla="*/ 4691 h 10000"/>
              <a:gd name="connsiteX88" fmla="*/ 2232 w 10000"/>
              <a:gd name="connsiteY88" fmla="*/ 4463 h 10000"/>
              <a:gd name="connsiteX89" fmla="*/ 2180 w 10000"/>
              <a:gd name="connsiteY89" fmla="*/ 4233 h 10000"/>
              <a:gd name="connsiteX90" fmla="*/ 2145 w 10000"/>
              <a:gd name="connsiteY90" fmla="*/ 4006 h 10000"/>
              <a:gd name="connsiteX91" fmla="*/ 2128 w 10000"/>
              <a:gd name="connsiteY91" fmla="*/ 3783 h 10000"/>
              <a:gd name="connsiteX92" fmla="*/ 2131 w 10000"/>
              <a:gd name="connsiteY92" fmla="*/ 3620 h 10000"/>
              <a:gd name="connsiteX93" fmla="*/ 2139 w 10000"/>
              <a:gd name="connsiteY93" fmla="*/ 3513 h 10000"/>
              <a:gd name="connsiteX94" fmla="*/ 2154 w 10000"/>
              <a:gd name="connsiteY94" fmla="*/ 3407 h 10000"/>
              <a:gd name="connsiteX95" fmla="*/ 2175 w 10000"/>
              <a:gd name="connsiteY95" fmla="*/ 3304 h 10000"/>
              <a:gd name="connsiteX96" fmla="*/ 2202 w 10000"/>
              <a:gd name="connsiteY96" fmla="*/ 3203 h 10000"/>
              <a:gd name="connsiteX97" fmla="*/ 2238 w 10000"/>
              <a:gd name="connsiteY97" fmla="*/ 3104 h 10000"/>
              <a:gd name="connsiteX98" fmla="*/ 2258 w 10000"/>
              <a:gd name="connsiteY98" fmla="*/ 3057 h 10000"/>
              <a:gd name="connsiteX99" fmla="*/ 2290 w 10000"/>
              <a:gd name="connsiteY99" fmla="*/ 2990 h 10000"/>
              <a:gd name="connsiteX100" fmla="*/ 2359 w 10000"/>
              <a:gd name="connsiteY100" fmla="*/ 2874 h 10000"/>
              <a:gd name="connsiteX101" fmla="*/ 2439 w 10000"/>
              <a:gd name="connsiteY101" fmla="*/ 2774 h 10000"/>
              <a:gd name="connsiteX102" fmla="*/ 2526 w 10000"/>
              <a:gd name="connsiteY102" fmla="*/ 2690 h 10000"/>
              <a:gd name="connsiteX103" fmla="*/ 2620 w 10000"/>
              <a:gd name="connsiteY103" fmla="*/ 2621 h 10000"/>
              <a:gd name="connsiteX104" fmla="*/ 2721 w 10000"/>
              <a:gd name="connsiteY104" fmla="*/ 2566 h 10000"/>
              <a:gd name="connsiteX105" fmla="*/ 2825 w 10000"/>
              <a:gd name="connsiteY105" fmla="*/ 2526 h 10000"/>
              <a:gd name="connsiteX106" fmla="*/ 2933 w 10000"/>
              <a:gd name="connsiteY106" fmla="*/ 2498 h 10000"/>
              <a:gd name="connsiteX107" fmla="*/ 3043 w 10000"/>
              <a:gd name="connsiteY107" fmla="*/ 2482 h 10000"/>
              <a:gd name="connsiteX108" fmla="*/ 3155 w 10000"/>
              <a:gd name="connsiteY108" fmla="*/ 2477 h 10000"/>
              <a:gd name="connsiteX109" fmla="*/ 3267 w 10000"/>
              <a:gd name="connsiteY109" fmla="*/ 2483 h 10000"/>
              <a:gd name="connsiteX110" fmla="*/ 3377 w 10000"/>
              <a:gd name="connsiteY110" fmla="*/ 2500 h 10000"/>
              <a:gd name="connsiteX111" fmla="*/ 3485 w 10000"/>
              <a:gd name="connsiteY111" fmla="*/ 2526 h 10000"/>
              <a:gd name="connsiteX112" fmla="*/ 3590 w 10000"/>
              <a:gd name="connsiteY112" fmla="*/ 2560 h 10000"/>
              <a:gd name="connsiteX113" fmla="*/ 3690 w 10000"/>
              <a:gd name="connsiteY113" fmla="*/ 2600 h 10000"/>
              <a:gd name="connsiteX114" fmla="*/ 3784 w 10000"/>
              <a:gd name="connsiteY114" fmla="*/ 2650 h 10000"/>
              <a:gd name="connsiteX115" fmla="*/ 3829 w 10000"/>
              <a:gd name="connsiteY115" fmla="*/ 2677 h 10000"/>
              <a:gd name="connsiteX116" fmla="*/ 3881 w 10000"/>
              <a:gd name="connsiteY116" fmla="*/ 2710 h 10000"/>
              <a:gd name="connsiteX117" fmla="*/ 3981 w 10000"/>
              <a:gd name="connsiteY117" fmla="*/ 2784 h 10000"/>
              <a:gd name="connsiteX118" fmla="*/ 4078 w 10000"/>
              <a:gd name="connsiteY118" fmla="*/ 2866 h 10000"/>
              <a:gd name="connsiteX119" fmla="*/ 4173 w 10000"/>
              <a:gd name="connsiteY119" fmla="*/ 2955 h 10000"/>
              <a:gd name="connsiteX120" fmla="*/ 4310 w 10000"/>
              <a:gd name="connsiteY120" fmla="*/ 3100 h 10000"/>
              <a:gd name="connsiteX121" fmla="*/ 4482 w 10000"/>
              <a:gd name="connsiteY121" fmla="*/ 3319 h 10000"/>
              <a:gd name="connsiteX122" fmla="*/ 4640 w 10000"/>
              <a:gd name="connsiteY122" fmla="*/ 3562 h 10000"/>
              <a:gd name="connsiteX123" fmla="*/ 4782 w 10000"/>
              <a:gd name="connsiteY123" fmla="*/ 3823 h 10000"/>
              <a:gd name="connsiteX124" fmla="*/ 4911 w 10000"/>
              <a:gd name="connsiteY124" fmla="*/ 4101 h 10000"/>
              <a:gd name="connsiteX125" fmla="*/ 5021 w 10000"/>
              <a:gd name="connsiteY125" fmla="*/ 4391 h 10000"/>
              <a:gd name="connsiteX126" fmla="*/ 5069 w 10000"/>
              <a:gd name="connsiteY126" fmla="*/ 4542 h 10000"/>
              <a:gd name="connsiteX127" fmla="*/ 5103 w 10000"/>
              <a:gd name="connsiteY127" fmla="*/ 4653 h 10000"/>
              <a:gd name="connsiteX128" fmla="*/ 5161 w 10000"/>
              <a:gd name="connsiteY128" fmla="*/ 4881 h 10000"/>
              <a:gd name="connsiteX129" fmla="*/ 5209 w 10000"/>
              <a:gd name="connsiteY129" fmla="*/ 5112 h 10000"/>
              <a:gd name="connsiteX130" fmla="*/ 5250 w 10000"/>
              <a:gd name="connsiteY130" fmla="*/ 5346 h 10000"/>
              <a:gd name="connsiteX131" fmla="*/ 5303 w 10000"/>
              <a:gd name="connsiteY131" fmla="*/ 5700 h 10000"/>
              <a:gd name="connsiteX132" fmla="*/ 5367 w 10000"/>
              <a:gd name="connsiteY132" fmla="*/ 6175 h 10000"/>
              <a:gd name="connsiteX133" fmla="*/ 5420 w 10000"/>
              <a:gd name="connsiteY133" fmla="*/ 6524 h 10000"/>
              <a:gd name="connsiteX134" fmla="*/ 5461 w 10000"/>
              <a:gd name="connsiteY134" fmla="*/ 6755 h 10000"/>
              <a:gd name="connsiteX135" fmla="*/ 5509 w 10000"/>
              <a:gd name="connsiteY135" fmla="*/ 6980 h 10000"/>
              <a:gd name="connsiteX136" fmla="*/ 5566 w 10000"/>
              <a:gd name="connsiteY136" fmla="*/ 7202 h 10000"/>
              <a:gd name="connsiteX137" fmla="*/ 5635 w 10000"/>
              <a:gd name="connsiteY137" fmla="*/ 7419 h 10000"/>
              <a:gd name="connsiteX138" fmla="*/ 5717 w 10000"/>
              <a:gd name="connsiteY138" fmla="*/ 7627 h 10000"/>
              <a:gd name="connsiteX139" fmla="*/ 5814 w 10000"/>
              <a:gd name="connsiteY139" fmla="*/ 7828 h 10000"/>
              <a:gd name="connsiteX140" fmla="*/ 5928 w 10000"/>
              <a:gd name="connsiteY140" fmla="*/ 8019 h 10000"/>
              <a:gd name="connsiteX141" fmla="*/ 5993 w 10000"/>
              <a:gd name="connsiteY141" fmla="*/ 8111 h 10000"/>
              <a:gd name="connsiteX142" fmla="*/ 6021 w 10000"/>
              <a:gd name="connsiteY142" fmla="*/ 8150 h 10000"/>
              <a:gd name="connsiteX143" fmla="*/ 6081 w 10000"/>
              <a:gd name="connsiteY143" fmla="*/ 8219 h 10000"/>
              <a:gd name="connsiteX144" fmla="*/ 6141 w 10000"/>
              <a:gd name="connsiteY144" fmla="*/ 8278 h 10000"/>
              <a:gd name="connsiteX145" fmla="*/ 6203 w 10000"/>
              <a:gd name="connsiteY145" fmla="*/ 8329 h 10000"/>
              <a:gd name="connsiteX146" fmla="*/ 6264 w 10000"/>
              <a:gd name="connsiteY146" fmla="*/ 8368 h 10000"/>
              <a:gd name="connsiteX147" fmla="*/ 6328 w 10000"/>
              <a:gd name="connsiteY147" fmla="*/ 8398 h 10000"/>
              <a:gd name="connsiteX148" fmla="*/ 6391 w 10000"/>
              <a:gd name="connsiteY148" fmla="*/ 8419 h 10000"/>
              <a:gd name="connsiteX149" fmla="*/ 6455 w 10000"/>
              <a:gd name="connsiteY149" fmla="*/ 8431 h 10000"/>
              <a:gd name="connsiteX150" fmla="*/ 6519 w 10000"/>
              <a:gd name="connsiteY150" fmla="*/ 8431 h 10000"/>
              <a:gd name="connsiteX151" fmla="*/ 6583 w 10000"/>
              <a:gd name="connsiteY151" fmla="*/ 8423 h 10000"/>
              <a:gd name="connsiteX152" fmla="*/ 6646 w 10000"/>
              <a:gd name="connsiteY152" fmla="*/ 8404 h 10000"/>
              <a:gd name="connsiteX153" fmla="*/ 6710 w 10000"/>
              <a:gd name="connsiteY153" fmla="*/ 8376 h 10000"/>
              <a:gd name="connsiteX154" fmla="*/ 6774 w 10000"/>
              <a:gd name="connsiteY154" fmla="*/ 8340 h 10000"/>
              <a:gd name="connsiteX155" fmla="*/ 6835 w 10000"/>
              <a:gd name="connsiteY155" fmla="*/ 8292 h 10000"/>
              <a:gd name="connsiteX156" fmla="*/ 6897 w 10000"/>
              <a:gd name="connsiteY156" fmla="*/ 8235 h 10000"/>
              <a:gd name="connsiteX157" fmla="*/ 6958 w 10000"/>
              <a:gd name="connsiteY157" fmla="*/ 8168 h 10000"/>
              <a:gd name="connsiteX158" fmla="*/ 6988 w 10000"/>
              <a:gd name="connsiteY158" fmla="*/ 8130 h 10000"/>
              <a:gd name="connsiteX159" fmla="*/ 7014 w 10000"/>
              <a:gd name="connsiteY159" fmla="*/ 8094 h 10000"/>
              <a:gd name="connsiteX160" fmla="*/ 7062 w 10000"/>
              <a:gd name="connsiteY160" fmla="*/ 8022 h 10000"/>
              <a:gd name="connsiteX161" fmla="*/ 7103 w 10000"/>
              <a:gd name="connsiteY161" fmla="*/ 7944 h 10000"/>
              <a:gd name="connsiteX162" fmla="*/ 7138 w 10000"/>
              <a:gd name="connsiteY162" fmla="*/ 7862 h 10000"/>
              <a:gd name="connsiteX163" fmla="*/ 7181 w 10000"/>
              <a:gd name="connsiteY163" fmla="*/ 7737 h 10000"/>
              <a:gd name="connsiteX164" fmla="*/ 7223 w 10000"/>
              <a:gd name="connsiteY164" fmla="*/ 7560 h 10000"/>
              <a:gd name="connsiteX165" fmla="*/ 7251 w 10000"/>
              <a:gd name="connsiteY165" fmla="*/ 7375 h 10000"/>
              <a:gd name="connsiteX166" fmla="*/ 7267 w 10000"/>
              <a:gd name="connsiteY166" fmla="*/ 7184 h 10000"/>
              <a:gd name="connsiteX167" fmla="*/ 7282 w 10000"/>
              <a:gd name="connsiteY167" fmla="*/ 6891 h 10000"/>
              <a:gd name="connsiteX168" fmla="*/ 7290 w 10000"/>
              <a:gd name="connsiteY168" fmla="*/ 6696 h 10000"/>
              <a:gd name="connsiteX169" fmla="*/ 7301 w 10000"/>
              <a:gd name="connsiteY169" fmla="*/ 6432 h 10000"/>
              <a:gd name="connsiteX170" fmla="*/ 7313 w 10000"/>
              <a:gd name="connsiteY170" fmla="*/ 5903 h 10000"/>
              <a:gd name="connsiteX171" fmla="*/ 7313 w 10000"/>
              <a:gd name="connsiteY171" fmla="*/ 5373 h 10000"/>
              <a:gd name="connsiteX172" fmla="*/ 7304 w 10000"/>
              <a:gd name="connsiteY172" fmla="*/ 4844 h 10000"/>
              <a:gd name="connsiteX173" fmla="*/ 7295 w 10000"/>
              <a:gd name="connsiteY173" fmla="*/ 4580 h 10000"/>
              <a:gd name="connsiteX174" fmla="*/ 7293 w 10000"/>
              <a:gd name="connsiteY174" fmla="*/ 4518 h 10000"/>
              <a:gd name="connsiteX175" fmla="*/ 7281 w 10000"/>
              <a:gd name="connsiteY175" fmla="*/ 4391 h 10000"/>
              <a:gd name="connsiteX176" fmla="*/ 7263 w 10000"/>
              <a:gd name="connsiteY176" fmla="*/ 4268 h 10000"/>
              <a:gd name="connsiteX177" fmla="*/ 7238 w 10000"/>
              <a:gd name="connsiteY177" fmla="*/ 4149 h 10000"/>
              <a:gd name="connsiteX178" fmla="*/ 7209 w 10000"/>
              <a:gd name="connsiteY178" fmla="*/ 4032 h 10000"/>
              <a:gd name="connsiteX179" fmla="*/ 7173 w 10000"/>
              <a:gd name="connsiteY179" fmla="*/ 3921 h 10000"/>
              <a:gd name="connsiteX180" fmla="*/ 7130 w 10000"/>
              <a:gd name="connsiteY180" fmla="*/ 3813 h 10000"/>
              <a:gd name="connsiteX181" fmla="*/ 7083 w 10000"/>
              <a:gd name="connsiteY181" fmla="*/ 3712 h 10000"/>
              <a:gd name="connsiteX182" fmla="*/ 7029 w 10000"/>
              <a:gd name="connsiteY182" fmla="*/ 3620 h 10000"/>
              <a:gd name="connsiteX183" fmla="*/ 6971 w 10000"/>
              <a:gd name="connsiteY183" fmla="*/ 3533 h 10000"/>
              <a:gd name="connsiteX184" fmla="*/ 6908 w 10000"/>
              <a:gd name="connsiteY184" fmla="*/ 3457 h 10000"/>
              <a:gd name="connsiteX185" fmla="*/ 6839 w 10000"/>
              <a:gd name="connsiteY185" fmla="*/ 3388 h 10000"/>
              <a:gd name="connsiteX186" fmla="*/ 6767 w 10000"/>
              <a:gd name="connsiteY186" fmla="*/ 3331 h 10000"/>
              <a:gd name="connsiteX187" fmla="*/ 6688 w 10000"/>
              <a:gd name="connsiteY187" fmla="*/ 3282 h 10000"/>
              <a:gd name="connsiteX188" fmla="*/ 6606 w 10000"/>
              <a:gd name="connsiteY188" fmla="*/ 3248 h 10000"/>
              <a:gd name="connsiteX189" fmla="*/ 6520 w 10000"/>
              <a:gd name="connsiteY189" fmla="*/ 3225 h 10000"/>
              <a:gd name="connsiteX190" fmla="*/ 6475 w 10000"/>
              <a:gd name="connsiteY190" fmla="*/ 3220 h 10000"/>
              <a:gd name="connsiteX191" fmla="*/ 6451 w 10000"/>
              <a:gd name="connsiteY191" fmla="*/ 3219 h 10000"/>
              <a:gd name="connsiteX192" fmla="*/ 6404 w 10000"/>
              <a:gd name="connsiteY192" fmla="*/ 3224 h 10000"/>
              <a:gd name="connsiteX193" fmla="*/ 6357 w 10000"/>
              <a:gd name="connsiteY193" fmla="*/ 3238 h 10000"/>
              <a:gd name="connsiteX194" fmla="*/ 6312 w 10000"/>
              <a:gd name="connsiteY194" fmla="*/ 3263 h 10000"/>
              <a:gd name="connsiteX195" fmla="*/ 6270 w 10000"/>
              <a:gd name="connsiteY195" fmla="*/ 3296 h 10000"/>
              <a:gd name="connsiteX196" fmla="*/ 6234 w 10000"/>
              <a:gd name="connsiteY196" fmla="*/ 3340 h 10000"/>
              <a:gd name="connsiteX197" fmla="*/ 6204 w 10000"/>
              <a:gd name="connsiteY197" fmla="*/ 3391 h 10000"/>
              <a:gd name="connsiteX198" fmla="*/ 6182 w 10000"/>
              <a:gd name="connsiteY198" fmla="*/ 3449 h 10000"/>
              <a:gd name="connsiteX199" fmla="*/ 6174 w 10000"/>
              <a:gd name="connsiteY199" fmla="*/ 3482 h 10000"/>
              <a:gd name="connsiteX200" fmla="*/ 6170 w 10000"/>
              <a:gd name="connsiteY200" fmla="*/ 3508 h 10000"/>
              <a:gd name="connsiteX201" fmla="*/ 6165 w 10000"/>
              <a:gd name="connsiteY201" fmla="*/ 3559 h 10000"/>
              <a:gd name="connsiteX202" fmla="*/ 6169 w 10000"/>
              <a:gd name="connsiteY202" fmla="*/ 3638 h 10000"/>
              <a:gd name="connsiteX203" fmla="*/ 6189 w 10000"/>
              <a:gd name="connsiteY203" fmla="*/ 3739 h 10000"/>
              <a:gd name="connsiteX204" fmla="*/ 6225 w 10000"/>
              <a:gd name="connsiteY204" fmla="*/ 3832 h 10000"/>
              <a:gd name="connsiteX205" fmla="*/ 6248 w 10000"/>
              <a:gd name="connsiteY205" fmla="*/ 3873 h 10000"/>
              <a:gd name="connsiteX206" fmla="*/ 6292 w 10000"/>
              <a:gd name="connsiteY206" fmla="*/ 3944 h 10000"/>
              <a:gd name="connsiteX207" fmla="*/ 6380 w 10000"/>
              <a:gd name="connsiteY207" fmla="*/ 4062 h 10000"/>
              <a:gd name="connsiteX208" fmla="*/ 6472 w 10000"/>
              <a:gd name="connsiteY208" fmla="*/ 4158 h 10000"/>
              <a:gd name="connsiteX209" fmla="*/ 6566 w 10000"/>
              <a:gd name="connsiteY209" fmla="*/ 4233 h 10000"/>
              <a:gd name="connsiteX210" fmla="*/ 6662 w 10000"/>
              <a:gd name="connsiteY210" fmla="*/ 4284 h 10000"/>
              <a:gd name="connsiteX211" fmla="*/ 6757 w 10000"/>
              <a:gd name="connsiteY211" fmla="*/ 4316 h 10000"/>
              <a:gd name="connsiteX212" fmla="*/ 6854 w 10000"/>
              <a:gd name="connsiteY212" fmla="*/ 4328 h 10000"/>
              <a:gd name="connsiteX213" fmla="*/ 6951 w 10000"/>
              <a:gd name="connsiteY213" fmla="*/ 4319 h 10000"/>
              <a:gd name="connsiteX214" fmla="*/ 7047 w 10000"/>
              <a:gd name="connsiteY214" fmla="*/ 4294 h 10000"/>
              <a:gd name="connsiteX215" fmla="*/ 7143 w 10000"/>
              <a:gd name="connsiteY215" fmla="*/ 4251 h 10000"/>
              <a:gd name="connsiteX216" fmla="*/ 7237 w 10000"/>
              <a:gd name="connsiteY216" fmla="*/ 4194 h 10000"/>
              <a:gd name="connsiteX217" fmla="*/ 7328 w 10000"/>
              <a:gd name="connsiteY217" fmla="*/ 4121 h 10000"/>
              <a:gd name="connsiteX218" fmla="*/ 7417 w 10000"/>
              <a:gd name="connsiteY218" fmla="*/ 4033 h 10000"/>
              <a:gd name="connsiteX219" fmla="*/ 7503 w 10000"/>
              <a:gd name="connsiteY219" fmla="*/ 3934 h 10000"/>
              <a:gd name="connsiteX220" fmla="*/ 7586 w 10000"/>
              <a:gd name="connsiteY220" fmla="*/ 3822 h 10000"/>
              <a:gd name="connsiteX221" fmla="*/ 7663 w 10000"/>
              <a:gd name="connsiteY221" fmla="*/ 3698 h 10000"/>
              <a:gd name="connsiteX222" fmla="*/ 7701 w 10000"/>
              <a:gd name="connsiteY222" fmla="*/ 3632 h 10000"/>
              <a:gd name="connsiteX223" fmla="*/ 7766 w 10000"/>
              <a:gd name="connsiteY223" fmla="*/ 3509 h 10000"/>
              <a:gd name="connsiteX224" fmla="*/ 7886 w 10000"/>
              <a:gd name="connsiteY224" fmla="*/ 3250 h 10000"/>
              <a:gd name="connsiteX225" fmla="*/ 7988 w 10000"/>
              <a:gd name="connsiteY225" fmla="*/ 2973 h 10000"/>
              <a:gd name="connsiteX226" fmla="*/ 8051 w 10000"/>
              <a:gd name="connsiteY226" fmla="*/ 2756 h 10000"/>
              <a:gd name="connsiteX227" fmla="*/ 8089 w 10000"/>
              <a:gd name="connsiteY227" fmla="*/ 2609 h 10000"/>
              <a:gd name="connsiteX228" fmla="*/ 8119 w 10000"/>
              <a:gd name="connsiteY228" fmla="*/ 2459 h 10000"/>
              <a:gd name="connsiteX229" fmla="*/ 8145 w 10000"/>
              <a:gd name="connsiteY229" fmla="*/ 2306 h 10000"/>
              <a:gd name="connsiteX230" fmla="*/ 8165 w 10000"/>
              <a:gd name="connsiteY230" fmla="*/ 2153 h 10000"/>
              <a:gd name="connsiteX231" fmla="*/ 8178 w 10000"/>
              <a:gd name="connsiteY231" fmla="*/ 1997 h 10000"/>
              <a:gd name="connsiteX232" fmla="*/ 8185 w 10000"/>
              <a:gd name="connsiteY232" fmla="*/ 1841 h 10000"/>
              <a:gd name="connsiteX233" fmla="*/ 8183 w 10000"/>
              <a:gd name="connsiteY233" fmla="*/ 1685 h 10000"/>
              <a:gd name="connsiteX234" fmla="*/ 8176 w 10000"/>
              <a:gd name="connsiteY234" fmla="*/ 1528 h 10000"/>
              <a:gd name="connsiteX235" fmla="*/ 8162 w 10000"/>
              <a:gd name="connsiteY235" fmla="*/ 1372 h 10000"/>
              <a:gd name="connsiteX236" fmla="*/ 8151 w 10000"/>
              <a:gd name="connsiteY236" fmla="*/ 1293 h 10000"/>
              <a:gd name="connsiteX237" fmla="*/ 8134 w 10000"/>
              <a:gd name="connsiteY237" fmla="*/ 1188 h 10000"/>
              <a:gd name="connsiteX238" fmla="*/ 8112 w 10000"/>
              <a:gd name="connsiteY238" fmla="*/ 1013 h 10000"/>
              <a:gd name="connsiteX239" fmla="*/ 8103 w 10000"/>
              <a:gd name="connsiteY239" fmla="*/ 894 h 10000"/>
              <a:gd name="connsiteX240" fmla="*/ 8105 w 10000"/>
              <a:gd name="connsiteY240" fmla="*/ 779 h 10000"/>
              <a:gd name="connsiteX241" fmla="*/ 8122 w 10000"/>
              <a:gd name="connsiteY241" fmla="*/ 670 h 10000"/>
              <a:gd name="connsiteX242" fmla="*/ 8148 w 10000"/>
              <a:gd name="connsiteY242" fmla="*/ 598 h 10000"/>
              <a:gd name="connsiteX243" fmla="*/ 8171 w 10000"/>
              <a:gd name="connsiteY243" fmla="*/ 553 h 10000"/>
              <a:gd name="connsiteX244" fmla="*/ 8200 w 10000"/>
              <a:gd name="connsiteY244" fmla="*/ 515 h 10000"/>
              <a:gd name="connsiteX245" fmla="*/ 8235 w 10000"/>
              <a:gd name="connsiteY245" fmla="*/ 481 h 10000"/>
              <a:gd name="connsiteX246" fmla="*/ 8254 w 10000"/>
              <a:gd name="connsiteY246" fmla="*/ 467 h 10000"/>
              <a:gd name="connsiteX247" fmla="*/ 8287 w 10000"/>
              <a:gd name="connsiteY247" fmla="*/ 447 h 10000"/>
              <a:gd name="connsiteX248" fmla="*/ 8351 w 10000"/>
              <a:gd name="connsiteY248" fmla="*/ 433 h 10000"/>
              <a:gd name="connsiteX249" fmla="*/ 8414 w 10000"/>
              <a:gd name="connsiteY249" fmla="*/ 442 h 10000"/>
              <a:gd name="connsiteX250" fmla="*/ 8478 w 10000"/>
              <a:gd name="connsiteY250" fmla="*/ 474 h 10000"/>
              <a:gd name="connsiteX251" fmla="*/ 8540 w 10000"/>
              <a:gd name="connsiteY251" fmla="*/ 520 h 10000"/>
              <a:gd name="connsiteX252" fmla="*/ 8596 w 10000"/>
              <a:gd name="connsiteY252" fmla="*/ 580 h 10000"/>
              <a:gd name="connsiteX253" fmla="*/ 8647 w 10000"/>
              <a:gd name="connsiteY253" fmla="*/ 648 h 10000"/>
              <a:gd name="connsiteX254" fmla="*/ 8690 w 10000"/>
              <a:gd name="connsiteY254" fmla="*/ 719 h 10000"/>
              <a:gd name="connsiteX255" fmla="*/ 8709 w 10000"/>
              <a:gd name="connsiteY255" fmla="*/ 755 h 10000"/>
              <a:gd name="connsiteX256" fmla="*/ 8787 w 10000"/>
              <a:gd name="connsiteY256" fmla="*/ 925 h 10000"/>
              <a:gd name="connsiteX257" fmla="*/ 8917 w 10000"/>
              <a:gd name="connsiteY257" fmla="*/ 1205 h 10000"/>
              <a:gd name="connsiteX258" fmla="*/ 8986 w 10000"/>
              <a:gd name="connsiteY258" fmla="*/ 1328 h 10000"/>
              <a:gd name="connsiteX259" fmla="*/ 9036 w 10000"/>
              <a:gd name="connsiteY259" fmla="*/ 1402 h 10000"/>
              <a:gd name="connsiteX260" fmla="*/ 9087 w 10000"/>
              <a:gd name="connsiteY260" fmla="*/ 1466 h 10000"/>
              <a:gd name="connsiteX261" fmla="*/ 9140 w 10000"/>
              <a:gd name="connsiteY261" fmla="*/ 1513 h 10000"/>
              <a:gd name="connsiteX262" fmla="*/ 9197 w 10000"/>
              <a:gd name="connsiteY262" fmla="*/ 1545 h 10000"/>
              <a:gd name="connsiteX263" fmla="*/ 9255 w 10000"/>
              <a:gd name="connsiteY263" fmla="*/ 1558 h 10000"/>
              <a:gd name="connsiteX264" fmla="*/ 9316 w 10000"/>
              <a:gd name="connsiteY264" fmla="*/ 1550 h 10000"/>
              <a:gd name="connsiteX265" fmla="*/ 9380 w 10000"/>
              <a:gd name="connsiteY265" fmla="*/ 1518 h 10000"/>
              <a:gd name="connsiteX266" fmla="*/ 9448 w 10000"/>
              <a:gd name="connsiteY266" fmla="*/ 1460 h 10000"/>
              <a:gd name="connsiteX267" fmla="*/ 9519 w 10000"/>
              <a:gd name="connsiteY267" fmla="*/ 1370 h 10000"/>
              <a:gd name="connsiteX268" fmla="*/ 9556 w 10000"/>
              <a:gd name="connsiteY268" fmla="*/ 1313 h 10000"/>
              <a:gd name="connsiteX269" fmla="*/ 9592 w 10000"/>
              <a:gd name="connsiteY269" fmla="*/ 1250 h 10000"/>
              <a:gd name="connsiteX270" fmla="*/ 9654 w 10000"/>
              <a:gd name="connsiteY270" fmla="*/ 1114 h 10000"/>
              <a:gd name="connsiteX271" fmla="*/ 9706 w 10000"/>
              <a:gd name="connsiteY271" fmla="*/ 965 h 10000"/>
              <a:gd name="connsiteX272" fmla="*/ 9750 w 10000"/>
              <a:gd name="connsiteY272" fmla="*/ 811 h 10000"/>
              <a:gd name="connsiteX273" fmla="*/ 9770 w 10000"/>
              <a:gd name="connsiteY273" fmla="*/ 734 h 10000"/>
              <a:gd name="connsiteX274" fmla="*/ 9817 w 10000"/>
              <a:gd name="connsiteY274" fmla="*/ 547 h 10000"/>
              <a:gd name="connsiteX275" fmla="*/ 9897 w 10000"/>
              <a:gd name="connsiteY275" fmla="*/ 261 h 10000"/>
              <a:gd name="connsiteX276" fmla="*/ 9962 w 10000"/>
              <a:gd name="connsiteY276" fmla="*/ 83 h 10000"/>
              <a:gd name="connsiteX277" fmla="*/ 10000 w 10000"/>
              <a:gd name="connsiteY277" fmla="*/ 0 h 10000"/>
              <a:gd name="connsiteX0-1" fmla="*/ 0 w 9792"/>
              <a:gd name="connsiteY0-2" fmla="*/ 9985 h 9985"/>
              <a:gd name="connsiteX1-3" fmla="*/ 143 w 9792"/>
              <a:gd name="connsiteY1-4" fmla="*/ 9957 h 9985"/>
              <a:gd name="connsiteX2-5" fmla="*/ 288 w 9792"/>
              <a:gd name="connsiteY2-6" fmla="*/ 9913 h 9985"/>
              <a:gd name="connsiteX3-7" fmla="*/ 434 w 9792"/>
              <a:gd name="connsiteY3-8" fmla="*/ 9855 h 9985"/>
              <a:gd name="connsiteX4-9" fmla="*/ 579 w 9792"/>
              <a:gd name="connsiteY4-10" fmla="*/ 9786 h 9985"/>
              <a:gd name="connsiteX5-11" fmla="*/ 721 w 9792"/>
              <a:gd name="connsiteY5-12" fmla="*/ 9702 h 9985"/>
              <a:gd name="connsiteX6-13" fmla="*/ 859 w 9792"/>
              <a:gd name="connsiteY6-14" fmla="*/ 9602 h 9985"/>
              <a:gd name="connsiteX7-15" fmla="*/ 992 w 9792"/>
              <a:gd name="connsiteY7-16" fmla="*/ 9490 h 9985"/>
              <a:gd name="connsiteX8-17" fmla="*/ 1117 w 9792"/>
              <a:gd name="connsiteY8-18" fmla="*/ 9366 h 9985"/>
              <a:gd name="connsiteX9-19" fmla="*/ 1235 w 9792"/>
              <a:gd name="connsiteY9-20" fmla="*/ 9226 h 9985"/>
              <a:gd name="connsiteX10-21" fmla="*/ 1342 w 9792"/>
              <a:gd name="connsiteY10-22" fmla="*/ 9073 h 9985"/>
              <a:gd name="connsiteX11-23" fmla="*/ 1438 w 9792"/>
              <a:gd name="connsiteY11-24" fmla="*/ 8909 h 9985"/>
              <a:gd name="connsiteX12-25" fmla="*/ 1522 w 9792"/>
              <a:gd name="connsiteY12-26" fmla="*/ 8728 h 9985"/>
              <a:gd name="connsiteX13-27" fmla="*/ 1591 w 9792"/>
              <a:gd name="connsiteY13-28" fmla="*/ 8537 h 9985"/>
              <a:gd name="connsiteX14-29" fmla="*/ 1644 w 9792"/>
              <a:gd name="connsiteY14-30" fmla="*/ 8330 h 9985"/>
              <a:gd name="connsiteX15-31" fmla="*/ 1664 w 9792"/>
              <a:gd name="connsiteY15-32" fmla="*/ 8223 h 9985"/>
              <a:gd name="connsiteX16-33" fmla="*/ 1677 w 9792"/>
              <a:gd name="connsiteY16-34" fmla="*/ 8134 h 9985"/>
              <a:gd name="connsiteX17-35" fmla="*/ 1692 w 9792"/>
              <a:gd name="connsiteY17-36" fmla="*/ 7955 h 9985"/>
              <a:gd name="connsiteX18-37" fmla="*/ 1694 w 9792"/>
              <a:gd name="connsiteY18-38" fmla="*/ 7777 h 9985"/>
              <a:gd name="connsiteX19-39" fmla="*/ 1679 w 9792"/>
              <a:gd name="connsiteY19-40" fmla="*/ 7602 h 9985"/>
              <a:gd name="connsiteX20-41" fmla="*/ 1650 w 9792"/>
              <a:gd name="connsiteY20-42" fmla="*/ 7430 h 9985"/>
              <a:gd name="connsiteX21-43" fmla="*/ 1605 w 9792"/>
              <a:gd name="connsiteY21-44" fmla="*/ 7266 h 9985"/>
              <a:gd name="connsiteX22-45" fmla="*/ 1546 w 9792"/>
              <a:gd name="connsiteY22-46" fmla="*/ 7112 h 9985"/>
              <a:gd name="connsiteX23-47" fmla="*/ 1468 w 9792"/>
              <a:gd name="connsiteY23-48" fmla="*/ 6969 h 9985"/>
              <a:gd name="connsiteX24-49" fmla="*/ 1423 w 9792"/>
              <a:gd name="connsiteY24-50" fmla="*/ 6902 h 9985"/>
              <a:gd name="connsiteX25-51" fmla="*/ 1393 w 9792"/>
              <a:gd name="connsiteY25-52" fmla="*/ 6864 h 9985"/>
              <a:gd name="connsiteX26-53" fmla="*/ 1333 w 9792"/>
              <a:gd name="connsiteY26-54" fmla="*/ 6802 h 9985"/>
              <a:gd name="connsiteX27-55" fmla="*/ 1274 w 9792"/>
              <a:gd name="connsiteY27-56" fmla="*/ 6757 h 9985"/>
              <a:gd name="connsiteX28-57" fmla="*/ 1216 w 9792"/>
              <a:gd name="connsiteY28-58" fmla="*/ 6730 h 9985"/>
              <a:gd name="connsiteX29-59" fmla="*/ 1160 w 9792"/>
              <a:gd name="connsiteY29-60" fmla="*/ 6719 h 9985"/>
              <a:gd name="connsiteX30-61" fmla="*/ 1105 w 9792"/>
              <a:gd name="connsiteY30-62" fmla="*/ 6724 h 9985"/>
              <a:gd name="connsiteX31-63" fmla="*/ 1053 w 9792"/>
              <a:gd name="connsiteY31-64" fmla="*/ 6743 h 9985"/>
              <a:gd name="connsiteX32-65" fmla="*/ 1006 w 9792"/>
              <a:gd name="connsiteY32-66" fmla="*/ 6775 h 9985"/>
              <a:gd name="connsiteX33-67" fmla="*/ 963 w 9792"/>
              <a:gd name="connsiteY33-68" fmla="*/ 6820 h 9985"/>
              <a:gd name="connsiteX34-69" fmla="*/ 924 w 9792"/>
              <a:gd name="connsiteY34-70" fmla="*/ 6878 h 9985"/>
              <a:gd name="connsiteX35-71" fmla="*/ 892 w 9792"/>
              <a:gd name="connsiteY35-72" fmla="*/ 6946 h 9985"/>
              <a:gd name="connsiteX36-73" fmla="*/ 866 w 9792"/>
              <a:gd name="connsiteY36-74" fmla="*/ 7024 h 9985"/>
              <a:gd name="connsiteX37-75" fmla="*/ 847 w 9792"/>
              <a:gd name="connsiteY37-76" fmla="*/ 7112 h 9985"/>
              <a:gd name="connsiteX38-77" fmla="*/ 836 w 9792"/>
              <a:gd name="connsiteY38-78" fmla="*/ 7205 h 9985"/>
              <a:gd name="connsiteX39-79" fmla="*/ 833 w 9792"/>
              <a:gd name="connsiteY39-80" fmla="*/ 7308 h 9985"/>
              <a:gd name="connsiteX40-81" fmla="*/ 839 w 9792"/>
              <a:gd name="connsiteY40-82" fmla="*/ 7415 h 9985"/>
              <a:gd name="connsiteX41-83" fmla="*/ 845 w 9792"/>
              <a:gd name="connsiteY41-84" fmla="*/ 7471 h 9985"/>
              <a:gd name="connsiteX42-85" fmla="*/ 860 w 9792"/>
              <a:gd name="connsiteY42-86" fmla="*/ 7565 h 9985"/>
              <a:gd name="connsiteX43-87" fmla="*/ 902 w 9792"/>
              <a:gd name="connsiteY43-88" fmla="*/ 7745 h 9985"/>
              <a:gd name="connsiteX44-89" fmla="*/ 957 w 9792"/>
              <a:gd name="connsiteY44-90" fmla="*/ 7918 h 9985"/>
              <a:gd name="connsiteX45-91" fmla="*/ 1024 w 9792"/>
              <a:gd name="connsiteY45-92" fmla="*/ 8084 h 9985"/>
              <a:gd name="connsiteX46-93" fmla="*/ 1105 w 9792"/>
              <a:gd name="connsiteY46-94" fmla="*/ 8241 h 9985"/>
              <a:gd name="connsiteX47-95" fmla="*/ 1194 w 9792"/>
              <a:gd name="connsiteY47-96" fmla="*/ 8388 h 9985"/>
              <a:gd name="connsiteX48-97" fmla="*/ 1291 w 9792"/>
              <a:gd name="connsiteY48-98" fmla="*/ 8526 h 9985"/>
              <a:gd name="connsiteX49-99" fmla="*/ 1397 w 9792"/>
              <a:gd name="connsiteY49-100" fmla="*/ 8654 h 9985"/>
              <a:gd name="connsiteX50-101" fmla="*/ 1509 w 9792"/>
              <a:gd name="connsiteY50-102" fmla="*/ 8771 h 9985"/>
              <a:gd name="connsiteX51-103" fmla="*/ 1627 w 9792"/>
              <a:gd name="connsiteY51-104" fmla="*/ 8876 h 9985"/>
              <a:gd name="connsiteX52-105" fmla="*/ 1747 w 9792"/>
              <a:gd name="connsiteY52-106" fmla="*/ 8966 h 9985"/>
              <a:gd name="connsiteX53-107" fmla="*/ 1870 w 9792"/>
              <a:gd name="connsiteY53-108" fmla="*/ 9045 h 9985"/>
              <a:gd name="connsiteX54-109" fmla="*/ 1993 w 9792"/>
              <a:gd name="connsiteY54-110" fmla="*/ 9110 h 9985"/>
              <a:gd name="connsiteX55-111" fmla="*/ 2117 w 9792"/>
              <a:gd name="connsiteY55-112" fmla="*/ 9160 h 9985"/>
              <a:gd name="connsiteX56-113" fmla="*/ 2240 w 9792"/>
              <a:gd name="connsiteY56-114" fmla="*/ 9194 h 9985"/>
              <a:gd name="connsiteX57-115" fmla="*/ 2360 w 9792"/>
              <a:gd name="connsiteY57-116" fmla="*/ 9215 h 9985"/>
              <a:gd name="connsiteX58-117" fmla="*/ 2419 w 9792"/>
              <a:gd name="connsiteY58-118" fmla="*/ 9216 h 9985"/>
              <a:gd name="connsiteX59-119" fmla="*/ 2485 w 9792"/>
              <a:gd name="connsiteY59-120" fmla="*/ 9215 h 9985"/>
              <a:gd name="connsiteX60-121" fmla="*/ 2617 w 9792"/>
              <a:gd name="connsiteY60-122" fmla="*/ 9193 h 9985"/>
              <a:gd name="connsiteX61-123" fmla="*/ 2741 w 9792"/>
              <a:gd name="connsiteY61-124" fmla="*/ 9145 h 9985"/>
              <a:gd name="connsiteX62-125" fmla="*/ 2860 w 9792"/>
              <a:gd name="connsiteY62-126" fmla="*/ 9073 h 9985"/>
              <a:gd name="connsiteX63-127" fmla="*/ 2968 w 9792"/>
              <a:gd name="connsiteY63-128" fmla="*/ 8978 h 9985"/>
              <a:gd name="connsiteX64-129" fmla="*/ 3065 w 9792"/>
              <a:gd name="connsiteY64-130" fmla="*/ 8855 h 9985"/>
              <a:gd name="connsiteX65-131" fmla="*/ 3128 w 9792"/>
              <a:gd name="connsiteY65-132" fmla="*/ 8748 h 9985"/>
              <a:gd name="connsiteX66-133" fmla="*/ 3165 w 9792"/>
              <a:gd name="connsiteY66-134" fmla="*/ 8669 h 9985"/>
              <a:gd name="connsiteX67-135" fmla="*/ 3198 w 9792"/>
              <a:gd name="connsiteY67-136" fmla="*/ 8583 h 9985"/>
              <a:gd name="connsiteX68-137" fmla="*/ 3228 w 9792"/>
              <a:gd name="connsiteY68-138" fmla="*/ 8491 h 9985"/>
              <a:gd name="connsiteX69-139" fmla="*/ 3240 w 9792"/>
              <a:gd name="connsiteY69-140" fmla="*/ 8442 h 9985"/>
              <a:gd name="connsiteX70-141" fmla="*/ 3258 w 9792"/>
              <a:gd name="connsiteY70-142" fmla="*/ 8365 h 9985"/>
              <a:gd name="connsiteX71-143" fmla="*/ 3283 w 9792"/>
              <a:gd name="connsiteY71-144" fmla="*/ 8214 h 9985"/>
              <a:gd name="connsiteX72-145" fmla="*/ 3297 w 9792"/>
              <a:gd name="connsiteY72-146" fmla="*/ 8071 h 9985"/>
              <a:gd name="connsiteX73-147" fmla="*/ 3300 w 9792"/>
              <a:gd name="connsiteY73-148" fmla="*/ 7932 h 9985"/>
              <a:gd name="connsiteX74-149" fmla="*/ 3293 w 9792"/>
              <a:gd name="connsiteY74-150" fmla="*/ 7799 h 9985"/>
              <a:gd name="connsiteX75-151" fmla="*/ 3277 w 9792"/>
              <a:gd name="connsiteY75-152" fmla="*/ 7670 h 9985"/>
              <a:gd name="connsiteX76-153" fmla="*/ 3253 w 9792"/>
              <a:gd name="connsiteY76-154" fmla="*/ 7544 h 9985"/>
              <a:gd name="connsiteX77-155" fmla="*/ 3221 w 9792"/>
              <a:gd name="connsiteY77-156" fmla="*/ 7420 h 9985"/>
              <a:gd name="connsiteX78-157" fmla="*/ 3163 w 9792"/>
              <a:gd name="connsiteY78-158" fmla="*/ 7240 h 9985"/>
              <a:gd name="connsiteX79-159" fmla="*/ 3070 w 9792"/>
              <a:gd name="connsiteY79-160" fmla="*/ 7003 h 9985"/>
              <a:gd name="connsiteX80-161" fmla="*/ 2911 w 9792"/>
              <a:gd name="connsiteY80-162" fmla="*/ 6651 h 9985"/>
              <a:gd name="connsiteX81-163" fmla="*/ 2803 w 9792"/>
              <a:gd name="connsiteY81-164" fmla="*/ 6407 h 9985"/>
              <a:gd name="connsiteX82-165" fmla="*/ 2655 w 9792"/>
              <a:gd name="connsiteY82-166" fmla="*/ 6076 h 9985"/>
              <a:gd name="connsiteX83-167" fmla="*/ 2381 w 9792"/>
              <a:gd name="connsiteY83-168" fmla="*/ 5472 h 9985"/>
              <a:gd name="connsiteX84-169" fmla="*/ 2247 w 9792"/>
              <a:gd name="connsiteY84-170" fmla="*/ 5143 h 9985"/>
              <a:gd name="connsiteX85-171" fmla="*/ 2163 w 9792"/>
              <a:gd name="connsiteY85-172" fmla="*/ 4919 h 9985"/>
              <a:gd name="connsiteX86-173" fmla="*/ 2088 w 9792"/>
              <a:gd name="connsiteY86-174" fmla="*/ 4691 h 9985"/>
              <a:gd name="connsiteX87-175" fmla="*/ 2024 w 9792"/>
              <a:gd name="connsiteY87-176" fmla="*/ 4463 h 9985"/>
              <a:gd name="connsiteX88-177" fmla="*/ 1972 w 9792"/>
              <a:gd name="connsiteY88-178" fmla="*/ 4233 h 9985"/>
              <a:gd name="connsiteX89-179" fmla="*/ 1937 w 9792"/>
              <a:gd name="connsiteY89-180" fmla="*/ 4006 h 9985"/>
              <a:gd name="connsiteX90-181" fmla="*/ 1920 w 9792"/>
              <a:gd name="connsiteY90-182" fmla="*/ 3783 h 9985"/>
              <a:gd name="connsiteX91-183" fmla="*/ 1923 w 9792"/>
              <a:gd name="connsiteY91-184" fmla="*/ 3620 h 9985"/>
              <a:gd name="connsiteX92-185" fmla="*/ 1931 w 9792"/>
              <a:gd name="connsiteY92-186" fmla="*/ 3513 h 9985"/>
              <a:gd name="connsiteX93-187" fmla="*/ 1946 w 9792"/>
              <a:gd name="connsiteY93-188" fmla="*/ 3407 h 9985"/>
              <a:gd name="connsiteX94-189" fmla="*/ 1967 w 9792"/>
              <a:gd name="connsiteY94-190" fmla="*/ 3304 h 9985"/>
              <a:gd name="connsiteX95-191" fmla="*/ 1994 w 9792"/>
              <a:gd name="connsiteY95-192" fmla="*/ 3203 h 9985"/>
              <a:gd name="connsiteX96-193" fmla="*/ 2030 w 9792"/>
              <a:gd name="connsiteY96-194" fmla="*/ 3104 h 9985"/>
              <a:gd name="connsiteX97-195" fmla="*/ 2050 w 9792"/>
              <a:gd name="connsiteY97-196" fmla="*/ 3057 h 9985"/>
              <a:gd name="connsiteX98-197" fmla="*/ 2082 w 9792"/>
              <a:gd name="connsiteY98-198" fmla="*/ 2990 h 9985"/>
              <a:gd name="connsiteX99-199" fmla="*/ 2151 w 9792"/>
              <a:gd name="connsiteY99-200" fmla="*/ 2874 h 9985"/>
              <a:gd name="connsiteX100-201" fmla="*/ 2231 w 9792"/>
              <a:gd name="connsiteY100-202" fmla="*/ 2774 h 9985"/>
              <a:gd name="connsiteX101-203" fmla="*/ 2318 w 9792"/>
              <a:gd name="connsiteY101-204" fmla="*/ 2690 h 9985"/>
              <a:gd name="connsiteX102-205" fmla="*/ 2412 w 9792"/>
              <a:gd name="connsiteY102-206" fmla="*/ 2621 h 9985"/>
              <a:gd name="connsiteX103-207" fmla="*/ 2513 w 9792"/>
              <a:gd name="connsiteY103-208" fmla="*/ 2566 h 9985"/>
              <a:gd name="connsiteX104-209" fmla="*/ 2617 w 9792"/>
              <a:gd name="connsiteY104-210" fmla="*/ 2526 h 9985"/>
              <a:gd name="connsiteX105-211" fmla="*/ 2725 w 9792"/>
              <a:gd name="connsiteY105-212" fmla="*/ 2498 h 9985"/>
              <a:gd name="connsiteX106-213" fmla="*/ 2835 w 9792"/>
              <a:gd name="connsiteY106-214" fmla="*/ 2482 h 9985"/>
              <a:gd name="connsiteX107-215" fmla="*/ 2947 w 9792"/>
              <a:gd name="connsiteY107-216" fmla="*/ 2477 h 9985"/>
              <a:gd name="connsiteX108-217" fmla="*/ 3059 w 9792"/>
              <a:gd name="connsiteY108-218" fmla="*/ 2483 h 9985"/>
              <a:gd name="connsiteX109-219" fmla="*/ 3169 w 9792"/>
              <a:gd name="connsiteY109-220" fmla="*/ 2500 h 9985"/>
              <a:gd name="connsiteX110-221" fmla="*/ 3277 w 9792"/>
              <a:gd name="connsiteY110-222" fmla="*/ 2526 h 9985"/>
              <a:gd name="connsiteX111-223" fmla="*/ 3382 w 9792"/>
              <a:gd name="connsiteY111-224" fmla="*/ 2560 h 9985"/>
              <a:gd name="connsiteX112-225" fmla="*/ 3482 w 9792"/>
              <a:gd name="connsiteY112-226" fmla="*/ 2600 h 9985"/>
              <a:gd name="connsiteX113-227" fmla="*/ 3576 w 9792"/>
              <a:gd name="connsiteY113-228" fmla="*/ 2650 h 9985"/>
              <a:gd name="connsiteX114-229" fmla="*/ 3621 w 9792"/>
              <a:gd name="connsiteY114-230" fmla="*/ 2677 h 9985"/>
              <a:gd name="connsiteX115-231" fmla="*/ 3673 w 9792"/>
              <a:gd name="connsiteY115-232" fmla="*/ 2710 h 9985"/>
              <a:gd name="connsiteX116-233" fmla="*/ 3773 w 9792"/>
              <a:gd name="connsiteY116-234" fmla="*/ 2784 h 9985"/>
              <a:gd name="connsiteX117-235" fmla="*/ 3870 w 9792"/>
              <a:gd name="connsiteY117-236" fmla="*/ 2866 h 9985"/>
              <a:gd name="connsiteX118-237" fmla="*/ 3965 w 9792"/>
              <a:gd name="connsiteY118-238" fmla="*/ 2955 h 9985"/>
              <a:gd name="connsiteX119-239" fmla="*/ 4102 w 9792"/>
              <a:gd name="connsiteY119-240" fmla="*/ 3100 h 9985"/>
              <a:gd name="connsiteX120-241" fmla="*/ 4274 w 9792"/>
              <a:gd name="connsiteY120-242" fmla="*/ 3319 h 9985"/>
              <a:gd name="connsiteX121-243" fmla="*/ 4432 w 9792"/>
              <a:gd name="connsiteY121-244" fmla="*/ 3562 h 9985"/>
              <a:gd name="connsiteX122-245" fmla="*/ 4574 w 9792"/>
              <a:gd name="connsiteY122-246" fmla="*/ 3823 h 9985"/>
              <a:gd name="connsiteX123-247" fmla="*/ 4703 w 9792"/>
              <a:gd name="connsiteY123-248" fmla="*/ 4101 h 9985"/>
              <a:gd name="connsiteX124-249" fmla="*/ 4813 w 9792"/>
              <a:gd name="connsiteY124-250" fmla="*/ 4391 h 9985"/>
              <a:gd name="connsiteX125-251" fmla="*/ 4861 w 9792"/>
              <a:gd name="connsiteY125-252" fmla="*/ 4542 h 9985"/>
              <a:gd name="connsiteX126-253" fmla="*/ 4895 w 9792"/>
              <a:gd name="connsiteY126-254" fmla="*/ 4653 h 9985"/>
              <a:gd name="connsiteX127-255" fmla="*/ 4953 w 9792"/>
              <a:gd name="connsiteY127-256" fmla="*/ 4881 h 9985"/>
              <a:gd name="connsiteX128-257" fmla="*/ 5001 w 9792"/>
              <a:gd name="connsiteY128-258" fmla="*/ 5112 h 9985"/>
              <a:gd name="connsiteX129-259" fmla="*/ 5042 w 9792"/>
              <a:gd name="connsiteY129-260" fmla="*/ 5346 h 9985"/>
              <a:gd name="connsiteX130-261" fmla="*/ 5095 w 9792"/>
              <a:gd name="connsiteY130-262" fmla="*/ 5700 h 9985"/>
              <a:gd name="connsiteX131-263" fmla="*/ 5159 w 9792"/>
              <a:gd name="connsiteY131-264" fmla="*/ 6175 h 9985"/>
              <a:gd name="connsiteX132-265" fmla="*/ 5212 w 9792"/>
              <a:gd name="connsiteY132-266" fmla="*/ 6524 h 9985"/>
              <a:gd name="connsiteX133-267" fmla="*/ 5253 w 9792"/>
              <a:gd name="connsiteY133-268" fmla="*/ 6755 h 9985"/>
              <a:gd name="connsiteX134-269" fmla="*/ 5301 w 9792"/>
              <a:gd name="connsiteY134-270" fmla="*/ 6980 h 9985"/>
              <a:gd name="connsiteX135-271" fmla="*/ 5358 w 9792"/>
              <a:gd name="connsiteY135-272" fmla="*/ 7202 h 9985"/>
              <a:gd name="connsiteX136-273" fmla="*/ 5427 w 9792"/>
              <a:gd name="connsiteY136-274" fmla="*/ 7419 h 9985"/>
              <a:gd name="connsiteX137-275" fmla="*/ 5509 w 9792"/>
              <a:gd name="connsiteY137-276" fmla="*/ 7627 h 9985"/>
              <a:gd name="connsiteX138-277" fmla="*/ 5606 w 9792"/>
              <a:gd name="connsiteY138-278" fmla="*/ 7828 h 9985"/>
              <a:gd name="connsiteX139-279" fmla="*/ 5720 w 9792"/>
              <a:gd name="connsiteY139-280" fmla="*/ 8019 h 9985"/>
              <a:gd name="connsiteX140-281" fmla="*/ 5785 w 9792"/>
              <a:gd name="connsiteY140-282" fmla="*/ 8111 h 9985"/>
              <a:gd name="connsiteX141-283" fmla="*/ 5813 w 9792"/>
              <a:gd name="connsiteY141-284" fmla="*/ 8150 h 9985"/>
              <a:gd name="connsiteX142-285" fmla="*/ 5873 w 9792"/>
              <a:gd name="connsiteY142-286" fmla="*/ 8219 h 9985"/>
              <a:gd name="connsiteX143-287" fmla="*/ 5933 w 9792"/>
              <a:gd name="connsiteY143-288" fmla="*/ 8278 h 9985"/>
              <a:gd name="connsiteX144-289" fmla="*/ 5995 w 9792"/>
              <a:gd name="connsiteY144-290" fmla="*/ 8329 h 9985"/>
              <a:gd name="connsiteX145-291" fmla="*/ 6056 w 9792"/>
              <a:gd name="connsiteY145-292" fmla="*/ 8368 h 9985"/>
              <a:gd name="connsiteX146-293" fmla="*/ 6120 w 9792"/>
              <a:gd name="connsiteY146-294" fmla="*/ 8398 h 9985"/>
              <a:gd name="connsiteX147-295" fmla="*/ 6183 w 9792"/>
              <a:gd name="connsiteY147-296" fmla="*/ 8419 h 9985"/>
              <a:gd name="connsiteX148-297" fmla="*/ 6247 w 9792"/>
              <a:gd name="connsiteY148-298" fmla="*/ 8431 h 9985"/>
              <a:gd name="connsiteX149-299" fmla="*/ 6311 w 9792"/>
              <a:gd name="connsiteY149-300" fmla="*/ 8431 h 9985"/>
              <a:gd name="connsiteX150-301" fmla="*/ 6375 w 9792"/>
              <a:gd name="connsiteY150-302" fmla="*/ 8423 h 9985"/>
              <a:gd name="connsiteX151-303" fmla="*/ 6438 w 9792"/>
              <a:gd name="connsiteY151-304" fmla="*/ 8404 h 9985"/>
              <a:gd name="connsiteX152-305" fmla="*/ 6502 w 9792"/>
              <a:gd name="connsiteY152-306" fmla="*/ 8376 h 9985"/>
              <a:gd name="connsiteX153-307" fmla="*/ 6566 w 9792"/>
              <a:gd name="connsiteY153-308" fmla="*/ 8340 h 9985"/>
              <a:gd name="connsiteX154-309" fmla="*/ 6627 w 9792"/>
              <a:gd name="connsiteY154-310" fmla="*/ 8292 h 9985"/>
              <a:gd name="connsiteX155-311" fmla="*/ 6689 w 9792"/>
              <a:gd name="connsiteY155-312" fmla="*/ 8235 h 9985"/>
              <a:gd name="connsiteX156-313" fmla="*/ 6750 w 9792"/>
              <a:gd name="connsiteY156-314" fmla="*/ 8168 h 9985"/>
              <a:gd name="connsiteX157-315" fmla="*/ 6780 w 9792"/>
              <a:gd name="connsiteY157-316" fmla="*/ 8130 h 9985"/>
              <a:gd name="connsiteX158-317" fmla="*/ 6806 w 9792"/>
              <a:gd name="connsiteY158-318" fmla="*/ 8094 h 9985"/>
              <a:gd name="connsiteX159-319" fmla="*/ 6854 w 9792"/>
              <a:gd name="connsiteY159-320" fmla="*/ 8022 h 9985"/>
              <a:gd name="connsiteX160-321" fmla="*/ 6895 w 9792"/>
              <a:gd name="connsiteY160-322" fmla="*/ 7944 h 9985"/>
              <a:gd name="connsiteX161-323" fmla="*/ 6930 w 9792"/>
              <a:gd name="connsiteY161-324" fmla="*/ 7862 h 9985"/>
              <a:gd name="connsiteX162-325" fmla="*/ 6973 w 9792"/>
              <a:gd name="connsiteY162-326" fmla="*/ 7737 h 9985"/>
              <a:gd name="connsiteX163-327" fmla="*/ 7015 w 9792"/>
              <a:gd name="connsiteY163-328" fmla="*/ 7560 h 9985"/>
              <a:gd name="connsiteX164-329" fmla="*/ 7043 w 9792"/>
              <a:gd name="connsiteY164-330" fmla="*/ 7375 h 9985"/>
              <a:gd name="connsiteX165-331" fmla="*/ 7059 w 9792"/>
              <a:gd name="connsiteY165-332" fmla="*/ 7184 h 9985"/>
              <a:gd name="connsiteX166-333" fmla="*/ 7074 w 9792"/>
              <a:gd name="connsiteY166-334" fmla="*/ 6891 h 9985"/>
              <a:gd name="connsiteX167-335" fmla="*/ 7082 w 9792"/>
              <a:gd name="connsiteY167-336" fmla="*/ 6696 h 9985"/>
              <a:gd name="connsiteX168-337" fmla="*/ 7093 w 9792"/>
              <a:gd name="connsiteY168-338" fmla="*/ 6432 h 9985"/>
              <a:gd name="connsiteX169-339" fmla="*/ 7105 w 9792"/>
              <a:gd name="connsiteY169-340" fmla="*/ 5903 h 9985"/>
              <a:gd name="connsiteX170-341" fmla="*/ 7105 w 9792"/>
              <a:gd name="connsiteY170-342" fmla="*/ 5373 h 9985"/>
              <a:gd name="connsiteX171-343" fmla="*/ 7096 w 9792"/>
              <a:gd name="connsiteY171-344" fmla="*/ 4844 h 9985"/>
              <a:gd name="connsiteX172-345" fmla="*/ 7087 w 9792"/>
              <a:gd name="connsiteY172-346" fmla="*/ 4580 h 9985"/>
              <a:gd name="connsiteX173-347" fmla="*/ 7085 w 9792"/>
              <a:gd name="connsiteY173-348" fmla="*/ 4518 h 9985"/>
              <a:gd name="connsiteX174-349" fmla="*/ 7073 w 9792"/>
              <a:gd name="connsiteY174-350" fmla="*/ 4391 h 9985"/>
              <a:gd name="connsiteX175-351" fmla="*/ 7055 w 9792"/>
              <a:gd name="connsiteY175-352" fmla="*/ 4268 h 9985"/>
              <a:gd name="connsiteX176-353" fmla="*/ 7030 w 9792"/>
              <a:gd name="connsiteY176-354" fmla="*/ 4149 h 9985"/>
              <a:gd name="connsiteX177-355" fmla="*/ 7001 w 9792"/>
              <a:gd name="connsiteY177-356" fmla="*/ 4032 h 9985"/>
              <a:gd name="connsiteX178-357" fmla="*/ 6965 w 9792"/>
              <a:gd name="connsiteY178-358" fmla="*/ 3921 h 9985"/>
              <a:gd name="connsiteX179-359" fmla="*/ 6922 w 9792"/>
              <a:gd name="connsiteY179-360" fmla="*/ 3813 h 9985"/>
              <a:gd name="connsiteX180-361" fmla="*/ 6875 w 9792"/>
              <a:gd name="connsiteY180-362" fmla="*/ 3712 h 9985"/>
              <a:gd name="connsiteX181-363" fmla="*/ 6821 w 9792"/>
              <a:gd name="connsiteY181-364" fmla="*/ 3620 h 9985"/>
              <a:gd name="connsiteX182-365" fmla="*/ 6763 w 9792"/>
              <a:gd name="connsiteY182-366" fmla="*/ 3533 h 9985"/>
              <a:gd name="connsiteX183-367" fmla="*/ 6700 w 9792"/>
              <a:gd name="connsiteY183-368" fmla="*/ 3457 h 9985"/>
              <a:gd name="connsiteX184-369" fmla="*/ 6631 w 9792"/>
              <a:gd name="connsiteY184-370" fmla="*/ 3388 h 9985"/>
              <a:gd name="connsiteX185-371" fmla="*/ 6559 w 9792"/>
              <a:gd name="connsiteY185-372" fmla="*/ 3331 h 9985"/>
              <a:gd name="connsiteX186-373" fmla="*/ 6480 w 9792"/>
              <a:gd name="connsiteY186-374" fmla="*/ 3282 h 9985"/>
              <a:gd name="connsiteX187-375" fmla="*/ 6398 w 9792"/>
              <a:gd name="connsiteY187-376" fmla="*/ 3248 h 9985"/>
              <a:gd name="connsiteX188-377" fmla="*/ 6312 w 9792"/>
              <a:gd name="connsiteY188-378" fmla="*/ 3225 h 9985"/>
              <a:gd name="connsiteX189-379" fmla="*/ 6267 w 9792"/>
              <a:gd name="connsiteY189-380" fmla="*/ 3220 h 9985"/>
              <a:gd name="connsiteX190-381" fmla="*/ 6243 w 9792"/>
              <a:gd name="connsiteY190-382" fmla="*/ 3219 h 9985"/>
              <a:gd name="connsiteX191-383" fmla="*/ 6196 w 9792"/>
              <a:gd name="connsiteY191-384" fmla="*/ 3224 h 9985"/>
              <a:gd name="connsiteX192-385" fmla="*/ 6149 w 9792"/>
              <a:gd name="connsiteY192-386" fmla="*/ 3238 h 9985"/>
              <a:gd name="connsiteX193-387" fmla="*/ 6104 w 9792"/>
              <a:gd name="connsiteY193-388" fmla="*/ 3263 h 9985"/>
              <a:gd name="connsiteX194-389" fmla="*/ 6062 w 9792"/>
              <a:gd name="connsiteY194-390" fmla="*/ 3296 h 9985"/>
              <a:gd name="connsiteX195-391" fmla="*/ 6026 w 9792"/>
              <a:gd name="connsiteY195-392" fmla="*/ 3340 h 9985"/>
              <a:gd name="connsiteX196-393" fmla="*/ 5996 w 9792"/>
              <a:gd name="connsiteY196-394" fmla="*/ 3391 h 9985"/>
              <a:gd name="connsiteX197-395" fmla="*/ 5974 w 9792"/>
              <a:gd name="connsiteY197-396" fmla="*/ 3449 h 9985"/>
              <a:gd name="connsiteX198-397" fmla="*/ 5966 w 9792"/>
              <a:gd name="connsiteY198-398" fmla="*/ 3482 h 9985"/>
              <a:gd name="connsiteX199-399" fmla="*/ 5962 w 9792"/>
              <a:gd name="connsiteY199-400" fmla="*/ 3508 h 9985"/>
              <a:gd name="connsiteX200-401" fmla="*/ 5957 w 9792"/>
              <a:gd name="connsiteY200-402" fmla="*/ 3559 h 9985"/>
              <a:gd name="connsiteX201-403" fmla="*/ 5961 w 9792"/>
              <a:gd name="connsiteY201-404" fmla="*/ 3638 h 9985"/>
              <a:gd name="connsiteX202-405" fmla="*/ 5981 w 9792"/>
              <a:gd name="connsiteY202-406" fmla="*/ 3739 h 9985"/>
              <a:gd name="connsiteX203-407" fmla="*/ 6017 w 9792"/>
              <a:gd name="connsiteY203-408" fmla="*/ 3832 h 9985"/>
              <a:gd name="connsiteX204-409" fmla="*/ 6040 w 9792"/>
              <a:gd name="connsiteY204-410" fmla="*/ 3873 h 9985"/>
              <a:gd name="connsiteX205-411" fmla="*/ 6084 w 9792"/>
              <a:gd name="connsiteY205-412" fmla="*/ 3944 h 9985"/>
              <a:gd name="connsiteX206-413" fmla="*/ 6172 w 9792"/>
              <a:gd name="connsiteY206-414" fmla="*/ 4062 h 9985"/>
              <a:gd name="connsiteX207-415" fmla="*/ 6264 w 9792"/>
              <a:gd name="connsiteY207-416" fmla="*/ 4158 h 9985"/>
              <a:gd name="connsiteX208-417" fmla="*/ 6358 w 9792"/>
              <a:gd name="connsiteY208-418" fmla="*/ 4233 h 9985"/>
              <a:gd name="connsiteX209-419" fmla="*/ 6454 w 9792"/>
              <a:gd name="connsiteY209-420" fmla="*/ 4284 h 9985"/>
              <a:gd name="connsiteX210-421" fmla="*/ 6549 w 9792"/>
              <a:gd name="connsiteY210-422" fmla="*/ 4316 h 9985"/>
              <a:gd name="connsiteX211-423" fmla="*/ 6646 w 9792"/>
              <a:gd name="connsiteY211-424" fmla="*/ 4328 h 9985"/>
              <a:gd name="connsiteX212-425" fmla="*/ 6743 w 9792"/>
              <a:gd name="connsiteY212-426" fmla="*/ 4319 h 9985"/>
              <a:gd name="connsiteX213-427" fmla="*/ 6839 w 9792"/>
              <a:gd name="connsiteY213-428" fmla="*/ 4294 h 9985"/>
              <a:gd name="connsiteX214-429" fmla="*/ 6935 w 9792"/>
              <a:gd name="connsiteY214-430" fmla="*/ 4251 h 9985"/>
              <a:gd name="connsiteX215-431" fmla="*/ 7029 w 9792"/>
              <a:gd name="connsiteY215-432" fmla="*/ 4194 h 9985"/>
              <a:gd name="connsiteX216-433" fmla="*/ 7120 w 9792"/>
              <a:gd name="connsiteY216-434" fmla="*/ 4121 h 9985"/>
              <a:gd name="connsiteX217-435" fmla="*/ 7209 w 9792"/>
              <a:gd name="connsiteY217-436" fmla="*/ 4033 h 9985"/>
              <a:gd name="connsiteX218-437" fmla="*/ 7295 w 9792"/>
              <a:gd name="connsiteY218-438" fmla="*/ 3934 h 9985"/>
              <a:gd name="connsiteX219-439" fmla="*/ 7378 w 9792"/>
              <a:gd name="connsiteY219-440" fmla="*/ 3822 h 9985"/>
              <a:gd name="connsiteX220-441" fmla="*/ 7455 w 9792"/>
              <a:gd name="connsiteY220-442" fmla="*/ 3698 h 9985"/>
              <a:gd name="connsiteX221-443" fmla="*/ 7493 w 9792"/>
              <a:gd name="connsiteY221-444" fmla="*/ 3632 h 9985"/>
              <a:gd name="connsiteX222-445" fmla="*/ 7558 w 9792"/>
              <a:gd name="connsiteY222-446" fmla="*/ 3509 h 9985"/>
              <a:gd name="connsiteX223-447" fmla="*/ 7678 w 9792"/>
              <a:gd name="connsiteY223-448" fmla="*/ 3250 h 9985"/>
              <a:gd name="connsiteX224-449" fmla="*/ 7780 w 9792"/>
              <a:gd name="connsiteY224-450" fmla="*/ 2973 h 9985"/>
              <a:gd name="connsiteX225-451" fmla="*/ 7843 w 9792"/>
              <a:gd name="connsiteY225-452" fmla="*/ 2756 h 9985"/>
              <a:gd name="connsiteX226-453" fmla="*/ 7881 w 9792"/>
              <a:gd name="connsiteY226-454" fmla="*/ 2609 h 9985"/>
              <a:gd name="connsiteX227-455" fmla="*/ 7911 w 9792"/>
              <a:gd name="connsiteY227-456" fmla="*/ 2459 h 9985"/>
              <a:gd name="connsiteX228-457" fmla="*/ 7937 w 9792"/>
              <a:gd name="connsiteY228-458" fmla="*/ 2306 h 9985"/>
              <a:gd name="connsiteX229-459" fmla="*/ 7957 w 9792"/>
              <a:gd name="connsiteY229-460" fmla="*/ 2153 h 9985"/>
              <a:gd name="connsiteX230-461" fmla="*/ 7970 w 9792"/>
              <a:gd name="connsiteY230-462" fmla="*/ 1997 h 9985"/>
              <a:gd name="connsiteX231-463" fmla="*/ 7977 w 9792"/>
              <a:gd name="connsiteY231-464" fmla="*/ 1841 h 9985"/>
              <a:gd name="connsiteX232-465" fmla="*/ 7975 w 9792"/>
              <a:gd name="connsiteY232-466" fmla="*/ 1685 h 9985"/>
              <a:gd name="connsiteX233-467" fmla="*/ 7968 w 9792"/>
              <a:gd name="connsiteY233-468" fmla="*/ 1528 h 9985"/>
              <a:gd name="connsiteX234-469" fmla="*/ 7954 w 9792"/>
              <a:gd name="connsiteY234-470" fmla="*/ 1372 h 9985"/>
              <a:gd name="connsiteX235-471" fmla="*/ 7943 w 9792"/>
              <a:gd name="connsiteY235-472" fmla="*/ 1293 h 9985"/>
              <a:gd name="connsiteX236-473" fmla="*/ 7926 w 9792"/>
              <a:gd name="connsiteY236-474" fmla="*/ 1188 h 9985"/>
              <a:gd name="connsiteX237-475" fmla="*/ 7904 w 9792"/>
              <a:gd name="connsiteY237-476" fmla="*/ 1013 h 9985"/>
              <a:gd name="connsiteX238-477" fmla="*/ 7895 w 9792"/>
              <a:gd name="connsiteY238-478" fmla="*/ 894 h 9985"/>
              <a:gd name="connsiteX239-479" fmla="*/ 7897 w 9792"/>
              <a:gd name="connsiteY239-480" fmla="*/ 779 h 9985"/>
              <a:gd name="connsiteX240-481" fmla="*/ 7914 w 9792"/>
              <a:gd name="connsiteY240-482" fmla="*/ 670 h 9985"/>
              <a:gd name="connsiteX241-483" fmla="*/ 7940 w 9792"/>
              <a:gd name="connsiteY241-484" fmla="*/ 598 h 9985"/>
              <a:gd name="connsiteX242-485" fmla="*/ 7963 w 9792"/>
              <a:gd name="connsiteY242-486" fmla="*/ 553 h 9985"/>
              <a:gd name="connsiteX243-487" fmla="*/ 7992 w 9792"/>
              <a:gd name="connsiteY243-488" fmla="*/ 515 h 9985"/>
              <a:gd name="connsiteX244-489" fmla="*/ 8027 w 9792"/>
              <a:gd name="connsiteY244-490" fmla="*/ 481 h 9985"/>
              <a:gd name="connsiteX245-491" fmla="*/ 8046 w 9792"/>
              <a:gd name="connsiteY245-492" fmla="*/ 467 h 9985"/>
              <a:gd name="connsiteX246-493" fmla="*/ 8079 w 9792"/>
              <a:gd name="connsiteY246-494" fmla="*/ 447 h 9985"/>
              <a:gd name="connsiteX247-495" fmla="*/ 8143 w 9792"/>
              <a:gd name="connsiteY247-496" fmla="*/ 433 h 9985"/>
              <a:gd name="connsiteX248-497" fmla="*/ 8206 w 9792"/>
              <a:gd name="connsiteY248-498" fmla="*/ 442 h 9985"/>
              <a:gd name="connsiteX249-499" fmla="*/ 8270 w 9792"/>
              <a:gd name="connsiteY249-500" fmla="*/ 474 h 9985"/>
              <a:gd name="connsiteX250-501" fmla="*/ 8332 w 9792"/>
              <a:gd name="connsiteY250-502" fmla="*/ 520 h 9985"/>
              <a:gd name="connsiteX251-503" fmla="*/ 8388 w 9792"/>
              <a:gd name="connsiteY251-504" fmla="*/ 580 h 9985"/>
              <a:gd name="connsiteX252-505" fmla="*/ 8439 w 9792"/>
              <a:gd name="connsiteY252-506" fmla="*/ 648 h 9985"/>
              <a:gd name="connsiteX253-507" fmla="*/ 8482 w 9792"/>
              <a:gd name="connsiteY253-508" fmla="*/ 719 h 9985"/>
              <a:gd name="connsiteX254-509" fmla="*/ 8501 w 9792"/>
              <a:gd name="connsiteY254-510" fmla="*/ 755 h 9985"/>
              <a:gd name="connsiteX255-511" fmla="*/ 8579 w 9792"/>
              <a:gd name="connsiteY255-512" fmla="*/ 925 h 9985"/>
              <a:gd name="connsiteX256-513" fmla="*/ 8709 w 9792"/>
              <a:gd name="connsiteY256-514" fmla="*/ 1205 h 9985"/>
              <a:gd name="connsiteX257-515" fmla="*/ 8778 w 9792"/>
              <a:gd name="connsiteY257-516" fmla="*/ 1328 h 9985"/>
              <a:gd name="connsiteX258-517" fmla="*/ 8828 w 9792"/>
              <a:gd name="connsiteY258-518" fmla="*/ 1402 h 9985"/>
              <a:gd name="connsiteX259-519" fmla="*/ 8879 w 9792"/>
              <a:gd name="connsiteY259-520" fmla="*/ 1466 h 9985"/>
              <a:gd name="connsiteX260-521" fmla="*/ 8932 w 9792"/>
              <a:gd name="connsiteY260-522" fmla="*/ 1513 h 9985"/>
              <a:gd name="connsiteX261-523" fmla="*/ 8989 w 9792"/>
              <a:gd name="connsiteY261-524" fmla="*/ 1545 h 9985"/>
              <a:gd name="connsiteX262-525" fmla="*/ 9047 w 9792"/>
              <a:gd name="connsiteY262-526" fmla="*/ 1558 h 9985"/>
              <a:gd name="connsiteX263-527" fmla="*/ 9108 w 9792"/>
              <a:gd name="connsiteY263-528" fmla="*/ 1550 h 9985"/>
              <a:gd name="connsiteX264-529" fmla="*/ 9172 w 9792"/>
              <a:gd name="connsiteY264-530" fmla="*/ 1518 h 9985"/>
              <a:gd name="connsiteX265-531" fmla="*/ 9240 w 9792"/>
              <a:gd name="connsiteY265-532" fmla="*/ 1460 h 9985"/>
              <a:gd name="connsiteX266-533" fmla="*/ 9311 w 9792"/>
              <a:gd name="connsiteY266-534" fmla="*/ 1370 h 9985"/>
              <a:gd name="connsiteX267-535" fmla="*/ 9348 w 9792"/>
              <a:gd name="connsiteY267-536" fmla="*/ 1313 h 9985"/>
              <a:gd name="connsiteX268-537" fmla="*/ 9384 w 9792"/>
              <a:gd name="connsiteY268-538" fmla="*/ 1250 h 9985"/>
              <a:gd name="connsiteX269-539" fmla="*/ 9446 w 9792"/>
              <a:gd name="connsiteY269-540" fmla="*/ 1114 h 9985"/>
              <a:gd name="connsiteX270-541" fmla="*/ 9498 w 9792"/>
              <a:gd name="connsiteY270-542" fmla="*/ 965 h 9985"/>
              <a:gd name="connsiteX271-543" fmla="*/ 9542 w 9792"/>
              <a:gd name="connsiteY271-544" fmla="*/ 811 h 9985"/>
              <a:gd name="connsiteX272-545" fmla="*/ 9562 w 9792"/>
              <a:gd name="connsiteY272-546" fmla="*/ 734 h 9985"/>
              <a:gd name="connsiteX273-547" fmla="*/ 9609 w 9792"/>
              <a:gd name="connsiteY273-548" fmla="*/ 547 h 9985"/>
              <a:gd name="connsiteX274-549" fmla="*/ 9689 w 9792"/>
              <a:gd name="connsiteY274-550" fmla="*/ 261 h 9985"/>
              <a:gd name="connsiteX275-551" fmla="*/ 9754 w 9792"/>
              <a:gd name="connsiteY275-552" fmla="*/ 83 h 9985"/>
              <a:gd name="connsiteX276-553" fmla="*/ 9792 w 9792"/>
              <a:gd name="connsiteY276-554" fmla="*/ 0 h 9985"/>
              <a:gd name="connsiteX0-555" fmla="*/ 0 w 9854"/>
              <a:gd name="connsiteY0-556" fmla="*/ 9972 h 9972"/>
              <a:gd name="connsiteX1-557" fmla="*/ 148 w 9854"/>
              <a:gd name="connsiteY1-558" fmla="*/ 9928 h 9972"/>
              <a:gd name="connsiteX2-559" fmla="*/ 297 w 9854"/>
              <a:gd name="connsiteY2-560" fmla="*/ 9870 h 9972"/>
              <a:gd name="connsiteX3-561" fmla="*/ 445 w 9854"/>
              <a:gd name="connsiteY3-562" fmla="*/ 9801 h 9972"/>
              <a:gd name="connsiteX4-563" fmla="*/ 590 w 9854"/>
              <a:gd name="connsiteY4-564" fmla="*/ 9717 h 9972"/>
              <a:gd name="connsiteX5-565" fmla="*/ 731 w 9854"/>
              <a:gd name="connsiteY5-566" fmla="*/ 9616 h 9972"/>
              <a:gd name="connsiteX6-567" fmla="*/ 867 w 9854"/>
              <a:gd name="connsiteY6-568" fmla="*/ 9504 h 9972"/>
              <a:gd name="connsiteX7-569" fmla="*/ 995 w 9854"/>
              <a:gd name="connsiteY7-570" fmla="*/ 9380 h 9972"/>
              <a:gd name="connsiteX8-571" fmla="*/ 1115 w 9854"/>
              <a:gd name="connsiteY8-572" fmla="*/ 9240 h 9972"/>
              <a:gd name="connsiteX9-573" fmla="*/ 1225 w 9854"/>
              <a:gd name="connsiteY9-574" fmla="*/ 9087 h 9972"/>
              <a:gd name="connsiteX10-575" fmla="*/ 1323 w 9854"/>
              <a:gd name="connsiteY10-576" fmla="*/ 8922 h 9972"/>
              <a:gd name="connsiteX11-577" fmla="*/ 1408 w 9854"/>
              <a:gd name="connsiteY11-578" fmla="*/ 8741 h 9972"/>
              <a:gd name="connsiteX12-579" fmla="*/ 1479 w 9854"/>
              <a:gd name="connsiteY12-580" fmla="*/ 8550 h 9972"/>
              <a:gd name="connsiteX13-581" fmla="*/ 1533 w 9854"/>
              <a:gd name="connsiteY13-582" fmla="*/ 8343 h 9972"/>
              <a:gd name="connsiteX14-583" fmla="*/ 1553 w 9854"/>
              <a:gd name="connsiteY14-584" fmla="*/ 8235 h 9972"/>
              <a:gd name="connsiteX15-585" fmla="*/ 1567 w 9854"/>
              <a:gd name="connsiteY15-586" fmla="*/ 8146 h 9972"/>
              <a:gd name="connsiteX16-587" fmla="*/ 1582 w 9854"/>
              <a:gd name="connsiteY16-588" fmla="*/ 7967 h 9972"/>
              <a:gd name="connsiteX17-589" fmla="*/ 1584 w 9854"/>
              <a:gd name="connsiteY17-590" fmla="*/ 7789 h 9972"/>
              <a:gd name="connsiteX18-591" fmla="*/ 1569 w 9854"/>
              <a:gd name="connsiteY18-592" fmla="*/ 7613 h 9972"/>
              <a:gd name="connsiteX19-593" fmla="*/ 1539 w 9854"/>
              <a:gd name="connsiteY19-594" fmla="*/ 7441 h 9972"/>
              <a:gd name="connsiteX20-595" fmla="*/ 1493 w 9854"/>
              <a:gd name="connsiteY20-596" fmla="*/ 7277 h 9972"/>
              <a:gd name="connsiteX21-597" fmla="*/ 1433 w 9854"/>
              <a:gd name="connsiteY21-598" fmla="*/ 7123 h 9972"/>
              <a:gd name="connsiteX22-599" fmla="*/ 1353 w 9854"/>
              <a:gd name="connsiteY22-600" fmla="*/ 6979 h 9972"/>
              <a:gd name="connsiteX23-601" fmla="*/ 1307 w 9854"/>
              <a:gd name="connsiteY23-602" fmla="*/ 6912 h 9972"/>
              <a:gd name="connsiteX24-603" fmla="*/ 1277 w 9854"/>
              <a:gd name="connsiteY24-604" fmla="*/ 6874 h 9972"/>
              <a:gd name="connsiteX25-605" fmla="*/ 1215 w 9854"/>
              <a:gd name="connsiteY25-606" fmla="*/ 6812 h 9972"/>
              <a:gd name="connsiteX26-607" fmla="*/ 1155 w 9854"/>
              <a:gd name="connsiteY26-608" fmla="*/ 6767 h 9972"/>
              <a:gd name="connsiteX27-609" fmla="*/ 1096 w 9854"/>
              <a:gd name="connsiteY27-610" fmla="*/ 6740 h 9972"/>
              <a:gd name="connsiteX28-611" fmla="*/ 1039 w 9854"/>
              <a:gd name="connsiteY28-612" fmla="*/ 6729 h 9972"/>
              <a:gd name="connsiteX29-613" fmla="*/ 982 w 9854"/>
              <a:gd name="connsiteY29-614" fmla="*/ 6734 h 9972"/>
              <a:gd name="connsiteX30-615" fmla="*/ 929 w 9854"/>
              <a:gd name="connsiteY30-616" fmla="*/ 6753 h 9972"/>
              <a:gd name="connsiteX31-617" fmla="*/ 881 w 9854"/>
              <a:gd name="connsiteY31-618" fmla="*/ 6785 h 9972"/>
              <a:gd name="connsiteX32-619" fmla="*/ 837 w 9854"/>
              <a:gd name="connsiteY32-620" fmla="*/ 6830 h 9972"/>
              <a:gd name="connsiteX33-621" fmla="*/ 798 w 9854"/>
              <a:gd name="connsiteY33-622" fmla="*/ 6888 h 9972"/>
              <a:gd name="connsiteX34-623" fmla="*/ 765 w 9854"/>
              <a:gd name="connsiteY34-624" fmla="*/ 6956 h 9972"/>
              <a:gd name="connsiteX35-625" fmla="*/ 738 w 9854"/>
              <a:gd name="connsiteY35-626" fmla="*/ 7035 h 9972"/>
              <a:gd name="connsiteX36-627" fmla="*/ 719 w 9854"/>
              <a:gd name="connsiteY36-628" fmla="*/ 7123 h 9972"/>
              <a:gd name="connsiteX37-629" fmla="*/ 708 w 9854"/>
              <a:gd name="connsiteY37-630" fmla="*/ 7216 h 9972"/>
              <a:gd name="connsiteX38-631" fmla="*/ 705 w 9854"/>
              <a:gd name="connsiteY38-632" fmla="*/ 7319 h 9972"/>
              <a:gd name="connsiteX39-633" fmla="*/ 711 w 9854"/>
              <a:gd name="connsiteY39-634" fmla="*/ 7426 h 9972"/>
              <a:gd name="connsiteX40-635" fmla="*/ 717 w 9854"/>
              <a:gd name="connsiteY40-636" fmla="*/ 7482 h 9972"/>
              <a:gd name="connsiteX41-637" fmla="*/ 732 w 9854"/>
              <a:gd name="connsiteY41-638" fmla="*/ 7576 h 9972"/>
              <a:gd name="connsiteX42-639" fmla="*/ 775 w 9854"/>
              <a:gd name="connsiteY42-640" fmla="*/ 7757 h 9972"/>
              <a:gd name="connsiteX43-641" fmla="*/ 831 w 9854"/>
              <a:gd name="connsiteY43-642" fmla="*/ 7930 h 9972"/>
              <a:gd name="connsiteX44-643" fmla="*/ 900 w 9854"/>
              <a:gd name="connsiteY44-644" fmla="*/ 8096 h 9972"/>
              <a:gd name="connsiteX45-645" fmla="*/ 982 w 9854"/>
              <a:gd name="connsiteY45-646" fmla="*/ 8253 h 9972"/>
              <a:gd name="connsiteX46-647" fmla="*/ 1073 w 9854"/>
              <a:gd name="connsiteY46-648" fmla="*/ 8401 h 9972"/>
              <a:gd name="connsiteX47-649" fmla="*/ 1172 w 9854"/>
              <a:gd name="connsiteY47-650" fmla="*/ 8539 h 9972"/>
              <a:gd name="connsiteX48-651" fmla="*/ 1281 w 9854"/>
              <a:gd name="connsiteY48-652" fmla="*/ 8667 h 9972"/>
              <a:gd name="connsiteX49-653" fmla="*/ 1395 w 9854"/>
              <a:gd name="connsiteY49-654" fmla="*/ 8784 h 9972"/>
              <a:gd name="connsiteX50-655" fmla="*/ 1516 w 9854"/>
              <a:gd name="connsiteY50-656" fmla="*/ 8889 h 9972"/>
              <a:gd name="connsiteX51-657" fmla="*/ 1638 w 9854"/>
              <a:gd name="connsiteY51-658" fmla="*/ 8979 h 9972"/>
              <a:gd name="connsiteX52-659" fmla="*/ 1764 w 9854"/>
              <a:gd name="connsiteY52-660" fmla="*/ 9059 h 9972"/>
              <a:gd name="connsiteX53-661" fmla="*/ 1889 w 9854"/>
              <a:gd name="connsiteY53-662" fmla="*/ 9124 h 9972"/>
              <a:gd name="connsiteX54-663" fmla="*/ 2016 w 9854"/>
              <a:gd name="connsiteY54-664" fmla="*/ 9174 h 9972"/>
              <a:gd name="connsiteX55-665" fmla="*/ 2142 w 9854"/>
              <a:gd name="connsiteY55-666" fmla="*/ 9208 h 9972"/>
              <a:gd name="connsiteX56-667" fmla="*/ 2264 w 9854"/>
              <a:gd name="connsiteY56-668" fmla="*/ 9229 h 9972"/>
              <a:gd name="connsiteX57-669" fmla="*/ 2324 w 9854"/>
              <a:gd name="connsiteY57-670" fmla="*/ 9230 h 9972"/>
              <a:gd name="connsiteX58-671" fmla="*/ 2392 w 9854"/>
              <a:gd name="connsiteY58-672" fmla="*/ 9229 h 9972"/>
              <a:gd name="connsiteX59-673" fmla="*/ 2527 w 9854"/>
              <a:gd name="connsiteY59-674" fmla="*/ 9207 h 9972"/>
              <a:gd name="connsiteX60-675" fmla="*/ 2653 w 9854"/>
              <a:gd name="connsiteY60-676" fmla="*/ 9159 h 9972"/>
              <a:gd name="connsiteX61-677" fmla="*/ 2775 w 9854"/>
              <a:gd name="connsiteY61-678" fmla="*/ 9087 h 9972"/>
              <a:gd name="connsiteX62-679" fmla="*/ 2885 w 9854"/>
              <a:gd name="connsiteY62-680" fmla="*/ 8991 h 9972"/>
              <a:gd name="connsiteX63-681" fmla="*/ 2984 w 9854"/>
              <a:gd name="connsiteY63-682" fmla="*/ 8868 h 9972"/>
              <a:gd name="connsiteX64-683" fmla="*/ 3048 w 9854"/>
              <a:gd name="connsiteY64-684" fmla="*/ 8761 h 9972"/>
              <a:gd name="connsiteX65-685" fmla="*/ 3086 w 9854"/>
              <a:gd name="connsiteY65-686" fmla="*/ 8682 h 9972"/>
              <a:gd name="connsiteX66-687" fmla="*/ 3120 w 9854"/>
              <a:gd name="connsiteY66-688" fmla="*/ 8596 h 9972"/>
              <a:gd name="connsiteX67-689" fmla="*/ 3151 w 9854"/>
              <a:gd name="connsiteY67-690" fmla="*/ 8504 h 9972"/>
              <a:gd name="connsiteX68-691" fmla="*/ 3163 w 9854"/>
              <a:gd name="connsiteY68-692" fmla="*/ 8455 h 9972"/>
              <a:gd name="connsiteX69-693" fmla="*/ 3181 w 9854"/>
              <a:gd name="connsiteY69-694" fmla="*/ 8378 h 9972"/>
              <a:gd name="connsiteX70-695" fmla="*/ 3207 w 9854"/>
              <a:gd name="connsiteY70-696" fmla="*/ 8226 h 9972"/>
              <a:gd name="connsiteX71-697" fmla="*/ 3221 w 9854"/>
              <a:gd name="connsiteY71-698" fmla="*/ 8083 h 9972"/>
              <a:gd name="connsiteX72-699" fmla="*/ 3224 w 9854"/>
              <a:gd name="connsiteY72-700" fmla="*/ 7944 h 9972"/>
              <a:gd name="connsiteX73-701" fmla="*/ 3217 w 9854"/>
              <a:gd name="connsiteY73-702" fmla="*/ 7811 h 9972"/>
              <a:gd name="connsiteX74-703" fmla="*/ 3201 w 9854"/>
              <a:gd name="connsiteY74-704" fmla="*/ 7682 h 9972"/>
              <a:gd name="connsiteX75-705" fmla="*/ 3176 w 9854"/>
              <a:gd name="connsiteY75-706" fmla="*/ 7555 h 9972"/>
              <a:gd name="connsiteX76-707" fmla="*/ 3143 w 9854"/>
              <a:gd name="connsiteY76-708" fmla="*/ 7431 h 9972"/>
              <a:gd name="connsiteX77-709" fmla="*/ 3084 w 9854"/>
              <a:gd name="connsiteY77-710" fmla="*/ 7251 h 9972"/>
              <a:gd name="connsiteX78-711" fmla="*/ 2989 w 9854"/>
              <a:gd name="connsiteY78-712" fmla="*/ 7014 h 9972"/>
              <a:gd name="connsiteX79-713" fmla="*/ 2827 w 9854"/>
              <a:gd name="connsiteY79-714" fmla="*/ 6661 h 9972"/>
              <a:gd name="connsiteX80-715" fmla="*/ 2717 w 9854"/>
              <a:gd name="connsiteY80-716" fmla="*/ 6417 h 9972"/>
              <a:gd name="connsiteX81-717" fmla="*/ 2565 w 9854"/>
              <a:gd name="connsiteY81-718" fmla="*/ 6085 h 9972"/>
              <a:gd name="connsiteX82-719" fmla="*/ 2286 w 9854"/>
              <a:gd name="connsiteY82-720" fmla="*/ 5480 h 9972"/>
              <a:gd name="connsiteX83-721" fmla="*/ 2149 w 9854"/>
              <a:gd name="connsiteY83-722" fmla="*/ 5151 h 9972"/>
              <a:gd name="connsiteX84-723" fmla="*/ 2063 w 9854"/>
              <a:gd name="connsiteY84-724" fmla="*/ 4926 h 9972"/>
              <a:gd name="connsiteX85-725" fmla="*/ 1986 w 9854"/>
              <a:gd name="connsiteY85-726" fmla="*/ 4698 h 9972"/>
              <a:gd name="connsiteX86-727" fmla="*/ 1921 w 9854"/>
              <a:gd name="connsiteY86-728" fmla="*/ 4470 h 9972"/>
              <a:gd name="connsiteX87-729" fmla="*/ 1868 w 9854"/>
              <a:gd name="connsiteY87-730" fmla="*/ 4239 h 9972"/>
              <a:gd name="connsiteX88-731" fmla="*/ 1832 w 9854"/>
              <a:gd name="connsiteY88-732" fmla="*/ 4012 h 9972"/>
              <a:gd name="connsiteX89-733" fmla="*/ 1815 w 9854"/>
              <a:gd name="connsiteY89-734" fmla="*/ 3789 h 9972"/>
              <a:gd name="connsiteX90-735" fmla="*/ 1818 w 9854"/>
              <a:gd name="connsiteY90-736" fmla="*/ 3625 h 9972"/>
              <a:gd name="connsiteX91-737" fmla="*/ 1826 w 9854"/>
              <a:gd name="connsiteY91-738" fmla="*/ 3518 h 9972"/>
              <a:gd name="connsiteX92-739" fmla="*/ 1841 w 9854"/>
              <a:gd name="connsiteY92-740" fmla="*/ 3412 h 9972"/>
              <a:gd name="connsiteX93-741" fmla="*/ 1863 w 9854"/>
              <a:gd name="connsiteY93-742" fmla="*/ 3309 h 9972"/>
              <a:gd name="connsiteX94-743" fmla="*/ 1890 w 9854"/>
              <a:gd name="connsiteY94-744" fmla="*/ 3208 h 9972"/>
              <a:gd name="connsiteX95-745" fmla="*/ 1927 w 9854"/>
              <a:gd name="connsiteY95-746" fmla="*/ 3109 h 9972"/>
              <a:gd name="connsiteX96-747" fmla="*/ 1948 w 9854"/>
              <a:gd name="connsiteY96-748" fmla="*/ 3062 h 9972"/>
              <a:gd name="connsiteX97-749" fmla="*/ 1980 w 9854"/>
              <a:gd name="connsiteY97-750" fmla="*/ 2994 h 9972"/>
              <a:gd name="connsiteX98-751" fmla="*/ 2051 w 9854"/>
              <a:gd name="connsiteY98-752" fmla="*/ 2878 h 9972"/>
              <a:gd name="connsiteX99-753" fmla="*/ 2132 w 9854"/>
              <a:gd name="connsiteY99-754" fmla="*/ 2778 h 9972"/>
              <a:gd name="connsiteX100-755" fmla="*/ 2221 w 9854"/>
              <a:gd name="connsiteY100-756" fmla="*/ 2694 h 9972"/>
              <a:gd name="connsiteX101-757" fmla="*/ 2317 w 9854"/>
              <a:gd name="connsiteY101-758" fmla="*/ 2625 h 9972"/>
              <a:gd name="connsiteX102-759" fmla="*/ 2420 w 9854"/>
              <a:gd name="connsiteY102-760" fmla="*/ 2570 h 9972"/>
              <a:gd name="connsiteX103-761" fmla="*/ 2527 w 9854"/>
              <a:gd name="connsiteY103-762" fmla="*/ 2530 h 9972"/>
              <a:gd name="connsiteX104-763" fmla="*/ 2637 w 9854"/>
              <a:gd name="connsiteY104-764" fmla="*/ 2502 h 9972"/>
              <a:gd name="connsiteX105-765" fmla="*/ 2749 w 9854"/>
              <a:gd name="connsiteY105-766" fmla="*/ 2486 h 9972"/>
              <a:gd name="connsiteX106-767" fmla="*/ 2864 w 9854"/>
              <a:gd name="connsiteY106-768" fmla="*/ 2481 h 9972"/>
              <a:gd name="connsiteX107-769" fmla="*/ 2978 w 9854"/>
              <a:gd name="connsiteY107-770" fmla="*/ 2487 h 9972"/>
              <a:gd name="connsiteX108-771" fmla="*/ 3090 w 9854"/>
              <a:gd name="connsiteY108-772" fmla="*/ 2504 h 9972"/>
              <a:gd name="connsiteX109-773" fmla="*/ 3201 w 9854"/>
              <a:gd name="connsiteY109-774" fmla="*/ 2530 h 9972"/>
              <a:gd name="connsiteX110-775" fmla="*/ 3308 w 9854"/>
              <a:gd name="connsiteY110-776" fmla="*/ 2564 h 9972"/>
              <a:gd name="connsiteX111-777" fmla="*/ 3410 w 9854"/>
              <a:gd name="connsiteY111-778" fmla="*/ 2604 h 9972"/>
              <a:gd name="connsiteX112-779" fmla="*/ 3506 w 9854"/>
              <a:gd name="connsiteY112-780" fmla="*/ 2654 h 9972"/>
              <a:gd name="connsiteX113-781" fmla="*/ 3552 w 9854"/>
              <a:gd name="connsiteY113-782" fmla="*/ 2681 h 9972"/>
              <a:gd name="connsiteX114-783" fmla="*/ 3605 w 9854"/>
              <a:gd name="connsiteY114-784" fmla="*/ 2714 h 9972"/>
              <a:gd name="connsiteX115-785" fmla="*/ 3707 w 9854"/>
              <a:gd name="connsiteY115-786" fmla="*/ 2788 h 9972"/>
              <a:gd name="connsiteX116-787" fmla="*/ 3806 w 9854"/>
              <a:gd name="connsiteY116-788" fmla="*/ 2870 h 9972"/>
              <a:gd name="connsiteX117-789" fmla="*/ 3903 w 9854"/>
              <a:gd name="connsiteY117-790" fmla="*/ 2959 h 9972"/>
              <a:gd name="connsiteX118-791" fmla="*/ 4043 w 9854"/>
              <a:gd name="connsiteY118-792" fmla="*/ 3105 h 9972"/>
              <a:gd name="connsiteX119-793" fmla="*/ 4219 w 9854"/>
              <a:gd name="connsiteY119-794" fmla="*/ 3324 h 9972"/>
              <a:gd name="connsiteX120-795" fmla="*/ 4380 w 9854"/>
              <a:gd name="connsiteY120-796" fmla="*/ 3567 h 9972"/>
              <a:gd name="connsiteX121-797" fmla="*/ 4525 w 9854"/>
              <a:gd name="connsiteY121-798" fmla="*/ 3829 h 9972"/>
              <a:gd name="connsiteX122-799" fmla="*/ 4657 w 9854"/>
              <a:gd name="connsiteY122-800" fmla="*/ 4107 h 9972"/>
              <a:gd name="connsiteX123-801" fmla="*/ 4769 w 9854"/>
              <a:gd name="connsiteY123-802" fmla="*/ 4398 h 9972"/>
              <a:gd name="connsiteX124-803" fmla="*/ 4818 w 9854"/>
              <a:gd name="connsiteY124-804" fmla="*/ 4549 h 9972"/>
              <a:gd name="connsiteX125-805" fmla="*/ 4853 w 9854"/>
              <a:gd name="connsiteY125-806" fmla="*/ 4660 h 9972"/>
              <a:gd name="connsiteX126-807" fmla="*/ 4912 w 9854"/>
              <a:gd name="connsiteY126-808" fmla="*/ 4888 h 9972"/>
              <a:gd name="connsiteX127-809" fmla="*/ 4961 w 9854"/>
              <a:gd name="connsiteY127-810" fmla="*/ 5120 h 9972"/>
              <a:gd name="connsiteX128-811" fmla="*/ 5003 w 9854"/>
              <a:gd name="connsiteY128-812" fmla="*/ 5354 h 9972"/>
              <a:gd name="connsiteX129-813" fmla="*/ 5057 w 9854"/>
              <a:gd name="connsiteY129-814" fmla="*/ 5709 h 9972"/>
              <a:gd name="connsiteX130-815" fmla="*/ 5123 w 9854"/>
              <a:gd name="connsiteY130-816" fmla="*/ 6184 h 9972"/>
              <a:gd name="connsiteX131-817" fmla="*/ 5177 w 9854"/>
              <a:gd name="connsiteY131-818" fmla="*/ 6534 h 9972"/>
              <a:gd name="connsiteX132-819" fmla="*/ 5219 w 9854"/>
              <a:gd name="connsiteY132-820" fmla="*/ 6765 h 9972"/>
              <a:gd name="connsiteX133-821" fmla="*/ 5268 w 9854"/>
              <a:gd name="connsiteY133-822" fmla="*/ 6990 h 9972"/>
              <a:gd name="connsiteX134-823" fmla="*/ 5326 w 9854"/>
              <a:gd name="connsiteY134-824" fmla="*/ 7213 h 9972"/>
              <a:gd name="connsiteX135-825" fmla="*/ 5396 w 9854"/>
              <a:gd name="connsiteY135-826" fmla="*/ 7430 h 9972"/>
              <a:gd name="connsiteX136-827" fmla="*/ 5480 w 9854"/>
              <a:gd name="connsiteY136-828" fmla="*/ 7638 h 9972"/>
              <a:gd name="connsiteX137-829" fmla="*/ 5579 w 9854"/>
              <a:gd name="connsiteY137-830" fmla="*/ 7840 h 9972"/>
              <a:gd name="connsiteX138-831" fmla="*/ 5696 w 9854"/>
              <a:gd name="connsiteY138-832" fmla="*/ 8031 h 9972"/>
              <a:gd name="connsiteX139-833" fmla="*/ 5762 w 9854"/>
              <a:gd name="connsiteY139-834" fmla="*/ 8123 h 9972"/>
              <a:gd name="connsiteX140-835" fmla="*/ 5790 w 9854"/>
              <a:gd name="connsiteY140-836" fmla="*/ 8162 h 9972"/>
              <a:gd name="connsiteX141-837" fmla="*/ 5852 w 9854"/>
              <a:gd name="connsiteY141-838" fmla="*/ 8231 h 9972"/>
              <a:gd name="connsiteX142-839" fmla="*/ 5913 w 9854"/>
              <a:gd name="connsiteY142-840" fmla="*/ 8290 h 9972"/>
              <a:gd name="connsiteX143-841" fmla="*/ 5976 w 9854"/>
              <a:gd name="connsiteY143-842" fmla="*/ 8342 h 9972"/>
              <a:gd name="connsiteX144-843" fmla="*/ 6039 w 9854"/>
              <a:gd name="connsiteY144-844" fmla="*/ 8381 h 9972"/>
              <a:gd name="connsiteX145-845" fmla="*/ 6104 w 9854"/>
              <a:gd name="connsiteY145-846" fmla="*/ 8411 h 9972"/>
              <a:gd name="connsiteX146-847" fmla="*/ 6168 w 9854"/>
              <a:gd name="connsiteY146-848" fmla="*/ 8432 h 9972"/>
              <a:gd name="connsiteX147-849" fmla="*/ 6234 w 9854"/>
              <a:gd name="connsiteY147-850" fmla="*/ 8444 h 9972"/>
              <a:gd name="connsiteX148-851" fmla="*/ 6299 w 9854"/>
              <a:gd name="connsiteY148-852" fmla="*/ 8444 h 9972"/>
              <a:gd name="connsiteX149-853" fmla="*/ 6364 w 9854"/>
              <a:gd name="connsiteY149-854" fmla="*/ 8436 h 9972"/>
              <a:gd name="connsiteX150-855" fmla="*/ 6429 w 9854"/>
              <a:gd name="connsiteY150-856" fmla="*/ 8417 h 9972"/>
              <a:gd name="connsiteX151-857" fmla="*/ 6494 w 9854"/>
              <a:gd name="connsiteY151-858" fmla="*/ 8389 h 9972"/>
              <a:gd name="connsiteX152-859" fmla="*/ 6559 w 9854"/>
              <a:gd name="connsiteY152-860" fmla="*/ 8353 h 9972"/>
              <a:gd name="connsiteX153-861" fmla="*/ 6622 w 9854"/>
              <a:gd name="connsiteY153-862" fmla="*/ 8304 h 9972"/>
              <a:gd name="connsiteX154-863" fmla="*/ 6685 w 9854"/>
              <a:gd name="connsiteY154-864" fmla="*/ 8247 h 9972"/>
              <a:gd name="connsiteX155-865" fmla="*/ 6747 w 9854"/>
              <a:gd name="connsiteY155-866" fmla="*/ 8180 h 9972"/>
              <a:gd name="connsiteX156-867" fmla="*/ 6778 w 9854"/>
              <a:gd name="connsiteY156-868" fmla="*/ 8142 h 9972"/>
              <a:gd name="connsiteX157-869" fmla="*/ 6805 w 9854"/>
              <a:gd name="connsiteY157-870" fmla="*/ 8106 h 9972"/>
              <a:gd name="connsiteX158-871" fmla="*/ 6854 w 9854"/>
              <a:gd name="connsiteY158-872" fmla="*/ 8034 h 9972"/>
              <a:gd name="connsiteX159-873" fmla="*/ 6895 w 9854"/>
              <a:gd name="connsiteY159-874" fmla="*/ 7956 h 9972"/>
              <a:gd name="connsiteX160-875" fmla="*/ 6931 w 9854"/>
              <a:gd name="connsiteY160-876" fmla="*/ 7874 h 9972"/>
              <a:gd name="connsiteX161-877" fmla="*/ 6975 w 9854"/>
              <a:gd name="connsiteY161-878" fmla="*/ 7749 h 9972"/>
              <a:gd name="connsiteX162-879" fmla="*/ 7018 w 9854"/>
              <a:gd name="connsiteY162-880" fmla="*/ 7571 h 9972"/>
              <a:gd name="connsiteX163-881" fmla="*/ 7047 w 9854"/>
              <a:gd name="connsiteY163-882" fmla="*/ 7386 h 9972"/>
              <a:gd name="connsiteX164-883" fmla="*/ 7063 w 9854"/>
              <a:gd name="connsiteY164-884" fmla="*/ 7195 h 9972"/>
              <a:gd name="connsiteX165-885" fmla="*/ 7078 w 9854"/>
              <a:gd name="connsiteY165-886" fmla="*/ 6901 h 9972"/>
              <a:gd name="connsiteX166-887" fmla="*/ 7086 w 9854"/>
              <a:gd name="connsiteY166-888" fmla="*/ 6706 h 9972"/>
              <a:gd name="connsiteX167-889" fmla="*/ 7098 w 9854"/>
              <a:gd name="connsiteY167-890" fmla="*/ 6442 h 9972"/>
              <a:gd name="connsiteX168-891" fmla="*/ 7110 w 9854"/>
              <a:gd name="connsiteY168-892" fmla="*/ 5912 h 9972"/>
              <a:gd name="connsiteX169-893" fmla="*/ 7110 w 9854"/>
              <a:gd name="connsiteY169-894" fmla="*/ 5381 h 9972"/>
              <a:gd name="connsiteX170-895" fmla="*/ 7101 w 9854"/>
              <a:gd name="connsiteY170-896" fmla="*/ 4851 h 9972"/>
              <a:gd name="connsiteX171-897" fmla="*/ 7092 w 9854"/>
              <a:gd name="connsiteY171-898" fmla="*/ 4587 h 9972"/>
              <a:gd name="connsiteX172-899" fmla="*/ 7089 w 9854"/>
              <a:gd name="connsiteY172-900" fmla="*/ 4525 h 9972"/>
              <a:gd name="connsiteX173-901" fmla="*/ 7077 w 9854"/>
              <a:gd name="connsiteY173-902" fmla="*/ 4398 h 9972"/>
              <a:gd name="connsiteX174-903" fmla="*/ 7059 w 9854"/>
              <a:gd name="connsiteY174-904" fmla="*/ 4274 h 9972"/>
              <a:gd name="connsiteX175-905" fmla="*/ 7033 w 9854"/>
              <a:gd name="connsiteY175-906" fmla="*/ 4155 h 9972"/>
              <a:gd name="connsiteX176-907" fmla="*/ 7004 w 9854"/>
              <a:gd name="connsiteY176-908" fmla="*/ 4038 h 9972"/>
              <a:gd name="connsiteX177-909" fmla="*/ 6967 w 9854"/>
              <a:gd name="connsiteY177-910" fmla="*/ 3927 h 9972"/>
              <a:gd name="connsiteX178-911" fmla="*/ 6923 w 9854"/>
              <a:gd name="connsiteY178-912" fmla="*/ 3819 h 9972"/>
              <a:gd name="connsiteX179-913" fmla="*/ 6875 w 9854"/>
              <a:gd name="connsiteY179-914" fmla="*/ 3718 h 9972"/>
              <a:gd name="connsiteX180-915" fmla="*/ 6820 w 9854"/>
              <a:gd name="connsiteY180-916" fmla="*/ 3625 h 9972"/>
              <a:gd name="connsiteX181-917" fmla="*/ 6761 w 9854"/>
              <a:gd name="connsiteY181-918" fmla="*/ 3538 h 9972"/>
              <a:gd name="connsiteX182-919" fmla="*/ 6696 w 9854"/>
              <a:gd name="connsiteY182-920" fmla="*/ 3462 h 9972"/>
              <a:gd name="connsiteX183-921" fmla="*/ 6626 w 9854"/>
              <a:gd name="connsiteY183-922" fmla="*/ 3393 h 9972"/>
              <a:gd name="connsiteX184-923" fmla="*/ 6552 w 9854"/>
              <a:gd name="connsiteY184-924" fmla="*/ 3336 h 9972"/>
              <a:gd name="connsiteX185-925" fmla="*/ 6472 w 9854"/>
              <a:gd name="connsiteY185-926" fmla="*/ 3287 h 9972"/>
              <a:gd name="connsiteX186-927" fmla="*/ 6388 w 9854"/>
              <a:gd name="connsiteY186-928" fmla="*/ 3253 h 9972"/>
              <a:gd name="connsiteX187-929" fmla="*/ 6300 w 9854"/>
              <a:gd name="connsiteY187-930" fmla="*/ 3230 h 9972"/>
              <a:gd name="connsiteX188-931" fmla="*/ 6254 w 9854"/>
              <a:gd name="connsiteY188-932" fmla="*/ 3225 h 9972"/>
              <a:gd name="connsiteX189-933" fmla="*/ 6230 w 9854"/>
              <a:gd name="connsiteY189-934" fmla="*/ 3224 h 9972"/>
              <a:gd name="connsiteX190-935" fmla="*/ 6182 w 9854"/>
              <a:gd name="connsiteY190-936" fmla="*/ 3229 h 9972"/>
              <a:gd name="connsiteX191-937" fmla="*/ 6134 w 9854"/>
              <a:gd name="connsiteY191-938" fmla="*/ 3243 h 9972"/>
              <a:gd name="connsiteX192-939" fmla="*/ 6088 w 9854"/>
              <a:gd name="connsiteY192-940" fmla="*/ 3268 h 9972"/>
              <a:gd name="connsiteX193-941" fmla="*/ 6045 w 9854"/>
              <a:gd name="connsiteY193-942" fmla="*/ 3301 h 9972"/>
              <a:gd name="connsiteX194-943" fmla="*/ 6008 w 9854"/>
              <a:gd name="connsiteY194-944" fmla="*/ 3345 h 9972"/>
              <a:gd name="connsiteX195-945" fmla="*/ 5977 w 9854"/>
              <a:gd name="connsiteY195-946" fmla="*/ 3396 h 9972"/>
              <a:gd name="connsiteX196-947" fmla="*/ 5955 w 9854"/>
              <a:gd name="connsiteY196-948" fmla="*/ 3454 h 9972"/>
              <a:gd name="connsiteX197-949" fmla="*/ 5947 w 9854"/>
              <a:gd name="connsiteY197-950" fmla="*/ 3487 h 9972"/>
              <a:gd name="connsiteX198-951" fmla="*/ 5943 w 9854"/>
              <a:gd name="connsiteY198-952" fmla="*/ 3513 h 9972"/>
              <a:gd name="connsiteX199-953" fmla="*/ 5938 w 9854"/>
              <a:gd name="connsiteY199-954" fmla="*/ 3564 h 9972"/>
              <a:gd name="connsiteX200-955" fmla="*/ 5942 w 9854"/>
              <a:gd name="connsiteY200-956" fmla="*/ 3643 h 9972"/>
              <a:gd name="connsiteX201-957" fmla="*/ 5962 w 9854"/>
              <a:gd name="connsiteY201-958" fmla="*/ 3745 h 9972"/>
              <a:gd name="connsiteX202-959" fmla="*/ 5999 w 9854"/>
              <a:gd name="connsiteY202-960" fmla="*/ 3838 h 9972"/>
              <a:gd name="connsiteX203-961" fmla="*/ 6022 w 9854"/>
              <a:gd name="connsiteY203-962" fmla="*/ 3879 h 9972"/>
              <a:gd name="connsiteX204-963" fmla="*/ 6067 w 9854"/>
              <a:gd name="connsiteY204-964" fmla="*/ 3950 h 9972"/>
              <a:gd name="connsiteX205-965" fmla="*/ 6157 w 9854"/>
              <a:gd name="connsiteY205-966" fmla="*/ 4068 h 9972"/>
              <a:gd name="connsiteX206-967" fmla="*/ 6251 w 9854"/>
              <a:gd name="connsiteY206-968" fmla="*/ 4164 h 9972"/>
              <a:gd name="connsiteX207-969" fmla="*/ 6347 w 9854"/>
              <a:gd name="connsiteY207-970" fmla="*/ 4239 h 9972"/>
              <a:gd name="connsiteX208-971" fmla="*/ 6445 w 9854"/>
              <a:gd name="connsiteY208-972" fmla="*/ 4290 h 9972"/>
              <a:gd name="connsiteX209-973" fmla="*/ 6542 w 9854"/>
              <a:gd name="connsiteY209-974" fmla="*/ 4322 h 9972"/>
              <a:gd name="connsiteX210-975" fmla="*/ 6641 w 9854"/>
              <a:gd name="connsiteY210-976" fmla="*/ 4335 h 9972"/>
              <a:gd name="connsiteX211-977" fmla="*/ 6740 w 9854"/>
              <a:gd name="connsiteY211-978" fmla="*/ 4325 h 9972"/>
              <a:gd name="connsiteX212-979" fmla="*/ 6838 w 9854"/>
              <a:gd name="connsiteY212-980" fmla="*/ 4300 h 9972"/>
              <a:gd name="connsiteX213-981" fmla="*/ 6936 w 9854"/>
              <a:gd name="connsiteY213-982" fmla="*/ 4257 h 9972"/>
              <a:gd name="connsiteX214-983" fmla="*/ 7032 w 9854"/>
              <a:gd name="connsiteY214-984" fmla="*/ 4200 h 9972"/>
              <a:gd name="connsiteX215-985" fmla="*/ 7125 w 9854"/>
              <a:gd name="connsiteY215-986" fmla="*/ 4127 h 9972"/>
              <a:gd name="connsiteX216-987" fmla="*/ 7216 w 9854"/>
              <a:gd name="connsiteY216-988" fmla="*/ 4039 h 9972"/>
              <a:gd name="connsiteX217-989" fmla="*/ 7304 w 9854"/>
              <a:gd name="connsiteY217-990" fmla="*/ 3940 h 9972"/>
              <a:gd name="connsiteX218-991" fmla="*/ 7389 w 9854"/>
              <a:gd name="connsiteY218-992" fmla="*/ 3828 h 9972"/>
              <a:gd name="connsiteX219-993" fmla="*/ 7467 w 9854"/>
              <a:gd name="connsiteY219-994" fmla="*/ 3704 h 9972"/>
              <a:gd name="connsiteX220-995" fmla="*/ 7506 w 9854"/>
              <a:gd name="connsiteY220-996" fmla="*/ 3637 h 9972"/>
              <a:gd name="connsiteX221-997" fmla="*/ 7573 w 9854"/>
              <a:gd name="connsiteY221-998" fmla="*/ 3514 h 9972"/>
              <a:gd name="connsiteX222-999" fmla="*/ 7695 w 9854"/>
              <a:gd name="connsiteY222-1000" fmla="*/ 3255 h 9972"/>
              <a:gd name="connsiteX223-1001" fmla="*/ 7799 w 9854"/>
              <a:gd name="connsiteY223-1002" fmla="*/ 2977 h 9972"/>
              <a:gd name="connsiteX224-1003" fmla="*/ 7864 w 9854"/>
              <a:gd name="connsiteY224-1004" fmla="*/ 2760 h 9972"/>
              <a:gd name="connsiteX225-1005" fmla="*/ 7902 w 9854"/>
              <a:gd name="connsiteY225-1006" fmla="*/ 2613 h 9972"/>
              <a:gd name="connsiteX226-1007" fmla="*/ 7933 w 9854"/>
              <a:gd name="connsiteY226-1008" fmla="*/ 2463 h 9972"/>
              <a:gd name="connsiteX227-1009" fmla="*/ 7960 w 9854"/>
              <a:gd name="connsiteY227-1010" fmla="*/ 2309 h 9972"/>
              <a:gd name="connsiteX228-1011" fmla="*/ 7980 w 9854"/>
              <a:gd name="connsiteY228-1012" fmla="*/ 2156 h 9972"/>
              <a:gd name="connsiteX229-1013" fmla="*/ 7993 w 9854"/>
              <a:gd name="connsiteY229-1014" fmla="*/ 2000 h 9972"/>
              <a:gd name="connsiteX230-1015" fmla="*/ 8000 w 9854"/>
              <a:gd name="connsiteY230-1016" fmla="*/ 1844 h 9972"/>
              <a:gd name="connsiteX231-1017" fmla="*/ 7998 w 9854"/>
              <a:gd name="connsiteY231-1018" fmla="*/ 1688 h 9972"/>
              <a:gd name="connsiteX232-1019" fmla="*/ 7991 w 9854"/>
              <a:gd name="connsiteY232-1020" fmla="*/ 1530 h 9972"/>
              <a:gd name="connsiteX233-1021" fmla="*/ 7977 w 9854"/>
              <a:gd name="connsiteY233-1022" fmla="*/ 1374 h 9972"/>
              <a:gd name="connsiteX234-1023" fmla="*/ 7966 w 9854"/>
              <a:gd name="connsiteY234-1024" fmla="*/ 1295 h 9972"/>
              <a:gd name="connsiteX235-1025" fmla="*/ 7948 w 9854"/>
              <a:gd name="connsiteY235-1026" fmla="*/ 1190 h 9972"/>
              <a:gd name="connsiteX236-1027" fmla="*/ 7926 w 9854"/>
              <a:gd name="connsiteY236-1028" fmla="*/ 1015 h 9972"/>
              <a:gd name="connsiteX237-1029" fmla="*/ 7917 w 9854"/>
              <a:gd name="connsiteY237-1030" fmla="*/ 895 h 9972"/>
              <a:gd name="connsiteX238-1031" fmla="*/ 7919 w 9854"/>
              <a:gd name="connsiteY238-1032" fmla="*/ 780 h 9972"/>
              <a:gd name="connsiteX239-1033" fmla="*/ 7936 w 9854"/>
              <a:gd name="connsiteY239-1034" fmla="*/ 671 h 9972"/>
              <a:gd name="connsiteX240-1035" fmla="*/ 7963 w 9854"/>
              <a:gd name="connsiteY240-1036" fmla="*/ 599 h 9972"/>
              <a:gd name="connsiteX241-1037" fmla="*/ 7986 w 9854"/>
              <a:gd name="connsiteY241-1038" fmla="*/ 554 h 9972"/>
              <a:gd name="connsiteX242-1039" fmla="*/ 8016 w 9854"/>
              <a:gd name="connsiteY242-1040" fmla="*/ 516 h 9972"/>
              <a:gd name="connsiteX243-1041" fmla="*/ 8052 w 9854"/>
              <a:gd name="connsiteY243-1042" fmla="*/ 482 h 9972"/>
              <a:gd name="connsiteX244-1043" fmla="*/ 8071 w 9854"/>
              <a:gd name="connsiteY244-1044" fmla="*/ 468 h 9972"/>
              <a:gd name="connsiteX245-1045" fmla="*/ 8105 w 9854"/>
              <a:gd name="connsiteY245-1046" fmla="*/ 448 h 9972"/>
              <a:gd name="connsiteX246-1047" fmla="*/ 8170 w 9854"/>
              <a:gd name="connsiteY246-1048" fmla="*/ 434 h 9972"/>
              <a:gd name="connsiteX247-1049" fmla="*/ 8234 w 9854"/>
              <a:gd name="connsiteY247-1050" fmla="*/ 443 h 9972"/>
              <a:gd name="connsiteX248-1051" fmla="*/ 8300 w 9854"/>
              <a:gd name="connsiteY248-1052" fmla="*/ 475 h 9972"/>
              <a:gd name="connsiteX249-1053" fmla="*/ 8363 w 9854"/>
              <a:gd name="connsiteY249-1054" fmla="*/ 521 h 9972"/>
              <a:gd name="connsiteX250-1055" fmla="*/ 8420 w 9854"/>
              <a:gd name="connsiteY250-1056" fmla="*/ 581 h 9972"/>
              <a:gd name="connsiteX251-1057" fmla="*/ 8472 w 9854"/>
              <a:gd name="connsiteY251-1058" fmla="*/ 649 h 9972"/>
              <a:gd name="connsiteX252-1059" fmla="*/ 8516 w 9854"/>
              <a:gd name="connsiteY252-1060" fmla="*/ 720 h 9972"/>
              <a:gd name="connsiteX253-1061" fmla="*/ 8536 w 9854"/>
              <a:gd name="connsiteY253-1062" fmla="*/ 756 h 9972"/>
              <a:gd name="connsiteX254-1063" fmla="*/ 8615 w 9854"/>
              <a:gd name="connsiteY254-1064" fmla="*/ 926 h 9972"/>
              <a:gd name="connsiteX255-1065" fmla="*/ 8748 w 9854"/>
              <a:gd name="connsiteY255-1066" fmla="*/ 1207 h 9972"/>
              <a:gd name="connsiteX256-1067" fmla="*/ 8818 w 9854"/>
              <a:gd name="connsiteY256-1068" fmla="*/ 1330 h 9972"/>
              <a:gd name="connsiteX257-1069" fmla="*/ 8870 w 9854"/>
              <a:gd name="connsiteY257-1070" fmla="*/ 1404 h 9972"/>
              <a:gd name="connsiteX258-1071" fmla="*/ 8922 w 9854"/>
              <a:gd name="connsiteY258-1072" fmla="*/ 1468 h 9972"/>
              <a:gd name="connsiteX259-1073" fmla="*/ 8976 w 9854"/>
              <a:gd name="connsiteY259-1074" fmla="*/ 1515 h 9972"/>
              <a:gd name="connsiteX260-1075" fmla="*/ 9034 w 9854"/>
              <a:gd name="connsiteY260-1076" fmla="*/ 1547 h 9972"/>
              <a:gd name="connsiteX261-1077" fmla="*/ 9093 w 9854"/>
              <a:gd name="connsiteY261-1078" fmla="*/ 1560 h 9972"/>
              <a:gd name="connsiteX262-1079" fmla="*/ 9155 w 9854"/>
              <a:gd name="connsiteY262-1080" fmla="*/ 1552 h 9972"/>
              <a:gd name="connsiteX263-1081" fmla="*/ 9221 w 9854"/>
              <a:gd name="connsiteY263-1082" fmla="*/ 1520 h 9972"/>
              <a:gd name="connsiteX264-1083" fmla="*/ 9290 w 9854"/>
              <a:gd name="connsiteY264-1084" fmla="*/ 1462 h 9972"/>
              <a:gd name="connsiteX265-1085" fmla="*/ 9363 w 9854"/>
              <a:gd name="connsiteY265-1086" fmla="*/ 1372 h 9972"/>
              <a:gd name="connsiteX266-1087" fmla="*/ 9401 w 9854"/>
              <a:gd name="connsiteY266-1088" fmla="*/ 1315 h 9972"/>
              <a:gd name="connsiteX267-1089" fmla="*/ 9437 w 9854"/>
              <a:gd name="connsiteY267-1090" fmla="*/ 1252 h 9972"/>
              <a:gd name="connsiteX268-1091" fmla="*/ 9501 w 9854"/>
              <a:gd name="connsiteY268-1092" fmla="*/ 1116 h 9972"/>
              <a:gd name="connsiteX269-1093" fmla="*/ 9554 w 9854"/>
              <a:gd name="connsiteY269-1094" fmla="*/ 966 h 9972"/>
              <a:gd name="connsiteX270-1095" fmla="*/ 9599 w 9854"/>
              <a:gd name="connsiteY270-1096" fmla="*/ 812 h 9972"/>
              <a:gd name="connsiteX271-1097" fmla="*/ 9619 w 9854"/>
              <a:gd name="connsiteY271-1098" fmla="*/ 735 h 9972"/>
              <a:gd name="connsiteX272-1099" fmla="*/ 9667 w 9854"/>
              <a:gd name="connsiteY272-1100" fmla="*/ 548 h 9972"/>
              <a:gd name="connsiteX273-1101" fmla="*/ 9749 w 9854"/>
              <a:gd name="connsiteY273-1102" fmla="*/ 261 h 9972"/>
              <a:gd name="connsiteX274-1103" fmla="*/ 9815 w 9854"/>
              <a:gd name="connsiteY274-1104" fmla="*/ 83 h 9972"/>
              <a:gd name="connsiteX275-1105" fmla="*/ 9854 w 9854"/>
              <a:gd name="connsiteY275-1106" fmla="*/ 0 h 9972"/>
              <a:gd name="connsiteX0-1107" fmla="*/ 0 w 9850"/>
              <a:gd name="connsiteY0-1108" fmla="*/ 9956 h 9956"/>
              <a:gd name="connsiteX1-1109" fmla="*/ 151 w 9850"/>
              <a:gd name="connsiteY1-1110" fmla="*/ 9898 h 9956"/>
              <a:gd name="connsiteX2-1111" fmla="*/ 302 w 9850"/>
              <a:gd name="connsiteY2-1112" fmla="*/ 9829 h 9956"/>
              <a:gd name="connsiteX3-1113" fmla="*/ 449 w 9850"/>
              <a:gd name="connsiteY3-1114" fmla="*/ 9744 h 9956"/>
              <a:gd name="connsiteX4-1115" fmla="*/ 592 w 9850"/>
              <a:gd name="connsiteY4-1116" fmla="*/ 9643 h 9956"/>
              <a:gd name="connsiteX5-1117" fmla="*/ 730 w 9850"/>
              <a:gd name="connsiteY5-1118" fmla="*/ 9531 h 9956"/>
              <a:gd name="connsiteX6-1119" fmla="*/ 860 w 9850"/>
              <a:gd name="connsiteY6-1120" fmla="*/ 9406 h 9956"/>
              <a:gd name="connsiteX7-1121" fmla="*/ 982 w 9850"/>
              <a:gd name="connsiteY7-1122" fmla="*/ 9266 h 9956"/>
              <a:gd name="connsiteX8-1123" fmla="*/ 1093 w 9850"/>
              <a:gd name="connsiteY8-1124" fmla="*/ 9113 h 9956"/>
              <a:gd name="connsiteX9-1125" fmla="*/ 1193 w 9850"/>
              <a:gd name="connsiteY9-1126" fmla="*/ 8947 h 9956"/>
              <a:gd name="connsiteX10-1127" fmla="*/ 1279 w 9850"/>
              <a:gd name="connsiteY10-1128" fmla="*/ 8766 h 9956"/>
              <a:gd name="connsiteX11-1129" fmla="*/ 1351 w 9850"/>
              <a:gd name="connsiteY11-1130" fmla="*/ 8574 h 9956"/>
              <a:gd name="connsiteX12-1131" fmla="*/ 1406 w 9850"/>
              <a:gd name="connsiteY12-1132" fmla="*/ 8366 h 9956"/>
              <a:gd name="connsiteX13-1133" fmla="*/ 1426 w 9850"/>
              <a:gd name="connsiteY13-1134" fmla="*/ 8258 h 9956"/>
              <a:gd name="connsiteX14-1135" fmla="*/ 1440 w 9850"/>
              <a:gd name="connsiteY14-1136" fmla="*/ 8169 h 9956"/>
              <a:gd name="connsiteX15-1137" fmla="*/ 1455 w 9850"/>
              <a:gd name="connsiteY15-1138" fmla="*/ 7989 h 9956"/>
              <a:gd name="connsiteX16-1139" fmla="*/ 1457 w 9850"/>
              <a:gd name="connsiteY16-1140" fmla="*/ 7811 h 9956"/>
              <a:gd name="connsiteX17-1141" fmla="*/ 1442 w 9850"/>
              <a:gd name="connsiteY17-1142" fmla="*/ 7634 h 9956"/>
              <a:gd name="connsiteX18-1143" fmla="*/ 1412 w 9850"/>
              <a:gd name="connsiteY18-1144" fmla="*/ 7462 h 9956"/>
              <a:gd name="connsiteX19-1145" fmla="*/ 1365 w 9850"/>
              <a:gd name="connsiteY19-1146" fmla="*/ 7297 h 9956"/>
              <a:gd name="connsiteX20-1147" fmla="*/ 1304 w 9850"/>
              <a:gd name="connsiteY20-1148" fmla="*/ 7143 h 9956"/>
              <a:gd name="connsiteX21-1149" fmla="*/ 1223 w 9850"/>
              <a:gd name="connsiteY21-1150" fmla="*/ 6999 h 9956"/>
              <a:gd name="connsiteX22-1151" fmla="*/ 1176 w 9850"/>
              <a:gd name="connsiteY22-1152" fmla="*/ 6931 h 9956"/>
              <a:gd name="connsiteX23-1153" fmla="*/ 1146 w 9850"/>
              <a:gd name="connsiteY23-1154" fmla="*/ 6893 h 9956"/>
              <a:gd name="connsiteX24-1155" fmla="*/ 1083 w 9850"/>
              <a:gd name="connsiteY24-1156" fmla="*/ 6831 h 9956"/>
              <a:gd name="connsiteX25-1157" fmla="*/ 1022 w 9850"/>
              <a:gd name="connsiteY25-1158" fmla="*/ 6786 h 9956"/>
              <a:gd name="connsiteX26-1159" fmla="*/ 962 w 9850"/>
              <a:gd name="connsiteY26-1160" fmla="*/ 6759 h 9956"/>
              <a:gd name="connsiteX27-1161" fmla="*/ 904 w 9850"/>
              <a:gd name="connsiteY27-1162" fmla="*/ 6748 h 9956"/>
              <a:gd name="connsiteX28-1163" fmla="*/ 847 w 9850"/>
              <a:gd name="connsiteY28-1164" fmla="*/ 6753 h 9956"/>
              <a:gd name="connsiteX29-1165" fmla="*/ 793 w 9850"/>
              <a:gd name="connsiteY29-1166" fmla="*/ 6772 h 9956"/>
              <a:gd name="connsiteX30-1167" fmla="*/ 744 w 9850"/>
              <a:gd name="connsiteY30-1168" fmla="*/ 6804 h 9956"/>
              <a:gd name="connsiteX31-1169" fmla="*/ 699 w 9850"/>
              <a:gd name="connsiteY31-1170" fmla="*/ 6849 h 9956"/>
              <a:gd name="connsiteX32-1171" fmla="*/ 660 w 9850"/>
              <a:gd name="connsiteY32-1172" fmla="*/ 6907 h 9956"/>
              <a:gd name="connsiteX33-1173" fmla="*/ 626 w 9850"/>
              <a:gd name="connsiteY33-1174" fmla="*/ 6976 h 9956"/>
              <a:gd name="connsiteX34-1175" fmla="*/ 599 w 9850"/>
              <a:gd name="connsiteY34-1176" fmla="*/ 7055 h 9956"/>
              <a:gd name="connsiteX35-1177" fmla="*/ 580 w 9850"/>
              <a:gd name="connsiteY35-1178" fmla="*/ 7143 h 9956"/>
              <a:gd name="connsiteX36-1179" fmla="*/ 568 w 9850"/>
              <a:gd name="connsiteY36-1180" fmla="*/ 7236 h 9956"/>
              <a:gd name="connsiteX37-1181" fmla="*/ 565 w 9850"/>
              <a:gd name="connsiteY37-1182" fmla="*/ 7340 h 9956"/>
              <a:gd name="connsiteX38-1183" fmla="*/ 572 w 9850"/>
              <a:gd name="connsiteY38-1184" fmla="*/ 7447 h 9956"/>
              <a:gd name="connsiteX39-1185" fmla="*/ 578 w 9850"/>
              <a:gd name="connsiteY39-1186" fmla="*/ 7503 h 9956"/>
              <a:gd name="connsiteX40-1187" fmla="*/ 593 w 9850"/>
              <a:gd name="connsiteY40-1188" fmla="*/ 7597 h 9956"/>
              <a:gd name="connsiteX41-1189" fmla="*/ 636 w 9850"/>
              <a:gd name="connsiteY41-1190" fmla="*/ 7779 h 9956"/>
              <a:gd name="connsiteX42-1191" fmla="*/ 693 w 9850"/>
              <a:gd name="connsiteY42-1192" fmla="*/ 7952 h 9956"/>
              <a:gd name="connsiteX43-1193" fmla="*/ 763 w 9850"/>
              <a:gd name="connsiteY43-1194" fmla="*/ 8119 h 9956"/>
              <a:gd name="connsiteX44-1195" fmla="*/ 847 w 9850"/>
              <a:gd name="connsiteY44-1196" fmla="*/ 8276 h 9956"/>
              <a:gd name="connsiteX45-1197" fmla="*/ 939 w 9850"/>
              <a:gd name="connsiteY45-1198" fmla="*/ 8425 h 9956"/>
              <a:gd name="connsiteX46-1199" fmla="*/ 1039 w 9850"/>
              <a:gd name="connsiteY46-1200" fmla="*/ 8563 h 9956"/>
              <a:gd name="connsiteX47-1201" fmla="*/ 1150 w 9850"/>
              <a:gd name="connsiteY47-1202" fmla="*/ 8691 h 9956"/>
              <a:gd name="connsiteX48-1203" fmla="*/ 1266 w 9850"/>
              <a:gd name="connsiteY48-1204" fmla="*/ 8809 h 9956"/>
              <a:gd name="connsiteX49-1205" fmla="*/ 1388 w 9850"/>
              <a:gd name="connsiteY49-1206" fmla="*/ 8914 h 9956"/>
              <a:gd name="connsiteX50-1207" fmla="*/ 1512 w 9850"/>
              <a:gd name="connsiteY50-1208" fmla="*/ 9004 h 9956"/>
              <a:gd name="connsiteX51-1209" fmla="*/ 1640 w 9850"/>
              <a:gd name="connsiteY51-1210" fmla="*/ 9084 h 9956"/>
              <a:gd name="connsiteX52-1211" fmla="*/ 1767 w 9850"/>
              <a:gd name="connsiteY52-1212" fmla="*/ 9150 h 9956"/>
              <a:gd name="connsiteX53-1213" fmla="*/ 1896 w 9850"/>
              <a:gd name="connsiteY53-1214" fmla="*/ 9200 h 9956"/>
              <a:gd name="connsiteX54-1215" fmla="*/ 2024 w 9850"/>
              <a:gd name="connsiteY54-1216" fmla="*/ 9234 h 9956"/>
              <a:gd name="connsiteX55-1217" fmla="*/ 2148 w 9850"/>
              <a:gd name="connsiteY55-1218" fmla="*/ 9255 h 9956"/>
              <a:gd name="connsiteX56-1219" fmla="*/ 2208 w 9850"/>
              <a:gd name="connsiteY56-1220" fmla="*/ 9256 h 9956"/>
              <a:gd name="connsiteX57-1221" fmla="*/ 2277 w 9850"/>
              <a:gd name="connsiteY57-1222" fmla="*/ 9255 h 9956"/>
              <a:gd name="connsiteX58-1223" fmla="*/ 2414 w 9850"/>
              <a:gd name="connsiteY58-1224" fmla="*/ 9233 h 9956"/>
              <a:gd name="connsiteX59-1225" fmla="*/ 2542 w 9850"/>
              <a:gd name="connsiteY59-1226" fmla="*/ 9185 h 9956"/>
              <a:gd name="connsiteX60-1227" fmla="*/ 2666 w 9850"/>
              <a:gd name="connsiteY60-1228" fmla="*/ 9113 h 9956"/>
              <a:gd name="connsiteX61-1229" fmla="*/ 2778 w 9850"/>
              <a:gd name="connsiteY61-1230" fmla="*/ 9016 h 9956"/>
              <a:gd name="connsiteX62-1231" fmla="*/ 2878 w 9850"/>
              <a:gd name="connsiteY62-1232" fmla="*/ 8893 h 9956"/>
              <a:gd name="connsiteX63-1233" fmla="*/ 2943 w 9850"/>
              <a:gd name="connsiteY63-1234" fmla="*/ 8786 h 9956"/>
              <a:gd name="connsiteX64-1235" fmla="*/ 2982 w 9850"/>
              <a:gd name="connsiteY64-1236" fmla="*/ 8706 h 9956"/>
              <a:gd name="connsiteX65-1237" fmla="*/ 3016 w 9850"/>
              <a:gd name="connsiteY65-1238" fmla="*/ 8620 h 9956"/>
              <a:gd name="connsiteX66-1239" fmla="*/ 3048 w 9850"/>
              <a:gd name="connsiteY66-1240" fmla="*/ 8528 h 9956"/>
              <a:gd name="connsiteX67-1241" fmla="*/ 3060 w 9850"/>
              <a:gd name="connsiteY67-1242" fmla="*/ 8479 h 9956"/>
              <a:gd name="connsiteX68-1243" fmla="*/ 3078 w 9850"/>
              <a:gd name="connsiteY68-1244" fmla="*/ 8402 h 9956"/>
              <a:gd name="connsiteX69-1245" fmla="*/ 3105 w 9850"/>
              <a:gd name="connsiteY69-1246" fmla="*/ 8249 h 9956"/>
              <a:gd name="connsiteX70-1247" fmla="*/ 3119 w 9850"/>
              <a:gd name="connsiteY70-1248" fmla="*/ 8106 h 9956"/>
              <a:gd name="connsiteX71-1249" fmla="*/ 3122 w 9850"/>
              <a:gd name="connsiteY71-1250" fmla="*/ 7966 h 9956"/>
              <a:gd name="connsiteX72-1251" fmla="*/ 3115 w 9850"/>
              <a:gd name="connsiteY72-1252" fmla="*/ 7833 h 9956"/>
              <a:gd name="connsiteX73-1253" fmla="*/ 3098 w 9850"/>
              <a:gd name="connsiteY73-1254" fmla="*/ 7704 h 9956"/>
              <a:gd name="connsiteX74-1255" fmla="*/ 3073 w 9850"/>
              <a:gd name="connsiteY74-1256" fmla="*/ 7576 h 9956"/>
              <a:gd name="connsiteX75-1257" fmla="*/ 3040 w 9850"/>
              <a:gd name="connsiteY75-1258" fmla="*/ 7452 h 9956"/>
              <a:gd name="connsiteX76-1259" fmla="*/ 2980 w 9850"/>
              <a:gd name="connsiteY76-1260" fmla="*/ 7271 h 9956"/>
              <a:gd name="connsiteX77-1261" fmla="*/ 2883 w 9850"/>
              <a:gd name="connsiteY77-1262" fmla="*/ 7034 h 9956"/>
              <a:gd name="connsiteX78-1263" fmla="*/ 2719 w 9850"/>
              <a:gd name="connsiteY78-1264" fmla="*/ 6680 h 9956"/>
              <a:gd name="connsiteX79-1265" fmla="*/ 2607 w 9850"/>
              <a:gd name="connsiteY79-1266" fmla="*/ 6435 h 9956"/>
              <a:gd name="connsiteX80-1267" fmla="*/ 2453 w 9850"/>
              <a:gd name="connsiteY80-1268" fmla="*/ 6102 h 9956"/>
              <a:gd name="connsiteX81-1269" fmla="*/ 2170 w 9850"/>
              <a:gd name="connsiteY81-1270" fmla="*/ 5495 h 9956"/>
              <a:gd name="connsiteX82-1271" fmla="*/ 2031 w 9850"/>
              <a:gd name="connsiteY82-1272" fmla="*/ 5165 h 9956"/>
              <a:gd name="connsiteX83-1273" fmla="*/ 1944 w 9850"/>
              <a:gd name="connsiteY83-1274" fmla="*/ 4940 h 9956"/>
              <a:gd name="connsiteX84-1275" fmla="*/ 1865 w 9850"/>
              <a:gd name="connsiteY84-1276" fmla="*/ 4711 h 9956"/>
              <a:gd name="connsiteX85-1277" fmla="*/ 1799 w 9850"/>
              <a:gd name="connsiteY85-1278" fmla="*/ 4483 h 9956"/>
              <a:gd name="connsiteX86-1279" fmla="*/ 1746 w 9850"/>
              <a:gd name="connsiteY86-1280" fmla="*/ 4251 h 9956"/>
              <a:gd name="connsiteX87-1281" fmla="*/ 1709 w 9850"/>
              <a:gd name="connsiteY87-1282" fmla="*/ 4023 h 9956"/>
              <a:gd name="connsiteX88-1283" fmla="*/ 1692 w 9850"/>
              <a:gd name="connsiteY88-1284" fmla="*/ 3800 h 9956"/>
              <a:gd name="connsiteX89-1285" fmla="*/ 1695 w 9850"/>
              <a:gd name="connsiteY89-1286" fmla="*/ 3635 h 9956"/>
              <a:gd name="connsiteX90-1287" fmla="*/ 1703 w 9850"/>
              <a:gd name="connsiteY90-1288" fmla="*/ 3528 h 9956"/>
              <a:gd name="connsiteX91-1289" fmla="*/ 1718 w 9850"/>
              <a:gd name="connsiteY91-1290" fmla="*/ 3422 h 9956"/>
              <a:gd name="connsiteX92-1291" fmla="*/ 1741 w 9850"/>
              <a:gd name="connsiteY92-1292" fmla="*/ 3318 h 9956"/>
              <a:gd name="connsiteX93-1293" fmla="*/ 1768 w 9850"/>
              <a:gd name="connsiteY93-1294" fmla="*/ 3217 h 9956"/>
              <a:gd name="connsiteX94-1295" fmla="*/ 1806 w 9850"/>
              <a:gd name="connsiteY94-1296" fmla="*/ 3118 h 9956"/>
              <a:gd name="connsiteX95-1297" fmla="*/ 1827 w 9850"/>
              <a:gd name="connsiteY95-1298" fmla="*/ 3071 h 9956"/>
              <a:gd name="connsiteX96-1299" fmla="*/ 1859 w 9850"/>
              <a:gd name="connsiteY96-1300" fmla="*/ 3002 h 9956"/>
              <a:gd name="connsiteX97-1301" fmla="*/ 1931 w 9850"/>
              <a:gd name="connsiteY97-1302" fmla="*/ 2886 h 9956"/>
              <a:gd name="connsiteX98-1303" fmla="*/ 2014 w 9850"/>
              <a:gd name="connsiteY98-1304" fmla="*/ 2786 h 9956"/>
              <a:gd name="connsiteX99-1305" fmla="*/ 2104 w 9850"/>
              <a:gd name="connsiteY99-1306" fmla="*/ 2702 h 9956"/>
              <a:gd name="connsiteX100-1307" fmla="*/ 2201 w 9850"/>
              <a:gd name="connsiteY100-1308" fmla="*/ 2632 h 9956"/>
              <a:gd name="connsiteX101-1309" fmla="*/ 2306 w 9850"/>
              <a:gd name="connsiteY101-1310" fmla="*/ 2577 h 9956"/>
              <a:gd name="connsiteX102-1311" fmla="*/ 2414 w 9850"/>
              <a:gd name="connsiteY102-1312" fmla="*/ 2537 h 9956"/>
              <a:gd name="connsiteX103-1313" fmla="*/ 2526 w 9850"/>
              <a:gd name="connsiteY103-1314" fmla="*/ 2509 h 9956"/>
              <a:gd name="connsiteX104-1315" fmla="*/ 2640 w 9850"/>
              <a:gd name="connsiteY104-1316" fmla="*/ 2493 h 9956"/>
              <a:gd name="connsiteX105-1317" fmla="*/ 2756 w 9850"/>
              <a:gd name="connsiteY105-1318" fmla="*/ 2488 h 9956"/>
              <a:gd name="connsiteX106-1319" fmla="*/ 2872 w 9850"/>
              <a:gd name="connsiteY106-1320" fmla="*/ 2494 h 9956"/>
              <a:gd name="connsiteX107-1321" fmla="*/ 2986 w 9850"/>
              <a:gd name="connsiteY107-1322" fmla="*/ 2511 h 9956"/>
              <a:gd name="connsiteX108-1323" fmla="*/ 3098 w 9850"/>
              <a:gd name="connsiteY108-1324" fmla="*/ 2537 h 9956"/>
              <a:gd name="connsiteX109-1325" fmla="*/ 3207 w 9850"/>
              <a:gd name="connsiteY109-1326" fmla="*/ 2571 h 9956"/>
              <a:gd name="connsiteX110-1327" fmla="*/ 3311 w 9850"/>
              <a:gd name="connsiteY110-1328" fmla="*/ 2611 h 9956"/>
              <a:gd name="connsiteX111-1329" fmla="*/ 3408 w 9850"/>
              <a:gd name="connsiteY111-1330" fmla="*/ 2661 h 9956"/>
              <a:gd name="connsiteX112-1331" fmla="*/ 3455 w 9850"/>
              <a:gd name="connsiteY112-1332" fmla="*/ 2689 h 9956"/>
              <a:gd name="connsiteX113-1333" fmla="*/ 3508 w 9850"/>
              <a:gd name="connsiteY113-1334" fmla="*/ 2722 h 9956"/>
              <a:gd name="connsiteX114-1335" fmla="*/ 3612 w 9850"/>
              <a:gd name="connsiteY114-1336" fmla="*/ 2796 h 9956"/>
              <a:gd name="connsiteX115-1337" fmla="*/ 3712 w 9850"/>
              <a:gd name="connsiteY115-1338" fmla="*/ 2878 h 9956"/>
              <a:gd name="connsiteX116-1339" fmla="*/ 3811 w 9850"/>
              <a:gd name="connsiteY116-1340" fmla="*/ 2967 h 9956"/>
              <a:gd name="connsiteX117-1341" fmla="*/ 3953 w 9850"/>
              <a:gd name="connsiteY117-1342" fmla="*/ 3114 h 9956"/>
              <a:gd name="connsiteX118-1343" fmla="*/ 4132 w 9850"/>
              <a:gd name="connsiteY118-1344" fmla="*/ 3333 h 9956"/>
              <a:gd name="connsiteX119-1345" fmla="*/ 4295 w 9850"/>
              <a:gd name="connsiteY119-1346" fmla="*/ 3577 h 9956"/>
              <a:gd name="connsiteX120-1347" fmla="*/ 4442 w 9850"/>
              <a:gd name="connsiteY120-1348" fmla="*/ 3840 h 9956"/>
              <a:gd name="connsiteX121-1349" fmla="*/ 4576 w 9850"/>
              <a:gd name="connsiteY121-1350" fmla="*/ 4119 h 9956"/>
              <a:gd name="connsiteX122-1351" fmla="*/ 4690 w 9850"/>
              <a:gd name="connsiteY122-1352" fmla="*/ 4410 h 9956"/>
              <a:gd name="connsiteX123-1353" fmla="*/ 4739 w 9850"/>
              <a:gd name="connsiteY123-1354" fmla="*/ 4562 h 9956"/>
              <a:gd name="connsiteX124-1355" fmla="*/ 4775 w 9850"/>
              <a:gd name="connsiteY124-1356" fmla="*/ 4673 h 9956"/>
              <a:gd name="connsiteX125-1357" fmla="*/ 4835 w 9850"/>
              <a:gd name="connsiteY125-1358" fmla="*/ 4902 h 9956"/>
              <a:gd name="connsiteX126-1359" fmla="*/ 4885 w 9850"/>
              <a:gd name="connsiteY126-1360" fmla="*/ 5134 h 9956"/>
              <a:gd name="connsiteX127-1361" fmla="*/ 4927 w 9850"/>
              <a:gd name="connsiteY127-1362" fmla="*/ 5369 h 9956"/>
              <a:gd name="connsiteX128-1363" fmla="*/ 4982 w 9850"/>
              <a:gd name="connsiteY128-1364" fmla="*/ 5725 h 9956"/>
              <a:gd name="connsiteX129-1365" fmla="*/ 5049 w 9850"/>
              <a:gd name="connsiteY129-1366" fmla="*/ 6201 h 9956"/>
              <a:gd name="connsiteX130-1367" fmla="*/ 5104 w 9850"/>
              <a:gd name="connsiteY130-1368" fmla="*/ 6552 h 9956"/>
              <a:gd name="connsiteX131-1369" fmla="*/ 5146 w 9850"/>
              <a:gd name="connsiteY131-1370" fmla="*/ 6784 h 9956"/>
              <a:gd name="connsiteX132-1371" fmla="*/ 5196 w 9850"/>
              <a:gd name="connsiteY132-1372" fmla="*/ 7010 h 9956"/>
              <a:gd name="connsiteX133-1373" fmla="*/ 5255 w 9850"/>
              <a:gd name="connsiteY133-1374" fmla="*/ 7233 h 9956"/>
              <a:gd name="connsiteX134-1375" fmla="*/ 5326 w 9850"/>
              <a:gd name="connsiteY134-1376" fmla="*/ 7451 h 9956"/>
              <a:gd name="connsiteX135-1377" fmla="*/ 5411 w 9850"/>
              <a:gd name="connsiteY135-1378" fmla="*/ 7659 h 9956"/>
              <a:gd name="connsiteX136-1379" fmla="*/ 5512 w 9850"/>
              <a:gd name="connsiteY136-1380" fmla="*/ 7862 h 9956"/>
              <a:gd name="connsiteX137-1381" fmla="*/ 5630 w 9850"/>
              <a:gd name="connsiteY137-1382" fmla="*/ 8054 h 9956"/>
              <a:gd name="connsiteX138-1383" fmla="*/ 5697 w 9850"/>
              <a:gd name="connsiteY138-1384" fmla="*/ 8146 h 9956"/>
              <a:gd name="connsiteX139-1385" fmla="*/ 5726 w 9850"/>
              <a:gd name="connsiteY139-1386" fmla="*/ 8185 h 9956"/>
              <a:gd name="connsiteX140-1387" fmla="*/ 5789 w 9850"/>
              <a:gd name="connsiteY140-1388" fmla="*/ 8254 h 9956"/>
              <a:gd name="connsiteX141-1389" fmla="*/ 5851 w 9850"/>
              <a:gd name="connsiteY141-1390" fmla="*/ 8313 h 9956"/>
              <a:gd name="connsiteX142-1391" fmla="*/ 5915 w 9850"/>
              <a:gd name="connsiteY142-1392" fmla="*/ 8365 h 9956"/>
              <a:gd name="connsiteX143-1393" fmla="*/ 5978 w 9850"/>
              <a:gd name="connsiteY143-1394" fmla="*/ 8405 h 9956"/>
              <a:gd name="connsiteX144-1395" fmla="*/ 6044 w 9850"/>
              <a:gd name="connsiteY144-1396" fmla="*/ 8435 h 9956"/>
              <a:gd name="connsiteX145-1397" fmla="*/ 6109 w 9850"/>
              <a:gd name="connsiteY145-1398" fmla="*/ 8456 h 9956"/>
              <a:gd name="connsiteX146-1399" fmla="*/ 6176 w 9850"/>
              <a:gd name="connsiteY146-1400" fmla="*/ 8468 h 9956"/>
              <a:gd name="connsiteX147-1401" fmla="*/ 6242 w 9850"/>
              <a:gd name="connsiteY147-1402" fmla="*/ 8468 h 9956"/>
              <a:gd name="connsiteX148-1403" fmla="*/ 6308 w 9850"/>
              <a:gd name="connsiteY148-1404" fmla="*/ 8460 h 9956"/>
              <a:gd name="connsiteX149-1405" fmla="*/ 6374 w 9850"/>
              <a:gd name="connsiteY149-1406" fmla="*/ 8441 h 9956"/>
              <a:gd name="connsiteX150-1407" fmla="*/ 6440 w 9850"/>
              <a:gd name="connsiteY150-1408" fmla="*/ 8413 h 9956"/>
              <a:gd name="connsiteX151-1409" fmla="*/ 6506 w 9850"/>
              <a:gd name="connsiteY151-1410" fmla="*/ 8376 h 9956"/>
              <a:gd name="connsiteX152-1411" fmla="*/ 6570 w 9850"/>
              <a:gd name="connsiteY152-1412" fmla="*/ 8327 h 9956"/>
              <a:gd name="connsiteX153-1413" fmla="*/ 6634 w 9850"/>
              <a:gd name="connsiteY153-1414" fmla="*/ 8270 h 9956"/>
              <a:gd name="connsiteX154-1415" fmla="*/ 6697 w 9850"/>
              <a:gd name="connsiteY154-1416" fmla="*/ 8203 h 9956"/>
              <a:gd name="connsiteX155-1417" fmla="*/ 6728 w 9850"/>
              <a:gd name="connsiteY155-1418" fmla="*/ 8165 h 9956"/>
              <a:gd name="connsiteX156-1419" fmla="*/ 6756 w 9850"/>
              <a:gd name="connsiteY156-1420" fmla="*/ 8129 h 9956"/>
              <a:gd name="connsiteX157-1421" fmla="*/ 6806 w 9850"/>
              <a:gd name="connsiteY157-1422" fmla="*/ 8057 h 9956"/>
              <a:gd name="connsiteX158-1423" fmla="*/ 6847 w 9850"/>
              <a:gd name="connsiteY158-1424" fmla="*/ 7978 h 9956"/>
              <a:gd name="connsiteX159-1425" fmla="*/ 6884 w 9850"/>
              <a:gd name="connsiteY159-1426" fmla="*/ 7896 h 9956"/>
              <a:gd name="connsiteX160-1427" fmla="*/ 6928 w 9850"/>
              <a:gd name="connsiteY160-1428" fmla="*/ 7771 h 9956"/>
              <a:gd name="connsiteX161-1429" fmla="*/ 6972 w 9850"/>
              <a:gd name="connsiteY161-1430" fmla="*/ 7592 h 9956"/>
              <a:gd name="connsiteX162-1431" fmla="*/ 7001 w 9850"/>
              <a:gd name="connsiteY162-1432" fmla="*/ 7407 h 9956"/>
              <a:gd name="connsiteX163-1433" fmla="*/ 7018 w 9850"/>
              <a:gd name="connsiteY163-1434" fmla="*/ 7215 h 9956"/>
              <a:gd name="connsiteX164-1435" fmla="*/ 7033 w 9850"/>
              <a:gd name="connsiteY164-1436" fmla="*/ 6920 h 9956"/>
              <a:gd name="connsiteX165-1437" fmla="*/ 7041 w 9850"/>
              <a:gd name="connsiteY165-1438" fmla="*/ 6725 h 9956"/>
              <a:gd name="connsiteX166-1439" fmla="*/ 7053 w 9850"/>
              <a:gd name="connsiteY166-1440" fmla="*/ 6460 h 9956"/>
              <a:gd name="connsiteX167-1441" fmla="*/ 7065 w 9850"/>
              <a:gd name="connsiteY167-1442" fmla="*/ 5929 h 9956"/>
              <a:gd name="connsiteX168-1443" fmla="*/ 7065 w 9850"/>
              <a:gd name="connsiteY168-1444" fmla="*/ 5396 h 9956"/>
              <a:gd name="connsiteX169-1445" fmla="*/ 7056 w 9850"/>
              <a:gd name="connsiteY169-1446" fmla="*/ 4865 h 9956"/>
              <a:gd name="connsiteX170-1447" fmla="*/ 7047 w 9850"/>
              <a:gd name="connsiteY170-1448" fmla="*/ 4600 h 9956"/>
              <a:gd name="connsiteX171-1449" fmla="*/ 7044 w 9850"/>
              <a:gd name="connsiteY171-1450" fmla="*/ 4538 h 9956"/>
              <a:gd name="connsiteX172-1451" fmla="*/ 7032 w 9850"/>
              <a:gd name="connsiteY172-1452" fmla="*/ 4410 h 9956"/>
              <a:gd name="connsiteX173-1453" fmla="*/ 7014 w 9850"/>
              <a:gd name="connsiteY173-1454" fmla="*/ 4286 h 9956"/>
              <a:gd name="connsiteX174-1455" fmla="*/ 6987 w 9850"/>
              <a:gd name="connsiteY174-1456" fmla="*/ 4167 h 9956"/>
              <a:gd name="connsiteX175-1457" fmla="*/ 6958 w 9850"/>
              <a:gd name="connsiteY175-1458" fmla="*/ 4049 h 9956"/>
              <a:gd name="connsiteX176-1459" fmla="*/ 6920 w 9850"/>
              <a:gd name="connsiteY176-1460" fmla="*/ 3938 h 9956"/>
              <a:gd name="connsiteX177-1461" fmla="*/ 6876 w 9850"/>
              <a:gd name="connsiteY177-1462" fmla="*/ 3830 h 9956"/>
              <a:gd name="connsiteX178-1463" fmla="*/ 6827 w 9850"/>
              <a:gd name="connsiteY178-1464" fmla="*/ 3728 h 9956"/>
              <a:gd name="connsiteX179-1465" fmla="*/ 6771 w 9850"/>
              <a:gd name="connsiteY179-1466" fmla="*/ 3635 h 9956"/>
              <a:gd name="connsiteX180-1467" fmla="*/ 6711 w 9850"/>
              <a:gd name="connsiteY180-1468" fmla="*/ 3548 h 9956"/>
              <a:gd name="connsiteX181-1469" fmla="*/ 6645 w 9850"/>
              <a:gd name="connsiteY181-1470" fmla="*/ 3472 h 9956"/>
              <a:gd name="connsiteX182-1471" fmla="*/ 6574 w 9850"/>
              <a:gd name="connsiteY182-1472" fmla="*/ 3403 h 9956"/>
              <a:gd name="connsiteX183-1473" fmla="*/ 6499 w 9850"/>
              <a:gd name="connsiteY183-1474" fmla="*/ 3345 h 9956"/>
              <a:gd name="connsiteX184-1475" fmla="*/ 6418 w 9850"/>
              <a:gd name="connsiteY184-1476" fmla="*/ 3296 h 9956"/>
              <a:gd name="connsiteX185-1477" fmla="*/ 6333 w 9850"/>
              <a:gd name="connsiteY185-1478" fmla="*/ 3262 h 9956"/>
              <a:gd name="connsiteX186-1479" fmla="*/ 6243 w 9850"/>
              <a:gd name="connsiteY186-1480" fmla="*/ 3239 h 9956"/>
              <a:gd name="connsiteX187-1481" fmla="*/ 6197 w 9850"/>
              <a:gd name="connsiteY187-1482" fmla="*/ 3234 h 9956"/>
              <a:gd name="connsiteX188-1483" fmla="*/ 6172 w 9850"/>
              <a:gd name="connsiteY188-1484" fmla="*/ 3233 h 9956"/>
              <a:gd name="connsiteX189-1485" fmla="*/ 6124 w 9850"/>
              <a:gd name="connsiteY189-1486" fmla="*/ 3238 h 9956"/>
              <a:gd name="connsiteX190-1487" fmla="*/ 6075 w 9850"/>
              <a:gd name="connsiteY190-1488" fmla="*/ 3252 h 9956"/>
              <a:gd name="connsiteX191-1489" fmla="*/ 6028 w 9850"/>
              <a:gd name="connsiteY191-1490" fmla="*/ 3277 h 9956"/>
              <a:gd name="connsiteX192-1491" fmla="*/ 5985 w 9850"/>
              <a:gd name="connsiteY192-1492" fmla="*/ 3310 h 9956"/>
              <a:gd name="connsiteX193-1493" fmla="*/ 5947 w 9850"/>
              <a:gd name="connsiteY193-1494" fmla="*/ 3354 h 9956"/>
              <a:gd name="connsiteX194-1495" fmla="*/ 5916 w 9850"/>
              <a:gd name="connsiteY194-1496" fmla="*/ 3406 h 9956"/>
              <a:gd name="connsiteX195-1497" fmla="*/ 5893 w 9850"/>
              <a:gd name="connsiteY195-1498" fmla="*/ 3464 h 9956"/>
              <a:gd name="connsiteX196-1499" fmla="*/ 5885 w 9850"/>
              <a:gd name="connsiteY196-1500" fmla="*/ 3497 h 9956"/>
              <a:gd name="connsiteX197-1501" fmla="*/ 5881 w 9850"/>
              <a:gd name="connsiteY197-1502" fmla="*/ 3523 h 9956"/>
              <a:gd name="connsiteX198-1503" fmla="*/ 5876 w 9850"/>
              <a:gd name="connsiteY198-1504" fmla="*/ 3574 h 9956"/>
              <a:gd name="connsiteX199-1505" fmla="*/ 5880 w 9850"/>
              <a:gd name="connsiteY199-1506" fmla="*/ 3653 h 9956"/>
              <a:gd name="connsiteX200-1507" fmla="*/ 5900 w 9850"/>
              <a:gd name="connsiteY200-1508" fmla="*/ 3756 h 9956"/>
              <a:gd name="connsiteX201-1509" fmla="*/ 5938 w 9850"/>
              <a:gd name="connsiteY201-1510" fmla="*/ 3849 h 9956"/>
              <a:gd name="connsiteX202-1511" fmla="*/ 5961 w 9850"/>
              <a:gd name="connsiteY202-1512" fmla="*/ 3890 h 9956"/>
              <a:gd name="connsiteX203-1513" fmla="*/ 6007 w 9850"/>
              <a:gd name="connsiteY203-1514" fmla="*/ 3961 h 9956"/>
              <a:gd name="connsiteX204-1515" fmla="*/ 6098 w 9850"/>
              <a:gd name="connsiteY204-1516" fmla="*/ 4079 h 9956"/>
              <a:gd name="connsiteX205-1517" fmla="*/ 6194 w 9850"/>
              <a:gd name="connsiteY205-1518" fmla="*/ 4176 h 9956"/>
              <a:gd name="connsiteX206-1519" fmla="*/ 6291 w 9850"/>
              <a:gd name="connsiteY206-1520" fmla="*/ 4251 h 9956"/>
              <a:gd name="connsiteX207-1521" fmla="*/ 6390 w 9850"/>
              <a:gd name="connsiteY207-1522" fmla="*/ 4302 h 9956"/>
              <a:gd name="connsiteX208-1523" fmla="*/ 6489 w 9850"/>
              <a:gd name="connsiteY208-1524" fmla="*/ 4334 h 9956"/>
              <a:gd name="connsiteX209-1525" fmla="*/ 6589 w 9850"/>
              <a:gd name="connsiteY209-1526" fmla="*/ 4347 h 9956"/>
              <a:gd name="connsiteX210-1527" fmla="*/ 6690 w 9850"/>
              <a:gd name="connsiteY210-1528" fmla="*/ 4337 h 9956"/>
              <a:gd name="connsiteX211-1529" fmla="*/ 6789 w 9850"/>
              <a:gd name="connsiteY211-1530" fmla="*/ 4312 h 9956"/>
              <a:gd name="connsiteX212-1531" fmla="*/ 6889 w 9850"/>
              <a:gd name="connsiteY212-1532" fmla="*/ 4269 h 9956"/>
              <a:gd name="connsiteX213-1533" fmla="*/ 6986 w 9850"/>
              <a:gd name="connsiteY213-1534" fmla="*/ 4212 h 9956"/>
              <a:gd name="connsiteX214-1535" fmla="*/ 7081 w 9850"/>
              <a:gd name="connsiteY214-1536" fmla="*/ 4139 h 9956"/>
              <a:gd name="connsiteX215-1537" fmla="*/ 7173 w 9850"/>
              <a:gd name="connsiteY215-1538" fmla="*/ 4050 h 9956"/>
              <a:gd name="connsiteX216-1539" fmla="*/ 7262 w 9850"/>
              <a:gd name="connsiteY216-1540" fmla="*/ 3951 h 9956"/>
              <a:gd name="connsiteX217-1541" fmla="*/ 7348 w 9850"/>
              <a:gd name="connsiteY217-1542" fmla="*/ 3839 h 9956"/>
              <a:gd name="connsiteX218-1543" fmla="*/ 7428 w 9850"/>
              <a:gd name="connsiteY218-1544" fmla="*/ 3714 h 9956"/>
              <a:gd name="connsiteX219-1545" fmla="*/ 7467 w 9850"/>
              <a:gd name="connsiteY219-1546" fmla="*/ 3647 h 9956"/>
              <a:gd name="connsiteX220-1547" fmla="*/ 7535 w 9850"/>
              <a:gd name="connsiteY220-1548" fmla="*/ 3524 h 9956"/>
              <a:gd name="connsiteX221-1549" fmla="*/ 7659 w 9850"/>
              <a:gd name="connsiteY221-1550" fmla="*/ 3264 h 9956"/>
              <a:gd name="connsiteX222-1551" fmla="*/ 7765 w 9850"/>
              <a:gd name="connsiteY222-1552" fmla="*/ 2985 h 9956"/>
              <a:gd name="connsiteX223-1553" fmla="*/ 7831 w 9850"/>
              <a:gd name="connsiteY223-1554" fmla="*/ 2768 h 9956"/>
              <a:gd name="connsiteX224-1555" fmla="*/ 7869 w 9850"/>
              <a:gd name="connsiteY224-1556" fmla="*/ 2620 h 9956"/>
              <a:gd name="connsiteX225-1557" fmla="*/ 7901 w 9850"/>
              <a:gd name="connsiteY225-1558" fmla="*/ 2470 h 9956"/>
              <a:gd name="connsiteX226-1559" fmla="*/ 7928 w 9850"/>
              <a:gd name="connsiteY226-1560" fmla="*/ 2315 h 9956"/>
              <a:gd name="connsiteX227-1561" fmla="*/ 7948 w 9850"/>
              <a:gd name="connsiteY227-1562" fmla="*/ 2162 h 9956"/>
              <a:gd name="connsiteX228-1563" fmla="*/ 7961 w 9850"/>
              <a:gd name="connsiteY228-1564" fmla="*/ 2006 h 9956"/>
              <a:gd name="connsiteX229-1565" fmla="*/ 7969 w 9850"/>
              <a:gd name="connsiteY229-1566" fmla="*/ 1849 h 9956"/>
              <a:gd name="connsiteX230-1567" fmla="*/ 7967 w 9850"/>
              <a:gd name="connsiteY230-1568" fmla="*/ 1693 h 9956"/>
              <a:gd name="connsiteX231-1569" fmla="*/ 7959 w 9850"/>
              <a:gd name="connsiteY231-1570" fmla="*/ 1534 h 9956"/>
              <a:gd name="connsiteX232-1571" fmla="*/ 7945 w 9850"/>
              <a:gd name="connsiteY232-1572" fmla="*/ 1378 h 9956"/>
              <a:gd name="connsiteX233-1573" fmla="*/ 7934 w 9850"/>
              <a:gd name="connsiteY233-1574" fmla="*/ 1299 h 9956"/>
              <a:gd name="connsiteX234-1575" fmla="*/ 7916 w 9850"/>
              <a:gd name="connsiteY234-1576" fmla="*/ 1193 h 9956"/>
              <a:gd name="connsiteX235-1577" fmla="*/ 7893 w 9850"/>
              <a:gd name="connsiteY235-1578" fmla="*/ 1018 h 9956"/>
              <a:gd name="connsiteX236-1579" fmla="*/ 7884 w 9850"/>
              <a:gd name="connsiteY236-1580" fmla="*/ 898 h 9956"/>
              <a:gd name="connsiteX237-1581" fmla="*/ 7886 w 9850"/>
              <a:gd name="connsiteY237-1582" fmla="*/ 782 h 9956"/>
              <a:gd name="connsiteX238-1583" fmla="*/ 7904 w 9850"/>
              <a:gd name="connsiteY238-1584" fmla="*/ 673 h 9956"/>
              <a:gd name="connsiteX239-1585" fmla="*/ 7931 w 9850"/>
              <a:gd name="connsiteY239-1586" fmla="*/ 601 h 9956"/>
              <a:gd name="connsiteX240-1587" fmla="*/ 7954 w 9850"/>
              <a:gd name="connsiteY240-1588" fmla="*/ 556 h 9956"/>
              <a:gd name="connsiteX241-1589" fmla="*/ 7985 w 9850"/>
              <a:gd name="connsiteY241-1590" fmla="*/ 517 h 9956"/>
              <a:gd name="connsiteX242-1591" fmla="*/ 8021 w 9850"/>
              <a:gd name="connsiteY242-1592" fmla="*/ 483 h 9956"/>
              <a:gd name="connsiteX243-1593" fmla="*/ 8041 w 9850"/>
              <a:gd name="connsiteY243-1594" fmla="*/ 469 h 9956"/>
              <a:gd name="connsiteX244-1595" fmla="*/ 8075 w 9850"/>
              <a:gd name="connsiteY244-1596" fmla="*/ 449 h 9956"/>
              <a:gd name="connsiteX245-1597" fmla="*/ 8141 w 9850"/>
              <a:gd name="connsiteY245-1598" fmla="*/ 435 h 9956"/>
              <a:gd name="connsiteX246-1599" fmla="*/ 8206 w 9850"/>
              <a:gd name="connsiteY246-1600" fmla="*/ 444 h 9956"/>
              <a:gd name="connsiteX247-1601" fmla="*/ 8273 w 9850"/>
              <a:gd name="connsiteY247-1602" fmla="*/ 476 h 9956"/>
              <a:gd name="connsiteX248-1603" fmla="*/ 8337 w 9850"/>
              <a:gd name="connsiteY248-1604" fmla="*/ 522 h 9956"/>
              <a:gd name="connsiteX249-1605" fmla="*/ 8395 w 9850"/>
              <a:gd name="connsiteY249-1606" fmla="*/ 583 h 9956"/>
              <a:gd name="connsiteX250-1607" fmla="*/ 8448 w 9850"/>
              <a:gd name="connsiteY250-1608" fmla="*/ 651 h 9956"/>
              <a:gd name="connsiteX251-1609" fmla="*/ 8492 w 9850"/>
              <a:gd name="connsiteY251-1610" fmla="*/ 722 h 9956"/>
              <a:gd name="connsiteX252-1611" fmla="*/ 8512 w 9850"/>
              <a:gd name="connsiteY252-1612" fmla="*/ 758 h 9956"/>
              <a:gd name="connsiteX253-1613" fmla="*/ 8593 w 9850"/>
              <a:gd name="connsiteY253-1614" fmla="*/ 929 h 9956"/>
              <a:gd name="connsiteX254-1615" fmla="*/ 8728 w 9850"/>
              <a:gd name="connsiteY254-1616" fmla="*/ 1210 h 9956"/>
              <a:gd name="connsiteX255-1617" fmla="*/ 8799 w 9850"/>
              <a:gd name="connsiteY255-1618" fmla="*/ 1334 h 9956"/>
              <a:gd name="connsiteX256-1619" fmla="*/ 8851 w 9850"/>
              <a:gd name="connsiteY256-1620" fmla="*/ 1408 h 9956"/>
              <a:gd name="connsiteX257-1621" fmla="*/ 8904 w 9850"/>
              <a:gd name="connsiteY257-1622" fmla="*/ 1472 h 9956"/>
              <a:gd name="connsiteX258-1623" fmla="*/ 8959 w 9850"/>
              <a:gd name="connsiteY258-1624" fmla="*/ 1519 h 9956"/>
              <a:gd name="connsiteX259-1625" fmla="*/ 9018 w 9850"/>
              <a:gd name="connsiteY259-1626" fmla="*/ 1551 h 9956"/>
              <a:gd name="connsiteX260-1627" fmla="*/ 9078 w 9850"/>
              <a:gd name="connsiteY260-1628" fmla="*/ 1564 h 9956"/>
              <a:gd name="connsiteX261-1629" fmla="*/ 9141 w 9850"/>
              <a:gd name="connsiteY261-1630" fmla="*/ 1556 h 9956"/>
              <a:gd name="connsiteX262-1631" fmla="*/ 9208 w 9850"/>
              <a:gd name="connsiteY262-1632" fmla="*/ 1524 h 9956"/>
              <a:gd name="connsiteX263-1633" fmla="*/ 9278 w 9850"/>
              <a:gd name="connsiteY263-1634" fmla="*/ 1466 h 9956"/>
              <a:gd name="connsiteX264-1635" fmla="*/ 9352 w 9850"/>
              <a:gd name="connsiteY264-1636" fmla="*/ 1376 h 9956"/>
              <a:gd name="connsiteX265-1637" fmla="*/ 9390 w 9850"/>
              <a:gd name="connsiteY265-1638" fmla="*/ 1319 h 9956"/>
              <a:gd name="connsiteX266-1639" fmla="*/ 9427 w 9850"/>
              <a:gd name="connsiteY266-1640" fmla="*/ 1256 h 9956"/>
              <a:gd name="connsiteX267-1641" fmla="*/ 9492 w 9850"/>
              <a:gd name="connsiteY267-1642" fmla="*/ 1119 h 9956"/>
              <a:gd name="connsiteX268-1643" fmla="*/ 9546 w 9850"/>
              <a:gd name="connsiteY268-1644" fmla="*/ 969 h 9956"/>
              <a:gd name="connsiteX269-1645" fmla="*/ 9591 w 9850"/>
              <a:gd name="connsiteY269-1646" fmla="*/ 814 h 9956"/>
              <a:gd name="connsiteX270-1647" fmla="*/ 9612 w 9850"/>
              <a:gd name="connsiteY270-1648" fmla="*/ 737 h 9956"/>
              <a:gd name="connsiteX271-1649" fmla="*/ 9660 w 9850"/>
              <a:gd name="connsiteY271-1650" fmla="*/ 550 h 9956"/>
              <a:gd name="connsiteX272-1651" fmla="*/ 9743 w 9850"/>
              <a:gd name="connsiteY272-1652" fmla="*/ 262 h 9956"/>
              <a:gd name="connsiteX273-1653" fmla="*/ 9810 w 9850"/>
              <a:gd name="connsiteY273-1654" fmla="*/ 83 h 9956"/>
              <a:gd name="connsiteX274-1655" fmla="*/ 9850 w 9850"/>
              <a:gd name="connsiteY274-1656" fmla="*/ 0 h 9956"/>
              <a:gd name="connsiteX0-1657" fmla="*/ 0 w 9847"/>
              <a:gd name="connsiteY0-1658" fmla="*/ 9942 h 9942"/>
              <a:gd name="connsiteX1-1659" fmla="*/ 154 w 9847"/>
              <a:gd name="connsiteY1-1660" fmla="*/ 9872 h 9942"/>
              <a:gd name="connsiteX2-1661" fmla="*/ 303 w 9847"/>
              <a:gd name="connsiteY2-1662" fmla="*/ 9787 h 9942"/>
              <a:gd name="connsiteX3-1663" fmla="*/ 448 w 9847"/>
              <a:gd name="connsiteY3-1664" fmla="*/ 9686 h 9942"/>
              <a:gd name="connsiteX4-1665" fmla="*/ 588 w 9847"/>
              <a:gd name="connsiteY4-1666" fmla="*/ 9573 h 9942"/>
              <a:gd name="connsiteX5-1667" fmla="*/ 720 w 9847"/>
              <a:gd name="connsiteY5-1668" fmla="*/ 9448 h 9942"/>
              <a:gd name="connsiteX6-1669" fmla="*/ 844 w 9847"/>
              <a:gd name="connsiteY6-1670" fmla="*/ 9307 h 9942"/>
              <a:gd name="connsiteX7-1671" fmla="*/ 957 w 9847"/>
              <a:gd name="connsiteY7-1672" fmla="*/ 9153 h 9942"/>
              <a:gd name="connsiteX8-1673" fmla="*/ 1058 w 9847"/>
              <a:gd name="connsiteY8-1674" fmla="*/ 8987 h 9942"/>
              <a:gd name="connsiteX9-1675" fmla="*/ 1145 w 9847"/>
              <a:gd name="connsiteY9-1676" fmla="*/ 8805 h 9942"/>
              <a:gd name="connsiteX10-1677" fmla="*/ 1219 w 9847"/>
              <a:gd name="connsiteY10-1678" fmla="*/ 8612 h 9942"/>
              <a:gd name="connsiteX11-1679" fmla="*/ 1274 w 9847"/>
              <a:gd name="connsiteY11-1680" fmla="*/ 8403 h 9942"/>
              <a:gd name="connsiteX12-1681" fmla="*/ 1295 w 9847"/>
              <a:gd name="connsiteY12-1682" fmla="*/ 8294 h 9942"/>
              <a:gd name="connsiteX13-1683" fmla="*/ 1309 w 9847"/>
              <a:gd name="connsiteY13-1684" fmla="*/ 8205 h 9942"/>
              <a:gd name="connsiteX14-1685" fmla="*/ 1324 w 9847"/>
              <a:gd name="connsiteY14-1686" fmla="*/ 8024 h 9942"/>
              <a:gd name="connsiteX15-1687" fmla="*/ 1326 w 9847"/>
              <a:gd name="connsiteY15-1688" fmla="*/ 7846 h 9942"/>
              <a:gd name="connsiteX16-1689" fmla="*/ 1311 w 9847"/>
              <a:gd name="connsiteY16-1690" fmla="*/ 7668 h 9942"/>
              <a:gd name="connsiteX17-1691" fmla="*/ 1281 w 9847"/>
              <a:gd name="connsiteY17-1692" fmla="*/ 7495 h 9942"/>
              <a:gd name="connsiteX18-1693" fmla="*/ 1233 w 9847"/>
              <a:gd name="connsiteY18-1694" fmla="*/ 7329 h 9942"/>
              <a:gd name="connsiteX19-1695" fmla="*/ 1171 w 9847"/>
              <a:gd name="connsiteY19-1696" fmla="*/ 7175 h 9942"/>
              <a:gd name="connsiteX20-1697" fmla="*/ 1089 w 9847"/>
              <a:gd name="connsiteY20-1698" fmla="*/ 7030 h 9942"/>
              <a:gd name="connsiteX21-1699" fmla="*/ 1041 w 9847"/>
              <a:gd name="connsiteY21-1700" fmla="*/ 6962 h 9942"/>
              <a:gd name="connsiteX22-1701" fmla="*/ 1010 w 9847"/>
              <a:gd name="connsiteY22-1702" fmla="*/ 6923 h 9942"/>
              <a:gd name="connsiteX23-1703" fmla="*/ 946 w 9847"/>
              <a:gd name="connsiteY23-1704" fmla="*/ 6861 h 9942"/>
              <a:gd name="connsiteX24-1705" fmla="*/ 885 w 9847"/>
              <a:gd name="connsiteY24-1706" fmla="*/ 6816 h 9942"/>
              <a:gd name="connsiteX25-1707" fmla="*/ 824 w 9847"/>
              <a:gd name="connsiteY25-1708" fmla="*/ 6789 h 9942"/>
              <a:gd name="connsiteX26-1709" fmla="*/ 765 w 9847"/>
              <a:gd name="connsiteY26-1710" fmla="*/ 6778 h 9942"/>
              <a:gd name="connsiteX27-1711" fmla="*/ 707 w 9847"/>
              <a:gd name="connsiteY27-1712" fmla="*/ 6783 h 9942"/>
              <a:gd name="connsiteX28-1713" fmla="*/ 652 w 9847"/>
              <a:gd name="connsiteY28-1714" fmla="*/ 6802 h 9942"/>
              <a:gd name="connsiteX29-1715" fmla="*/ 602 w 9847"/>
              <a:gd name="connsiteY29-1716" fmla="*/ 6834 h 9942"/>
              <a:gd name="connsiteX30-1717" fmla="*/ 557 w 9847"/>
              <a:gd name="connsiteY30-1718" fmla="*/ 6879 h 9942"/>
              <a:gd name="connsiteX31-1719" fmla="*/ 517 w 9847"/>
              <a:gd name="connsiteY31-1720" fmla="*/ 6938 h 9942"/>
              <a:gd name="connsiteX32-1721" fmla="*/ 483 w 9847"/>
              <a:gd name="connsiteY32-1722" fmla="*/ 7007 h 9942"/>
              <a:gd name="connsiteX33-1723" fmla="*/ 455 w 9847"/>
              <a:gd name="connsiteY33-1724" fmla="*/ 7086 h 9942"/>
              <a:gd name="connsiteX34-1725" fmla="*/ 436 w 9847"/>
              <a:gd name="connsiteY34-1726" fmla="*/ 7175 h 9942"/>
              <a:gd name="connsiteX35-1727" fmla="*/ 424 w 9847"/>
              <a:gd name="connsiteY35-1728" fmla="*/ 7268 h 9942"/>
              <a:gd name="connsiteX36-1729" fmla="*/ 421 w 9847"/>
              <a:gd name="connsiteY36-1730" fmla="*/ 7372 h 9942"/>
              <a:gd name="connsiteX37-1731" fmla="*/ 428 w 9847"/>
              <a:gd name="connsiteY37-1732" fmla="*/ 7480 h 9942"/>
              <a:gd name="connsiteX38-1733" fmla="*/ 434 w 9847"/>
              <a:gd name="connsiteY38-1734" fmla="*/ 7536 h 9942"/>
              <a:gd name="connsiteX39-1735" fmla="*/ 449 w 9847"/>
              <a:gd name="connsiteY39-1736" fmla="*/ 7631 h 9942"/>
              <a:gd name="connsiteX40-1737" fmla="*/ 493 w 9847"/>
              <a:gd name="connsiteY40-1738" fmla="*/ 7813 h 9942"/>
              <a:gd name="connsiteX41-1739" fmla="*/ 551 w 9847"/>
              <a:gd name="connsiteY41-1740" fmla="*/ 7987 h 9942"/>
              <a:gd name="connsiteX42-1741" fmla="*/ 622 w 9847"/>
              <a:gd name="connsiteY42-1742" fmla="*/ 8155 h 9942"/>
              <a:gd name="connsiteX43-1743" fmla="*/ 707 w 9847"/>
              <a:gd name="connsiteY43-1744" fmla="*/ 8313 h 9942"/>
              <a:gd name="connsiteX44-1745" fmla="*/ 800 w 9847"/>
              <a:gd name="connsiteY44-1746" fmla="*/ 8462 h 9942"/>
              <a:gd name="connsiteX45-1747" fmla="*/ 902 w 9847"/>
              <a:gd name="connsiteY45-1748" fmla="*/ 8601 h 9942"/>
              <a:gd name="connsiteX46-1749" fmla="*/ 1015 w 9847"/>
              <a:gd name="connsiteY46-1750" fmla="*/ 8729 h 9942"/>
              <a:gd name="connsiteX47-1751" fmla="*/ 1132 w 9847"/>
              <a:gd name="connsiteY47-1752" fmla="*/ 8848 h 9942"/>
              <a:gd name="connsiteX48-1753" fmla="*/ 1256 w 9847"/>
              <a:gd name="connsiteY48-1754" fmla="*/ 8953 h 9942"/>
              <a:gd name="connsiteX49-1755" fmla="*/ 1382 w 9847"/>
              <a:gd name="connsiteY49-1756" fmla="*/ 9044 h 9942"/>
              <a:gd name="connsiteX50-1757" fmla="*/ 1512 w 9847"/>
              <a:gd name="connsiteY50-1758" fmla="*/ 9124 h 9942"/>
              <a:gd name="connsiteX51-1759" fmla="*/ 1641 w 9847"/>
              <a:gd name="connsiteY51-1760" fmla="*/ 9190 h 9942"/>
              <a:gd name="connsiteX52-1761" fmla="*/ 1772 w 9847"/>
              <a:gd name="connsiteY52-1762" fmla="*/ 9241 h 9942"/>
              <a:gd name="connsiteX53-1763" fmla="*/ 1902 w 9847"/>
              <a:gd name="connsiteY53-1764" fmla="*/ 9275 h 9942"/>
              <a:gd name="connsiteX54-1765" fmla="*/ 2028 w 9847"/>
              <a:gd name="connsiteY54-1766" fmla="*/ 9296 h 9942"/>
              <a:gd name="connsiteX55-1767" fmla="*/ 2089 w 9847"/>
              <a:gd name="connsiteY55-1768" fmla="*/ 9297 h 9942"/>
              <a:gd name="connsiteX56-1769" fmla="*/ 2159 w 9847"/>
              <a:gd name="connsiteY56-1770" fmla="*/ 9296 h 9942"/>
              <a:gd name="connsiteX57-1771" fmla="*/ 2298 w 9847"/>
              <a:gd name="connsiteY57-1772" fmla="*/ 9274 h 9942"/>
              <a:gd name="connsiteX58-1773" fmla="*/ 2428 w 9847"/>
              <a:gd name="connsiteY58-1774" fmla="*/ 9226 h 9942"/>
              <a:gd name="connsiteX59-1775" fmla="*/ 2554 w 9847"/>
              <a:gd name="connsiteY59-1776" fmla="*/ 9153 h 9942"/>
              <a:gd name="connsiteX60-1777" fmla="*/ 2667 w 9847"/>
              <a:gd name="connsiteY60-1778" fmla="*/ 9056 h 9942"/>
              <a:gd name="connsiteX61-1779" fmla="*/ 2769 w 9847"/>
              <a:gd name="connsiteY61-1780" fmla="*/ 8932 h 9942"/>
              <a:gd name="connsiteX62-1781" fmla="*/ 2835 w 9847"/>
              <a:gd name="connsiteY62-1782" fmla="*/ 8825 h 9942"/>
              <a:gd name="connsiteX63-1783" fmla="*/ 2874 w 9847"/>
              <a:gd name="connsiteY63-1784" fmla="*/ 8744 h 9942"/>
              <a:gd name="connsiteX64-1785" fmla="*/ 2909 w 9847"/>
              <a:gd name="connsiteY64-1786" fmla="*/ 8658 h 9942"/>
              <a:gd name="connsiteX65-1787" fmla="*/ 2941 w 9847"/>
              <a:gd name="connsiteY65-1788" fmla="*/ 8566 h 9942"/>
              <a:gd name="connsiteX66-1789" fmla="*/ 2954 w 9847"/>
              <a:gd name="connsiteY66-1790" fmla="*/ 8516 h 9942"/>
              <a:gd name="connsiteX67-1791" fmla="*/ 2972 w 9847"/>
              <a:gd name="connsiteY67-1792" fmla="*/ 8439 h 9942"/>
              <a:gd name="connsiteX68-1793" fmla="*/ 2999 w 9847"/>
              <a:gd name="connsiteY68-1794" fmla="*/ 8285 h 9942"/>
              <a:gd name="connsiteX69-1795" fmla="*/ 3013 w 9847"/>
              <a:gd name="connsiteY69-1796" fmla="*/ 8142 h 9942"/>
              <a:gd name="connsiteX70-1797" fmla="*/ 3017 w 9847"/>
              <a:gd name="connsiteY70-1798" fmla="*/ 8001 h 9942"/>
              <a:gd name="connsiteX71-1799" fmla="*/ 3009 w 9847"/>
              <a:gd name="connsiteY71-1800" fmla="*/ 7868 h 9942"/>
              <a:gd name="connsiteX72-1801" fmla="*/ 2992 w 9847"/>
              <a:gd name="connsiteY72-1802" fmla="*/ 7738 h 9942"/>
              <a:gd name="connsiteX73-1803" fmla="*/ 2967 w 9847"/>
              <a:gd name="connsiteY73-1804" fmla="*/ 7609 h 9942"/>
              <a:gd name="connsiteX74-1805" fmla="*/ 2933 w 9847"/>
              <a:gd name="connsiteY74-1806" fmla="*/ 7485 h 9942"/>
              <a:gd name="connsiteX75-1807" fmla="*/ 2872 w 9847"/>
              <a:gd name="connsiteY75-1808" fmla="*/ 7303 h 9942"/>
              <a:gd name="connsiteX76-1809" fmla="*/ 2774 w 9847"/>
              <a:gd name="connsiteY76-1810" fmla="*/ 7065 h 9942"/>
              <a:gd name="connsiteX77-1811" fmla="*/ 2607 w 9847"/>
              <a:gd name="connsiteY77-1812" fmla="*/ 6710 h 9942"/>
              <a:gd name="connsiteX78-1813" fmla="*/ 2494 w 9847"/>
              <a:gd name="connsiteY78-1814" fmla="*/ 6463 h 9942"/>
              <a:gd name="connsiteX79-1815" fmla="*/ 2337 w 9847"/>
              <a:gd name="connsiteY79-1816" fmla="*/ 6129 h 9942"/>
              <a:gd name="connsiteX80-1817" fmla="*/ 2050 w 9847"/>
              <a:gd name="connsiteY80-1818" fmla="*/ 5519 h 9942"/>
              <a:gd name="connsiteX81-1819" fmla="*/ 1909 w 9847"/>
              <a:gd name="connsiteY81-1820" fmla="*/ 5188 h 9942"/>
              <a:gd name="connsiteX82-1821" fmla="*/ 1821 w 9847"/>
              <a:gd name="connsiteY82-1822" fmla="*/ 4962 h 9942"/>
              <a:gd name="connsiteX83-1823" fmla="*/ 1740 w 9847"/>
              <a:gd name="connsiteY83-1824" fmla="*/ 4732 h 9942"/>
              <a:gd name="connsiteX84-1825" fmla="*/ 1673 w 9847"/>
              <a:gd name="connsiteY84-1826" fmla="*/ 4503 h 9942"/>
              <a:gd name="connsiteX85-1827" fmla="*/ 1620 w 9847"/>
              <a:gd name="connsiteY85-1828" fmla="*/ 4270 h 9942"/>
              <a:gd name="connsiteX86-1829" fmla="*/ 1582 w 9847"/>
              <a:gd name="connsiteY86-1830" fmla="*/ 4041 h 9942"/>
              <a:gd name="connsiteX87-1831" fmla="*/ 1565 w 9847"/>
              <a:gd name="connsiteY87-1832" fmla="*/ 3817 h 9942"/>
              <a:gd name="connsiteX88-1833" fmla="*/ 1568 w 9847"/>
              <a:gd name="connsiteY88-1834" fmla="*/ 3651 h 9942"/>
              <a:gd name="connsiteX89-1835" fmla="*/ 1576 w 9847"/>
              <a:gd name="connsiteY89-1836" fmla="*/ 3544 h 9942"/>
              <a:gd name="connsiteX90-1837" fmla="*/ 1591 w 9847"/>
              <a:gd name="connsiteY90-1838" fmla="*/ 3437 h 9942"/>
              <a:gd name="connsiteX91-1839" fmla="*/ 1615 w 9847"/>
              <a:gd name="connsiteY91-1840" fmla="*/ 3333 h 9942"/>
              <a:gd name="connsiteX92-1841" fmla="*/ 1642 w 9847"/>
              <a:gd name="connsiteY92-1842" fmla="*/ 3231 h 9942"/>
              <a:gd name="connsiteX93-1843" fmla="*/ 1681 w 9847"/>
              <a:gd name="connsiteY93-1844" fmla="*/ 3132 h 9942"/>
              <a:gd name="connsiteX94-1845" fmla="*/ 1702 w 9847"/>
              <a:gd name="connsiteY94-1846" fmla="*/ 3085 h 9942"/>
              <a:gd name="connsiteX95-1847" fmla="*/ 1734 w 9847"/>
              <a:gd name="connsiteY95-1848" fmla="*/ 3015 h 9942"/>
              <a:gd name="connsiteX96-1849" fmla="*/ 1807 w 9847"/>
              <a:gd name="connsiteY96-1850" fmla="*/ 2899 h 9942"/>
              <a:gd name="connsiteX97-1851" fmla="*/ 1892 w 9847"/>
              <a:gd name="connsiteY97-1852" fmla="*/ 2798 h 9942"/>
              <a:gd name="connsiteX98-1853" fmla="*/ 1983 w 9847"/>
              <a:gd name="connsiteY98-1854" fmla="*/ 2714 h 9942"/>
              <a:gd name="connsiteX99-1855" fmla="*/ 2082 w 9847"/>
              <a:gd name="connsiteY99-1856" fmla="*/ 2644 h 9942"/>
              <a:gd name="connsiteX100-1857" fmla="*/ 2188 w 9847"/>
              <a:gd name="connsiteY100-1858" fmla="*/ 2588 h 9942"/>
              <a:gd name="connsiteX101-1859" fmla="*/ 2298 w 9847"/>
              <a:gd name="connsiteY101-1860" fmla="*/ 2548 h 9942"/>
              <a:gd name="connsiteX102-1861" fmla="*/ 2411 w 9847"/>
              <a:gd name="connsiteY102-1862" fmla="*/ 2520 h 9942"/>
              <a:gd name="connsiteX103-1863" fmla="*/ 2527 w 9847"/>
              <a:gd name="connsiteY103-1864" fmla="*/ 2504 h 9942"/>
              <a:gd name="connsiteX104-1865" fmla="*/ 2645 w 9847"/>
              <a:gd name="connsiteY104-1866" fmla="*/ 2499 h 9942"/>
              <a:gd name="connsiteX105-1867" fmla="*/ 2763 w 9847"/>
              <a:gd name="connsiteY105-1868" fmla="*/ 2505 h 9942"/>
              <a:gd name="connsiteX106-1869" fmla="*/ 2878 w 9847"/>
              <a:gd name="connsiteY106-1870" fmla="*/ 2522 h 9942"/>
              <a:gd name="connsiteX107-1871" fmla="*/ 2992 w 9847"/>
              <a:gd name="connsiteY107-1872" fmla="*/ 2548 h 9942"/>
              <a:gd name="connsiteX108-1873" fmla="*/ 3103 w 9847"/>
              <a:gd name="connsiteY108-1874" fmla="*/ 2582 h 9942"/>
              <a:gd name="connsiteX109-1875" fmla="*/ 3208 w 9847"/>
              <a:gd name="connsiteY109-1876" fmla="*/ 2623 h 9942"/>
              <a:gd name="connsiteX110-1877" fmla="*/ 3307 w 9847"/>
              <a:gd name="connsiteY110-1878" fmla="*/ 2673 h 9942"/>
              <a:gd name="connsiteX111-1879" fmla="*/ 3355 w 9847"/>
              <a:gd name="connsiteY111-1880" fmla="*/ 2701 h 9942"/>
              <a:gd name="connsiteX112-1881" fmla="*/ 3408 w 9847"/>
              <a:gd name="connsiteY112-1882" fmla="*/ 2734 h 9942"/>
              <a:gd name="connsiteX113-1883" fmla="*/ 3514 w 9847"/>
              <a:gd name="connsiteY113-1884" fmla="*/ 2808 h 9942"/>
              <a:gd name="connsiteX114-1885" fmla="*/ 3616 w 9847"/>
              <a:gd name="connsiteY114-1886" fmla="*/ 2891 h 9942"/>
              <a:gd name="connsiteX115-1887" fmla="*/ 3716 w 9847"/>
              <a:gd name="connsiteY115-1888" fmla="*/ 2980 h 9942"/>
              <a:gd name="connsiteX116-1889" fmla="*/ 3860 w 9847"/>
              <a:gd name="connsiteY116-1890" fmla="*/ 3128 h 9942"/>
              <a:gd name="connsiteX117-1891" fmla="*/ 4042 w 9847"/>
              <a:gd name="connsiteY117-1892" fmla="*/ 3348 h 9942"/>
              <a:gd name="connsiteX118-1893" fmla="*/ 4207 w 9847"/>
              <a:gd name="connsiteY118-1894" fmla="*/ 3593 h 9942"/>
              <a:gd name="connsiteX119-1895" fmla="*/ 4357 w 9847"/>
              <a:gd name="connsiteY119-1896" fmla="*/ 3857 h 9942"/>
              <a:gd name="connsiteX120-1897" fmla="*/ 4493 w 9847"/>
              <a:gd name="connsiteY120-1898" fmla="*/ 4137 h 9942"/>
              <a:gd name="connsiteX121-1899" fmla="*/ 4608 w 9847"/>
              <a:gd name="connsiteY121-1900" fmla="*/ 4429 h 9942"/>
              <a:gd name="connsiteX122-1901" fmla="*/ 4658 w 9847"/>
              <a:gd name="connsiteY122-1902" fmla="*/ 4582 h 9942"/>
              <a:gd name="connsiteX123-1903" fmla="*/ 4695 w 9847"/>
              <a:gd name="connsiteY123-1904" fmla="*/ 4694 h 9942"/>
              <a:gd name="connsiteX124-1905" fmla="*/ 4756 w 9847"/>
              <a:gd name="connsiteY124-1906" fmla="*/ 4924 h 9942"/>
              <a:gd name="connsiteX125-1907" fmla="*/ 4806 w 9847"/>
              <a:gd name="connsiteY125-1908" fmla="*/ 5157 h 9942"/>
              <a:gd name="connsiteX126-1909" fmla="*/ 4849 w 9847"/>
              <a:gd name="connsiteY126-1910" fmla="*/ 5393 h 9942"/>
              <a:gd name="connsiteX127-1911" fmla="*/ 4905 w 9847"/>
              <a:gd name="connsiteY127-1912" fmla="*/ 5750 h 9942"/>
              <a:gd name="connsiteX128-1913" fmla="*/ 4973 w 9847"/>
              <a:gd name="connsiteY128-1914" fmla="*/ 6228 h 9942"/>
              <a:gd name="connsiteX129-1915" fmla="*/ 5029 w 9847"/>
              <a:gd name="connsiteY129-1916" fmla="*/ 6581 h 9942"/>
              <a:gd name="connsiteX130-1917" fmla="*/ 5071 w 9847"/>
              <a:gd name="connsiteY130-1918" fmla="*/ 6814 h 9942"/>
              <a:gd name="connsiteX131-1919" fmla="*/ 5122 w 9847"/>
              <a:gd name="connsiteY131-1920" fmla="*/ 7041 h 9942"/>
              <a:gd name="connsiteX132-1921" fmla="*/ 5182 w 9847"/>
              <a:gd name="connsiteY132-1922" fmla="*/ 7265 h 9942"/>
              <a:gd name="connsiteX133-1923" fmla="*/ 5254 w 9847"/>
              <a:gd name="connsiteY133-1924" fmla="*/ 7484 h 9942"/>
              <a:gd name="connsiteX134-1925" fmla="*/ 5340 w 9847"/>
              <a:gd name="connsiteY134-1926" fmla="*/ 7693 h 9942"/>
              <a:gd name="connsiteX135-1927" fmla="*/ 5443 w 9847"/>
              <a:gd name="connsiteY135-1928" fmla="*/ 7897 h 9942"/>
              <a:gd name="connsiteX136-1929" fmla="*/ 5563 w 9847"/>
              <a:gd name="connsiteY136-1930" fmla="*/ 8090 h 9942"/>
              <a:gd name="connsiteX137-1931" fmla="*/ 5631 w 9847"/>
              <a:gd name="connsiteY137-1932" fmla="*/ 8182 h 9942"/>
              <a:gd name="connsiteX138-1933" fmla="*/ 5660 w 9847"/>
              <a:gd name="connsiteY138-1934" fmla="*/ 8221 h 9942"/>
              <a:gd name="connsiteX139-1935" fmla="*/ 5724 w 9847"/>
              <a:gd name="connsiteY139-1936" fmla="*/ 8290 h 9942"/>
              <a:gd name="connsiteX140-1937" fmla="*/ 5787 w 9847"/>
              <a:gd name="connsiteY140-1938" fmla="*/ 8350 h 9942"/>
              <a:gd name="connsiteX141-1939" fmla="*/ 5852 w 9847"/>
              <a:gd name="connsiteY141-1940" fmla="*/ 8402 h 9942"/>
              <a:gd name="connsiteX142-1941" fmla="*/ 5916 w 9847"/>
              <a:gd name="connsiteY142-1942" fmla="*/ 8442 h 9942"/>
              <a:gd name="connsiteX143-1943" fmla="*/ 5983 w 9847"/>
              <a:gd name="connsiteY143-1944" fmla="*/ 8472 h 9942"/>
              <a:gd name="connsiteX144-1945" fmla="*/ 6049 w 9847"/>
              <a:gd name="connsiteY144-1946" fmla="*/ 8493 h 9942"/>
              <a:gd name="connsiteX145-1947" fmla="*/ 6117 w 9847"/>
              <a:gd name="connsiteY145-1948" fmla="*/ 8505 h 9942"/>
              <a:gd name="connsiteX146-1949" fmla="*/ 6184 w 9847"/>
              <a:gd name="connsiteY146-1950" fmla="*/ 8505 h 9942"/>
              <a:gd name="connsiteX147-1951" fmla="*/ 6251 w 9847"/>
              <a:gd name="connsiteY147-1952" fmla="*/ 8497 h 9942"/>
              <a:gd name="connsiteX148-1953" fmla="*/ 6318 w 9847"/>
              <a:gd name="connsiteY148-1954" fmla="*/ 8478 h 9942"/>
              <a:gd name="connsiteX149-1955" fmla="*/ 6385 w 9847"/>
              <a:gd name="connsiteY149-1956" fmla="*/ 8450 h 9942"/>
              <a:gd name="connsiteX150-1957" fmla="*/ 6452 w 9847"/>
              <a:gd name="connsiteY150-1958" fmla="*/ 8413 h 9942"/>
              <a:gd name="connsiteX151-1959" fmla="*/ 6517 w 9847"/>
              <a:gd name="connsiteY151-1960" fmla="*/ 8364 h 9942"/>
              <a:gd name="connsiteX152-1961" fmla="*/ 6582 w 9847"/>
              <a:gd name="connsiteY152-1962" fmla="*/ 8307 h 9942"/>
              <a:gd name="connsiteX153-1963" fmla="*/ 6646 w 9847"/>
              <a:gd name="connsiteY153-1964" fmla="*/ 8239 h 9942"/>
              <a:gd name="connsiteX154-1965" fmla="*/ 6677 w 9847"/>
              <a:gd name="connsiteY154-1966" fmla="*/ 8201 h 9942"/>
              <a:gd name="connsiteX155-1967" fmla="*/ 6706 w 9847"/>
              <a:gd name="connsiteY155-1968" fmla="*/ 8165 h 9942"/>
              <a:gd name="connsiteX156-1969" fmla="*/ 6757 w 9847"/>
              <a:gd name="connsiteY156-1970" fmla="*/ 8093 h 9942"/>
              <a:gd name="connsiteX157-1971" fmla="*/ 6798 w 9847"/>
              <a:gd name="connsiteY157-1972" fmla="*/ 8013 h 9942"/>
              <a:gd name="connsiteX158-1973" fmla="*/ 6836 w 9847"/>
              <a:gd name="connsiteY158-1974" fmla="*/ 7931 h 9942"/>
              <a:gd name="connsiteX159-1975" fmla="*/ 6881 w 9847"/>
              <a:gd name="connsiteY159-1976" fmla="*/ 7805 h 9942"/>
              <a:gd name="connsiteX160-1977" fmla="*/ 6925 w 9847"/>
              <a:gd name="connsiteY160-1978" fmla="*/ 7626 h 9942"/>
              <a:gd name="connsiteX161-1979" fmla="*/ 6955 w 9847"/>
              <a:gd name="connsiteY161-1980" fmla="*/ 7440 h 9942"/>
              <a:gd name="connsiteX162-1981" fmla="*/ 6972 w 9847"/>
              <a:gd name="connsiteY162-1982" fmla="*/ 7247 h 9942"/>
              <a:gd name="connsiteX163-1983" fmla="*/ 6987 w 9847"/>
              <a:gd name="connsiteY163-1984" fmla="*/ 6951 h 9942"/>
              <a:gd name="connsiteX164-1985" fmla="*/ 6995 w 9847"/>
              <a:gd name="connsiteY164-1986" fmla="*/ 6755 h 9942"/>
              <a:gd name="connsiteX165-1987" fmla="*/ 7007 w 9847"/>
              <a:gd name="connsiteY165-1988" fmla="*/ 6489 h 9942"/>
              <a:gd name="connsiteX166-1989" fmla="*/ 7020 w 9847"/>
              <a:gd name="connsiteY166-1990" fmla="*/ 5955 h 9942"/>
              <a:gd name="connsiteX167-1991" fmla="*/ 7020 w 9847"/>
              <a:gd name="connsiteY167-1992" fmla="*/ 5420 h 9942"/>
              <a:gd name="connsiteX168-1993" fmla="*/ 7010 w 9847"/>
              <a:gd name="connsiteY168-1994" fmla="*/ 4887 h 9942"/>
              <a:gd name="connsiteX169-1995" fmla="*/ 7001 w 9847"/>
              <a:gd name="connsiteY169-1996" fmla="*/ 4620 h 9942"/>
              <a:gd name="connsiteX170-1997" fmla="*/ 6998 w 9847"/>
              <a:gd name="connsiteY170-1998" fmla="*/ 4558 h 9942"/>
              <a:gd name="connsiteX171-1999" fmla="*/ 6986 w 9847"/>
              <a:gd name="connsiteY171-2000" fmla="*/ 4429 h 9942"/>
              <a:gd name="connsiteX172-2001" fmla="*/ 6968 w 9847"/>
              <a:gd name="connsiteY172-2002" fmla="*/ 4305 h 9942"/>
              <a:gd name="connsiteX173-2003" fmla="*/ 6940 w 9847"/>
              <a:gd name="connsiteY173-2004" fmla="*/ 4185 h 9942"/>
              <a:gd name="connsiteX174-2005" fmla="*/ 6911 w 9847"/>
              <a:gd name="connsiteY174-2006" fmla="*/ 4067 h 9942"/>
              <a:gd name="connsiteX175-2007" fmla="*/ 6872 w 9847"/>
              <a:gd name="connsiteY175-2008" fmla="*/ 3955 h 9942"/>
              <a:gd name="connsiteX176-2009" fmla="*/ 6828 w 9847"/>
              <a:gd name="connsiteY176-2010" fmla="*/ 3847 h 9942"/>
              <a:gd name="connsiteX177-2011" fmla="*/ 6778 w 9847"/>
              <a:gd name="connsiteY177-2012" fmla="*/ 3744 h 9942"/>
              <a:gd name="connsiteX178-2013" fmla="*/ 6721 w 9847"/>
              <a:gd name="connsiteY178-2014" fmla="*/ 3651 h 9942"/>
              <a:gd name="connsiteX179-2015" fmla="*/ 6660 w 9847"/>
              <a:gd name="connsiteY179-2016" fmla="*/ 3564 h 9942"/>
              <a:gd name="connsiteX180-2017" fmla="*/ 6593 w 9847"/>
              <a:gd name="connsiteY180-2018" fmla="*/ 3487 h 9942"/>
              <a:gd name="connsiteX181-2019" fmla="*/ 6521 w 9847"/>
              <a:gd name="connsiteY181-2020" fmla="*/ 3418 h 9942"/>
              <a:gd name="connsiteX182-2021" fmla="*/ 6445 w 9847"/>
              <a:gd name="connsiteY182-2022" fmla="*/ 3360 h 9942"/>
              <a:gd name="connsiteX183-2023" fmla="*/ 6363 w 9847"/>
              <a:gd name="connsiteY183-2024" fmla="*/ 3311 h 9942"/>
              <a:gd name="connsiteX184-2025" fmla="*/ 6276 w 9847"/>
              <a:gd name="connsiteY184-2026" fmla="*/ 3276 h 9942"/>
              <a:gd name="connsiteX185-2027" fmla="*/ 6185 w 9847"/>
              <a:gd name="connsiteY185-2028" fmla="*/ 3253 h 9942"/>
              <a:gd name="connsiteX186-2029" fmla="*/ 6138 w 9847"/>
              <a:gd name="connsiteY186-2030" fmla="*/ 3248 h 9942"/>
              <a:gd name="connsiteX187-2031" fmla="*/ 6113 w 9847"/>
              <a:gd name="connsiteY187-2032" fmla="*/ 3247 h 9942"/>
              <a:gd name="connsiteX188-2033" fmla="*/ 6064 w 9847"/>
              <a:gd name="connsiteY188-2034" fmla="*/ 3252 h 9942"/>
              <a:gd name="connsiteX189-2035" fmla="*/ 6015 w 9847"/>
              <a:gd name="connsiteY189-2036" fmla="*/ 3266 h 9942"/>
              <a:gd name="connsiteX190-2037" fmla="*/ 5967 w 9847"/>
              <a:gd name="connsiteY190-2038" fmla="*/ 3291 h 9942"/>
              <a:gd name="connsiteX191-2039" fmla="*/ 5923 w 9847"/>
              <a:gd name="connsiteY191-2040" fmla="*/ 3325 h 9942"/>
              <a:gd name="connsiteX192-2041" fmla="*/ 5885 w 9847"/>
              <a:gd name="connsiteY192-2042" fmla="*/ 3369 h 9942"/>
              <a:gd name="connsiteX193-2043" fmla="*/ 5853 w 9847"/>
              <a:gd name="connsiteY193-2044" fmla="*/ 3421 h 9942"/>
              <a:gd name="connsiteX194-2045" fmla="*/ 5830 w 9847"/>
              <a:gd name="connsiteY194-2046" fmla="*/ 3479 h 9942"/>
              <a:gd name="connsiteX195-2047" fmla="*/ 5822 w 9847"/>
              <a:gd name="connsiteY195-2048" fmla="*/ 3512 h 9942"/>
              <a:gd name="connsiteX196-2049" fmla="*/ 5818 w 9847"/>
              <a:gd name="connsiteY196-2050" fmla="*/ 3539 h 9942"/>
              <a:gd name="connsiteX197-2051" fmla="*/ 5812 w 9847"/>
              <a:gd name="connsiteY197-2052" fmla="*/ 3590 h 9942"/>
              <a:gd name="connsiteX198-2053" fmla="*/ 5817 w 9847"/>
              <a:gd name="connsiteY198-2054" fmla="*/ 3669 h 9942"/>
              <a:gd name="connsiteX199-2055" fmla="*/ 5837 w 9847"/>
              <a:gd name="connsiteY199-2056" fmla="*/ 3773 h 9942"/>
              <a:gd name="connsiteX200-2057" fmla="*/ 5875 w 9847"/>
              <a:gd name="connsiteY200-2058" fmla="*/ 3866 h 9942"/>
              <a:gd name="connsiteX201-2059" fmla="*/ 5899 w 9847"/>
              <a:gd name="connsiteY201-2060" fmla="*/ 3907 h 9942"/>
              <a:gd name="connsiteX202-2061" fmla="*/ 5945 w 9847"/>
              <a:gd name="connsiteY202-2062" fmla="*/ 3979 h 9942"/>
              <a:gd name="connsiteX203-2063" fmla="*/ 6038 w 9847"/>
              <a:gd name="connsiteY203-2064" fmla="*/ 4097 h 9942"/>
              <a:gd name="connsiteX204-2065" fmla="*/ 6135 w 9847"/>
              <a:gd name="connsiteY204-2066" fmla="*/ 4194 h 9942"/>
              <a:gd name="connsiteX205-2067" fmla="*/ 6234 w 9847"/>
              <a:gd name="connsiteY205-2068" fmla="*/ 4270 h 9942"/>
              <a:gd name="connsiteX206-2069" fmla="*/ 6334 w 9847"/>
              <a:gd name="connsiteY206-2070" fmla="*/ 4321 h 9942"/>
              <a:gd name="connsiteX207-2071" fmla="*/ 6435 w 9847"/>
              <a:gd name="connsiteY207-2072" fmla="*/ 4353 h 9942"/>
              <a:gd name="connsiteX208-2073" fmla="*/ 6536 w 9847"/>
              <a:gd name="connsiteY208-2074" fmla="*/ 4366 h 9942"/>
              <a:gd name="connsiteX209-2075" fmla="*/ 6639 w 9847"/>
              <a:gd name="connsiteY209-2076" fmla="*/ 4356 h 9942"/>
              <a:gd name="connsiteX210-2077" fmla="*/ 6739 w 9847"/>
              <a:gd name="connsiteY210-2078" fmla="*/ 4331 h 9942"/>
              <a:gd name="connsiteX211-2079" fmla="*/ 6841 w 9847"/>
              <a:gd name="connsiteY211-2080" fmla="*/ 4288 h 9942"/>
              <a:gd name="connsiteX212-2081" fmla="*/ 6939 w 9847"/>
              <a:gd name="connsiteY212-2082" fmla="*/ 4231 h 9942"/>
              <a:gd name="connsiteX213-2083" fmla="*/ 7036 w 9847"/>
              <a:gd name="connsiteY213-2084" fmla="*/ 4157 h 9942"/>
              <a:gd name="connsiteX214-2085" fmla="*/ 7129 w 9847"/>
              <a:gd name="connsiteY214-2086" fmla="*/ 4068 h 9942"/>
              <a:gd name="connsiteX215-2087" fmla="*/ 7220 w 9847"/>
              <a:gd name="connsiteY215-2088" fmla="*/ 3968 h 9942"/>
              <a:gd name="connsiteX216-2089" fmla="*/ 7307 w 9847"/>
              <a:gd name="connsiteY216-2090" fmla="*/ 3856 h 9942"/>
              <a:gd name="connsiteX217-2091" fmla="*/ 7388 w 9847"/>
              <a:gd name="connsiteY217-2092" fmla="*/ 3730 h 9942"/>
              <a:gd name="connsiteX218-2093" fmla="*/ 7428 w 9847"/>
              <a:gd name="connsiteY218-2094" fmla="*/ 3663 h 9942"/>
              <a:gd name="connsiteX219-2095" fmla="*/ 7497 w 9847"/>
              <a:gd name="connsiteY219-2096" fmla="*/ 3540 h 9942"/>
              <a:gd name="connsiteX220-2097" fmla="*/ 7623 w 9847"/>
              <a:gd name="connsiteY220-2098" fmla="*/ 3278 h 9942"/>
              <a:gd name="connsiteX221-2099" fmla="*/ 7730 w 9847"/>
              <a:gd name="connsiteY221-2100" fmla="*/ 2998 h 9942"/>
              <a:gd name="connsiteX222-2101" fmla="*/ 7797 w 9847"/>
              <a:gd name="connsiteY222-2102" fmla="*/ 2780 h 9942"/>
              <a:gd name="connsiteX223-2103" fmla="*/ 7836 w 9847"/>
              <a:gd name="connsiteY223-2104" fmla="*/ 2632 h 9942"/>
              <a:gd name="connsiteX224-2105" fmla="*/ 7868 w 9847"/>
              <a:gd name="connsiteY224-2106" fmla="*/ 2481 h 9942"/>
              <a:gd name="connsiteX225-2107" fmla="*/ 7896 w 9847"/>
              <a:gd name="connsiteY225-2108" fmla="*/ 2325 h 9942"/>
              <a:gd name="connsiteX226-2109" fmla="*/ 7916 w 9847"/>
              <a:gd name="connsiteY226-2110" fmla="*/ 2172 h 9942"/>
              <a:gd name="connsiteX227-2111" fmla="*/ 7929 w 9847"/>
              <a:gd name="connsiteY227-2112" fmla="*/ 2015 h 9942"/>
              <a:gd name="connsiteX228-2113" fmla="*/ 7937 w 9847"/>
              <a:gd name="connsiteY228-2114" fmla="*/ 1857 h 9942"/>
              <a:gd name="connsiteX229-2115" fmla="*/ 7935 w 9847"/>
              <a:gd name="connsiteY229-2116" fmla="*/ 1700 h 9942"/>
              <a:gd name="connsiteX230-2117" fmla="*/ 7927 w 9847"/>
              <a:gd name="connsiteY230-2118" fmla="*/ 1541 h 9942"/>
              <a:gd name="connsiteX231-2119" fmla="*/ 7913 w 9847"/>
              <a:gd name="connsiteY231-2120" fmla="*/ 1384 h 9942"/>
              <a:gd name="connsiteX232-2121" fmla="*/ 7902 w 9847"/>
              <a:gd name="connsiteY232-2122" fmla="*/ 1305 h 9942"/>
              <a:gd name="connsiteX233-2123" fmla="*/ 7884 w 9847"/>
              <a:gd name="connsiteY233-2124" fmla="*/ 1198 h 9942"/>
              <a:gd name="connsiteX234-2125" fmla="*/ 7860 w 9847"/>
              <a:gd name="connsiteY234-2126" fmla="*/ 1022 h 9942"/>
              <a:gd name="connsiteX235-2127" fmla="*/ 7851 w 9847"/>
              <a:gd name="connsiteY235-2128" fmla="*/ 902 h 9942"/>
              <a:gd name="connsiteX236-2129" fmla="*/ 7853 w 9847"/>
              <a:gd name="connsiteY236-2130" fmla="*/ 785 h 9942"/>
              <a:gd name="connsiteX237-2131" fmla="*/ 7871 w 9847"/>
              <a:gd name="connsiteY237-2132" fmla="*/ 676 h 9942"/>
              <a:gd name="connsiteX238-2133" fmla="*/ 7899 w 9847"/>
              <a:gd name="connsiteY238-2134" fmla="*/ 604 h 9942"/>
              <a:gd name="connsiteX239-2135" fmla="*/ 7922 w 9847"/>
              <a:gd name="connsiteY239-2136" fmla="*/ 558 h 9942"/>
              <a:gd name="connsiteX240-2137" fmla="*/ 7954 w 9847"/>
              <a:gd name="connsiteY240-2138" fmla="*/ 519 h 9942"/>
              <a:gd name="connsiteX241-2139" fmla="*/ 7990 w 9847"/>
              <a:gd name="connsiteY241-2140" fmla="*/ 485 h 9942"/>
              <a:gd name="connsiteX242-2141" fmla="*/ 8010 w 9847"/>
              <a:gd name="connsiteY242-2142" fmla="*/ 471 h 9942"/>
              <a:gd name="connsiteX243-2143" fmla="*/ 8045 w 9847"/>
              <a:gd name="connsiteY243-2144" fmla="*/ 451 h 9942"/>
              <a:gd name="connsiteX244-2145" fmla="*/ 8112 w 9847"/>
              <a:gd name="connsiteY244-2146" fmla="*/ 437 h 9942"/>
              <a:gd name="connsiteX245-2147" fmla="*/ 8178 w 9847"/>
              <a:gd name="connsiteY245-2148" fmla="*/ 446 h 9942"/>
              <a:gd name="connsiteX246-2149" fmla="*/ 8246 w 9847"/>
              <a:gd name="connsiteY246-2150" fmla="*/ 478 h 9942"/>
              <a:gd name="connsiteX247-2151" fmla="*/ 8311 w 9847"/>
              <a:gd name="connsiteY247-2152" fmla="*/ 524 h 9942"/>
              <a:gd name="connsiteX248-2153" fmla="*/ 8370 w 9847"/>
              <a:gd name="connsiteY248-2154" fmla="*/ 586 h 9942"/>
              <a:gd name="connsiteX249-2155" fmla="*/ 8424 w 9847"/>
              <a:gd name="connsiteY249-2156" fmla="*/ 654 h 9942"/>
              <a:gd name="connsiteX250-2157" fmla="*/ 8468 w 9847"/>
              <a:gd name="connsiteY250-2158" fmla="*/ 725 h 9942"/>
              <a:gd name="connsiteX251-2159" fmla="*/ 8489 w 9847"/>
              <a:gd name="connsiteY251-2160" fmla="*/ 761 h 9942"/>
              <a:gd name="connsiteX252-2161" fmla="*/ 8571 w 9847"/>
              <a:gd name="connsiteY252-2162" fmla="*/ 933 h 9942"/>
              <a:gd name="connsiteX253-2163" fmla="*/ 8708 w 9847"/>
              <a:gd name="connsiteY253-2164" fmla="*/ 1215 h 9942"/>
              <a:gd name="connsiteX254-2165" fmla="*/ 8780 w 9847"/>
              <a:gd name="connsiteY254-2166" fmla="*/ 1340 h 9942"/>
              <a:gd name="connsiteX255-2167" fmla="*/ 8833 w 9847"/>
              <a:gd name="connsiteY255-2168" fmla="*/ 1414 h 9942"/>
              <a:gd name="connsiteX256-2169" fmla="*/ 8887 w 9847"/>
              <a:gd name="connsiteY256-2170" fmla="*/ 1479 h 9942"/>
              <a:gd name="connsiteX257-2171" fmla="*/ 8942 w 9847"/>
              <a:gd name="connsiteY257-2172" fmla="*/ 1526 h 9942"/>
              <a:gd name="connsiteX258-2173" fmla="*/ 9002 w 9847"/>
              <a:gd name="connsiteY258-2174" fmla="*/ 1558 h 9942"/>
              <a:gd name="connsiteX259-2175" fmla="*/ 9063 w 9847"/>
              <a:gd name="connsiteY259-2176" fmla="*/ 1571 h 9942"/>
              <a:gd name="connsiteX260-2177" fmla="*/ 9127 w 9847"/>
              <a:gd name="connsiteY260-2178" fmla="*/ 1563 h 9942"/>
              <a:gd name="connsiteX261-2179" fmla="*/ 9195 w 9847"/>
              <a:gd name="connsiteY261-2180" fmla="*/ 1531 h 9942"/>
              <a:gd name="connsiteX262-2181" fmla="*/ 9266 w 9847"/>
              <a:gd name="connsiteY262-2182" fmla="*/ 1472 h 9942"/>
              <a:gd name="connsiteX263-2183" fmla="*/ 9341 w 9847"/>
              <a:gd name="connsiteY263-2184" fmla="*/ 1382 h 9942"/>
              <a:gd name="connsiteX264-2185" fmla="*/ 9380 w 9847"/>
              <a:gd name="connsiteY264-2186" fmla="*/ 1325 h 9942"/>
              <a:gd name="connsiteX265-2187" fmla="*/ 9418 w 9847"/>
              <a:gd name="connsiteY265-2188" fmla="*/ 1262 h 9942"/>
              <a:gd name="connsiteX266-2189" fmla="*/ 9484 w 9847"/>
              <a:gd name="connsiteY266-2190" fmla="*/ 1124 h 9942"/>
              <a:gd name="connsiteX267-2191" fmla="*/ 9538 w 9847"/>
              <a:gd name="connsiteY267-2192" fmla="*/ 973 h 9942"/>
              <a:gd name="connsiteX268-2193" fmla="*/ 9584 w 9847"/>
              <a:gd name="connsiteY268-2194" fmla="*/ 818 h 9942"/>
              <a:gd name="connsiteX269-2195" fmla="*/ 9605 w 9847"/>
              <a:gd name="connsiteY269-2196" fmla="*/ 740 h 9942"/>
              <a:gd name="connsiteX270-2197" fmla="*/ 9654 w 9847"/>
              <a:gd name="connsiteY270-2198" fmla="*/ 552 h 9942"/>
              <a:gd name="connsiteX271-2199" fmla="*/ 9738 w 9847"/>
              <a:gd name="connsiteY271-2200" fmla="*/ 263 h 9942"/>
              <a:gd name="connsiteX272-2201" fmla="*/ 9806 w 9847"/>
              <a:gd name="connsiteY272-2202" fmla="*/ 83 h 9942"/>
              <a:gd name="connsiteX273-2203" fmla="*/ 9847 w 9847"/>
              <a:gd name="connsiteY273-2204" fmla="*/ 0 h 9942"/>
              <a:gd name="connsiteX0-2205" fmla="*/ 0 w 9844"/>
              <a:gd name="connsiteY0-2206" fmla="*/ 9930 h 9930"/>
              <a:gd name="connsiteX1-2207" fmla="*/ 152 w 9844"/>
              <a:gd name="connsiteY1-2208" fmla="*/ 9844 h 9930"/>
              <a:gd name="connsiteX2-2209" fmla="*/ 299 w 9844"/>
              <a:gd name="connsiteY2-2210" fmla="*/ 9743 h 9930"/>
              <a:gd name="connsiteX3-2211" fmla="*/ 441 w 9844"/>
              <a:gd name="connsiteY3-2212" fmla="*/ 9629 h 9930"/>
              <a:gd name="connsiteX4-2213" fmla="*/ 575 w 9844"/>
              <a:gd name="connsiteY4-2214" fmla="*/ 9503 h 9930"/>
              <a:gd name="connsiteX5-2215" fmla="*/ 701 w 9844"/>
              <a:gd name="connsiteY5-2216" fmla="*/ 9361 h 9930"/>
              <a:gd name="connsiteX6-2217" fmla="*/ 816 w 9844"/>
              <a:gd name="connsiteY6-2218" fmla="*/ 9206 h 9930"/>
              <a:gd name="connsiteX7-2219" fmla="*/ 918 w 9844"/>
              <a:gd name="connsiteY7-2220" fmla="*/ 9039 h 9930"/>
              <a:gd name="connsiteX8-2221" fmla="*/ 1007 w 9844"/>
              <a:gd name="connsiteY8-2222" fmla="*/ 8856 h 9930"/>
              <a:gd name="connsiteX9-2223" fmla="*/ 1082 w 9844"/>
              <a:gd name="connsiteY9-2224" fmla="*/ 8662 h 9930"/>
              <a:gd name="connsiteX10-2225" fmla="*/ 1138 w 9844"/>
              <a:gd name="connsiteY10-2226" fmla="*/ 8452 h 9930"/>
              <a:gd name="connsiteX11-2227" fmla="*/ 1159 w 9844"/>
              <a:gd name="connsiteY11-2228" fmla="*/ 8342 h 9930"/>
              <a:gd name="connsiteX12-2229" fmla="*/ 1173 w 9844"/>
              <a:gd name="connsiteY12-2230" fmla="*/ 8253 h 9930"/>
              <a:gd name="connsiteX13-2231" fmla="*/ 1189 w 9844"/>
              <a:gd name="connsiteY13-2232" fmla="*/ 8071 h 9930"/>
              <a:gd name="connsiteX14-2233" fmla="*/ 1191 w 9844"/>
              <a:gd name="connsiteY14-2234" fmla="*/ 7892 h 9930"/>
              <a:gd name="connsiteX15-2235" fmla="*/ 1175 w 9844"/>
              <a:gd name="connsiteY15-2236" fmla="*/ 7713 h 9930"/>
              <a:gd name="connsiteX16-2237" fmla="*/ 1145 w 9844"/>
              <a:gd name="connsiteY16-2238" fmla="*/ 7539 h 9930"/>
              <a:gd name="connsiteX17-2239" fmla="*/ 1096 w 9844"/>
              <a:gd name="connsiteY17-2240" fmla="*/ 7372 h 9930"/>
              <a:gd name="connsiteX18-2241" fmla="*/ 1033 w 9844"/>
              <a:gd name="connsiteY18-2242" fmla="*/ 7217 h 9930"/>
              <a:gd name="connsiteX19-2243" fmla="*/ 950 w 9844"/>
              <a:gd name="connsiteY19-2244" fmla="*/ 7071 h 9930"/>
              <a:gd name="connsiteX20-2245" fmla="*/ 901 w 9844"/>
              <a:gd name="connsiteY20-2246" fmla="*/ 7003 h 9930"/>
              <a:gd name="connsiteX21-2247" fmla="*/ 870 w 9844"/>
              <a:gd name="connsiteY21-2248" fmla="*/ 6963 h 9930"/>
              <a:gd name="connsiteX22-2249" fmla="*/ 805 w 9844"/>
              <a:gd name="connsiteY22-2250" fmla="*/ 6901 h 9930"/>
              <a:gd name="connsiteX23-2251" fmla="*/ 743 w 9844"/>
              <a:gd name="connsiteY23-2252" fmla="*/ 6856 h 9930"/>
              <a:gd name="connsiteX24-2253" fmla="*/ 681 w 9844"/>
              <a:gd name="connsiteY24-2254" fmla="*/ 6829 h 9930"/>
              <a:gd name="connsiteX25-2255" fmla="*/ 621 w 9844"/>
              <a:gd name="connsiteY25-2256" fmla="*/ 6818 h 9930"/>
              <a:gd name="connsiteX26-2257" fmla="*/ 562 w 9844"/>
              <a:gd name="connsiteY26-2258" fmla="*/ 6823 h 9930"/>
              <a:gd name="connsiteX27-2259" fmla="*/ 506 w 9844"/>
              <a:gd name="connsiteY27-2260" fmla="*/ 6842 h 9930"/>
              <a:gd name="connsiteX28-2261" fmla="*/ 455 w 9844"/>
              <a:gd name="connsiteY28-2262" fmla="*/ 6874 h 9930"/>
              <a:gd name="connsiteX29-2263" fmla="*/ 410 w 9844"/>
              <a:gd name="connsiteY29-2264" fmla="*/ 6919 h 9930"/>
              <a:gd name="connsiteX30-2265" fmla="*/ 369 w 9844"/>
              <a:gd name="connsiteY30-2266" fmla="*/ 6978 h 9930"/>
              <a:gd name="connsiteX31-2267" fmla="*/ 335 w 9844"/>
              <a:gd name="connsiteY31-2268" fmla="*/ 7048 h 9930"/>
              <a:gd name="connsiteX32-2269" fmla="*/ 306 w 9844"/>
              <a:gd name="connsiteY32-2270" fmla="*/ 7127 h 9930"/>
              <a:gd name="connsiteX33-2271" fmla="*/ 287 w 9844"/>
              <a:gd name="connsiteY33-2272" fmla="*/ 7217 h 9930"/>
              <a:gd name="connsiteX34-2273" fmla="*/ 275 w 9844"/>
              <a:gd name="connsiteY34-2274" fmla="*/ 7310 h 9930"/>
              <a:gd name="connsiteX35-2275" fmla="*/ 272 w 9844"/>
              <a:gd name="connsiteY35-2276" fmla="*/ 7415 h 9930"/>
              <a:gd name="connsiteX36-2277" fmla="*/ 279 w 9844"/>
              <a:gd name="connsiteY36-2278" fmla="*/ 7524 h 9930"/>
              <a:gd name="connsiteX37-2279" fmla="*/ 285 w 9844"/>
              <a:gd name="connsiteY37-2280" fmla="*/ 7580 h 9930"/>
              <a:gd name="connsiteX38-2281" fmla="*/ 300 w 9844"/>
              <a:gd name="connsiteY38-2282" fmla="*/ 7676 h 9930"/>
              <a:gd name="connsiteX39-2283" fmla="*/ 345 w 9844"/>
              <a:gd name="connsiteY39-2284" fmla="*/ 7859 h 9930"/>
              <a:gd name="connsiteX40-2285" fmla="*/ 404 w 9844"/>
              <a:gd name="connsiteY40-2286" fmla="*/ 8034 h 9930"/>
              <a:gd name="connsiteX41-2287" fmla="*/ 476 w 9844"/>
              <a:gd name="connsiteY41-2288" fmla="*/ 8203 h 9930"/>
              <a:gd name="connsiteX42-2289" fmla="*/ 562 w 9844"/>
              <a:gd name="connsiteY42-2290" fmla="*/ 8361 h 9930"/>
              <a:gd name="connsiteX43-2291" fmla="*/ 656 w 9844"/>
              <a:gd name="connsiteY43-2292" fmla="*/ 8511 h 9930"/>
              <a:gd name="connsiteX44-2293" fmla="*/ 760 w 9844"/>
              <a:gd name="connsiteY44-2294" fmla="*/ 8651 h 9930"/>
              <a:gd name="connsiteX45-2295" fmla="*/ 875 w 9844"/>
              <a:gd name="connsiteY45-2296" fmla="*/ 8780 h 9930"/>
              <a:gd name="connsiteX46-2297" fmla="*/ 994 w 9844"/>
              <a:gd name="connsiteY46-2298" fmla="*/ 8900 h 9930"/>
              <a:gd name="connsiteX47-2299" fmla="*/ 1120 w 9844"/>
              <a:gd name="connsiteY47-2300" fmla="*/ 9005 h 9930"/>
              <a:gd name="connsiteX48-2301" fmla="*/ 1247 w 9844"/>
              <a:gd name="connsiteY48-2302" fmla="*/ 9097 h 9930"/>
              <a:gd name="connsiteX49-2303" fmla="*/ 1379 w 9844"/>
              <a:gd name="connsiteY49-2304" fmla="*/ 9177 h 9930"/>
              <a:gd name="connsiteX50-2305" fmla="*/ 1510 w 9844"/>
              <a:gd name="connsiteY50-2306" fmla="*/ 9244 h 9930"/>
              <a:gd name="connsiteX51-2307" fmla="*/ 1644 w 9844"/>
              <a:gd name="connsiteY51-2308" fmla="*/ 9295 h 9930"/>
              <a:gd name="connsiteX52-2309" fmla="*/ 1776 w 9844"/>
              <a:gd name="connsiteY52-2310" fmla="*/ 9329 h 9930"/>
              <a:gd name="connsiteX53-2311" fmla="*/ 1904 w 9844"/>
              <a:gd name="connsiteY53-2312" fmla="*/ 9350 h 9930"/>
              <a:gd name="connsiteX54-2313" fmla="*/ 1965 w 9844"/>
              <a:gd name="connsiteY54-2314" fmla="*/ 9351 h 9930"/>
              <a:gd name="connsiteX55-2315" fmla="*/ 2037 w 9844"/>
              <a:gd name="connsiteY55-2316" fmla="*/ 9350 h 9930"/>
              <a:gd name="connsiteX56-2317" fmla="*/ 2178 w 9844"/>
              <a:gd name="connsiteY56-2318" fmla="*/ 9328 h 9930"/>
              <a:gd name="connsiteX57-2319" fmla="*/ 2310 w 9844"/>
              <a:gd name="connsiteY57-2320" fmla="*/ 9280 h 9930"/>
              <a:gd name="connsiteX58-2321" fmla="*/ 2438 w 9844"/>
              <a:gd name="connsiteY58-2322" fmla="*/ 9206 h 9930"/>
              <a:gd name="connsiteX59-2323" fmla="*/ 2552 w 9844"/>
              <a:gd name="connsiteY59-2324" fmla="*/ 9109 h 9930"/>
              <a:gd name="connsiteX60-2325" fmla="*/ 2656 w 9844"/>
              <a:gd name="connsiteY60-2326" fmla="*/ 8984 h 9930"/>
              <a:gd name="connsiteX61-2327" fmla="*/ 2723 w 9844"/>
              <a:gd name="connsiteY61-2328" fmla="*/ 8876 h 9930"/>
              <a:gd name="connsiteX62-2329" fmla="*/ 2763 w 9844"/>
              <a:gd name="connsiteY62-2330" fmla="*/ 8795 h 9930"/>
              <a:gd name="connsiteX63-2331" fmla="*/ 2798 w 9844"/>
              <a:gd name="connsiteY63-2332" fmla="*/ 8709 h 9930"/>
              <a:gd name="connsiteX64-2333" fmla="*/ 2831 w 9844"/>
              <a:gd name="connsiteY64-2334" fmla="*/ 8616 h 9930"/>
              <a:gd name="connsiteX65-2335" fmla="*/ 2844 w 9844"/>
              <a:gd name="connsiteY65-2336" fmla="*/ 8566 h 9930"/>
              <a:gd name="connsiteX66-2337" fmla="*/ 2862 w 9844"/>
              <a:gd name="connsiteY66-2338" fmla="*/ 8488 h 9930"/>
              <a:gd name="connsiteX67-2339" fmla="*/ 2890 w 9844"/>
              <a:gd name="connsiteY67-2340" fmla="*/ 8333 h 9930"/>
              <a:gd name="connsiteX68-2341" fmla="*/ 2904 w 9844"/>
              <a:gd name="connsiteY68-2342" fmla="*/ 8189 h 9930"/>
              <a:gd name="connsiteX69-2343" fmla="*/ 2908 w 9844"/>
              <a:gd name="connsiteY69-2344" fmla="*/ 8048 h 9930"/>
              <a:gd name="connsiteX70-2345" fmla="*/ 2900 w 9844"/>
              <a:gd name="connsiteY70-2346" fmla="*/ 7914 h 9930"/>
              <a:gd name="connsiteX71-2347" fmla="*/ 2882 w 9844"/>
              <a:gd name="connsiteY71-2348" fmla="*/ 7783 h 9930"/>
              <a:gd name="connsiteX72-2349" fmla="*/ 2857 w 9844"/>
              <a:gd name="connsiteY72-2350" fmla="*/ 7653 h 9930"/>
              <a:gd name="connsiteX73-2351" fmla="*/ 2823 w 9844"/>
              <a:gd name="connsiteY73-2352" fmla="*/ 7529 h 9930"/>
              <a:gd name="connsiteX74-2353" fmla="*/ 2761 w 9844"/>
              <a:gd name="connsiteY74-2354" fmla="*/ 7346 h 9930"/>
              <a:gd name="connsiteX75-2355" fmla="*/ 2661 w 9844"/>
              <a:gd name="connsiteY75-2356" fmla="*/ 7106 h 9930"/>
              <a:gd name="connsiteX76-2357" fmla="*/ 2492 w 9844"/>
              <a:gd name="connsiteY76-2358" fmla="*/ 6749 h 9930"/>
              <a:gd name="connsiteX77-2359" fmla="*/ 2377 w 9844"/>
              <a:gd name="connsiteY77-2360" fmla="*/ 6501 h 9930"/>
              <a:gd name="connsiteX78-2361" fmla="*/ 2217 w 9844"/>
              <a:gd name="connsiteY78-2362" fmla="*/ 6165 h 9930"/>
              <a:gd name="connsiteX79-2363" fmla="*/ 1926 w 9844"/>
              <a:gd name="connsiteY79-2364" fmla="*/ 5551 h 9930"/>
              <a:gd name="connsiteX80-2365" fmla="*/ 1783 w 9844"/>
              <a:gd name="connsiteY80-2366" fmla="*/ 5218 h 9930"/>
              <a:gd name="connsiteX81-2367" fmla="*/ 1693 w 9844"/>
              <a:gd name="connsiteY81-2368" fmla="*/ 4991 h 9930"/>
              <a:gd name="connsiteX82-2369" fmla="*/ 1611 w 9844"/>
              <a:gd name="connsiteY82-2370" fmla="*/ 4760 h 9930"/>
              <a:gd name="connsiteX83-2371" fmla="*/ 1543 w 9844"/>
              <a:gd name="connsiteY83-2372" fmla="*/ 4529 h 9930"/>
              <a:gd name="connsiteX84-2373" fmla="*/ 1489 w 9844"/>
              <a:gd name="connsiteY84-2374" fmla="*/ 4295 h 9930"/>
              <a:gd name="connsiteX85-2375" fmla="*/ 1451 w 9844"/>
              <a:gd name="connsiteY85-2376" fmla="*/ 4065 h 9930"/>
              <a:gd name="connsiteX86-2377" fmla="*/ 1433 w 9844"/>
              <a:gd name="connsiteY86-2378" fmla="*/ 3839 h 9930"/>
              <a:gd name="connsiteX87-2379" fmla="*/ 1436 w 9844"/>
              <a:gd name="connsiteY87-2380" fmla="*/ 3672 h 9930"/>
              <a:gd name="connsiteX88-2381" fmla="*/ 1444 w 9844"/>
              <a:gd name="connsiteY88-2382" fmla="*/ 3565 h 9930"/>
              <a:gd name="connsiteX89-2383" fmla="*/ 1460 w 9844"/>
              <a:gd name="connsiteY89-2384" fmla="*/ 3457 h 9930"/>
              <a:gd name="connsiteX90-2385" fmla="*/ 1484 w 9844"/>
              <a:gd name="connsiteY90-2386" fmla="*/ 3352 h 9930"/>
              <a:gd name="connsiteX91-2387" fmla="*/ 1512 w 9844"/>
              <a:gd name="connsiteY91-2388" fmla="*/ 3250 h 9930"/>
              <a:gd name="connsiteX92-2389" fmla="*/ 1551 w 9844"/>
              <a:gd name="connsiteY92-2390" fmla="*/ 3150 h 9930"/>
              <a:gd name="connsiteX93-2391" fmla="*/ 1572 w 9844"/>
              <a:gd name="connsiteY93-2392" fmla="*/ 3103 h 9930"/>
              <a:gd name="connsiteX94-2393" fmla="*/ 1605 w 9844"/>
              <a:gd name="connsiteY94-2394" fmla="*/ 3033 h 9930"/>
              <a:gd name="connsiteX95-2395" fmla="*/ 1679 w 9844"/>
              <a:gd name="connsiteY95-2396" fmla="*/ 2916 h 9930"/>
              <a:gd name="connsiteX96-2397" fmla="*/ 1765 w 9844"/>
              <a:gd name="connsiteY96-2398" fmla="*/ 2814 h 9930"/>
              <a:gd name="connsiteX97-2399" fmla="*/ 1858 w 9844"/>
              <a:gd name="connsiteY97-2400" fmla="*/ 2730 h 9930"/>
              <a:gd name="connsiteX98-2401" fmla="*/ 1958 w 9844"/>
              <a:gd name="connsiteY98-2402" fmla="*/ 2659 h 9930"/>
              <a:gd name="connsiteX99-2403" fmla="*/ 2066 w 9844"/>
              <a:gd name="connsiteY99-2404" fmla="*/ 2603 h 9930"/>
              <a:gd name="connsiteX100-2405" fmla="*/ 2178 w 9844"/>
              <a:gd name="connsiteY100-2406" fmla="*/ 2563 h 9930"/>
              <a:gd name="connsiteX101-2407" fmla="*/ 2292 w 9844"/>
              <a:gd name="connsiteY101-2408" fmla="*/ 2535 h 9930"/>
              <a:gd name="connsiteX102-2409" fmla="*/ 2410 w 9844"/>
              <a:gd name="connsiteY102-2410" fmla="*/ 2519 h 9930"/>
              <a:gd name="connsiteX103-2411" fmla="*/ 2530 w 9844"/>
              <a:gd name="connsiteY103-2412" fmla="*/ 2514 h 9930"/>
              <a:gd name="connsiteX104-2413" fmla="*/ 2650 w 9844"/>
              <a:gd name="connsiteY104-2414" fmla="*/ 2520 h 9930"/>
              <a:gd name="connsiteX105-2415" fmla="*/ 2767 w 9844"/>
              <a:gd name="connsiteY105-2416" fmla="*/ 2537 h 9930"/>
              <a:gd name="connsiteX106-2417" fmla="*/ 2882 w 9844"/>
              <a:gd name="connsiteY106-2418" fmla="*/ 2563 h 9930"/>
              <a:gd name="connsiteX107-2419" fmla="*/ 2995 w 9844"/>
              <a:gd name="connsiteY107-2420" fmla="*/ 2597 h 9930"/>
              <a:gd name="connsiteX108-2421" fmla="*/ 3102 w 9844"/>
              <a:gd name="connsiteY108-2422" fmla="*/ 2638 h 9930"/>
              <a:gd name="connsiteX109-2423" fmla="*/ 3202 w 9844"/>
              <a:gd name="connsiteY109-2424" fmla="*/ 2689 h 9930"/>
              <a:gd name="connsiteX110-2425" fmla="*/ 3251 w 9844"/>
              <a:gd name="connsiteY110-2426" fmla="*/ 2717 h 9930"/>
              <a:gd name="connsiteX111-2427" fmla="*/ 3305 w 9844"/>
              <a:gd name="connsiteY111-2428" fmla="*/ 2750 h 9930"/>
              <a:gd name="connsiteX112-2429" fmla="*/ 3413 w 9844"/>
              <a:gd name="connsiteY112-2430" fmla="*/ 2824 h 9930"/>
              <a:gd name="connsiteX113-2431" fmla="*/ 3516 w 9844"/>
              <a:gd name="connsiteY113-2432" fmla="*/ 2908 h 9930"/>
              <a:gd name="connsiteX114-2433" fmla="*/ 3618 w 9844"/>
              <a:gd name="connsiteY114-2434" fmla="*/ 2997 h 9930"/>
              <a:gd name="connsiteX115-2435" fmla="*/ 3764 w 9844"/>
              <a:gd name="connsiteY115-2436" fmla="*/ 3146 h 9930"/>
              <a:gd name="connsiteX116-2437" fmla="*/ 3949 w 9844"/>
              <a:gd name="connsiteY116-2438" fmla="*/ 3368 h 9930"/>
              <a:gd name="connsiteX117-2439" fmla="*/ 4116 w 9844"/>
              <a:gd name="connsiteY117-2440" fmla="*/ 3614 h 9930"/>
              <a:gd name="connsiteX118-2441" fmla="*/ 4269 w 9844"/>
              <a:gd name="connsiteY118-2442" fmla="*/ 3880 h 9930"/>
              <a:gd name="connsiteX119-2443" fmla="*/ 4407 w 9844"/>
              <a:gd name="connsiteY119-2444" fmla="*/ 4161 h 9930"/>
              <a:gd name="connsiteX120-2445" fmla="*/ 4524 w 9844"/>
              <a:gd name="connsiteY120-2446" fmla="*/ 4455 h 9930"/>
              <a:gd name="connsiteX121-2447" fmla="*/ 4574 w 9844"/>
              <a:gd name="connsiteY121-2448" fmla="*/ 4609 h 9930"/>
              <a:gd name="connsiteX122-2449" fmla="*/ 4612 w 9844"/>
              <a:gd name="connsiteY122-2450" fmla="*/ 4721 h 9930"/>
              <a:gd name="connsiteX123-2451" fmla="*/ 4674 w 9844"/>
              <a:gd name="connsiteY123-2452" fmla="*/ 4953 h 9930"/>
              <a:gd name="connsiteX124-2453" fmla="*/ 4725 w 9844"/>
              <a:gd name="connsiteY124-2454" fmla="*/ 5187 h 9930"/>
              <a:gd name="connsiteX125-2455" fmla="*/ 4768 w 9844"/>
              <a:gd name="connsiteY125-2456" fmla="*/ 5424 h 9930"/>
              <a:gd name="connsiteX126-2457" fmla="*/ 4825 w 9844"/>
              <a:gd name="connsiteY126-2458" fmla="*/ 5784 h 9930"/>
              <a:gd name="connsiteX127-2459" fmla="*/ 4894 w 9844"/>
              <a:gd name="connsiteY127-2460" fmla="*/ 6264 h 9930"/>
              <a:gd name="connsiteX128-2461" fmla="*/ 4951 w 9844"/>
              <a:gd name="connsiteY128-2462" fmla="*/ 6619 h 9930"/>
              <a:gd name="connsiteX129-2463" fmla="*/ 4994 w 9844"/>
              <a:gd name="connsiteY129-2464" fmla="*/ 6854 h 9930"/>
              <a:gd name="connsiteX130-2465" fmla="*/ 5046 w 9844"/>
              <a:gd name="connsiteY130-2466" fmla="*/ 7082 h 9930"/>
              <a:gd name="connsiteX131-2467" fmla="*/ 5107 w 9844"/>
              <a:gd name="connsiteY131-2468" fmla="*/ 7307 h 9930"/>
              <a:gd name="connsiteX132-2469" fmla="*/ 5180 w 9844"/>
              <a:gd name="connsiteY132-2470" fmla="*/ 7528 h 9930"/>
              <a:gd name="connsiteX133-2471" fmla="*/ 5267 w 9844"/>
              <a:gd name="connsiteY133-2472" fmla="*/ 7738 h 9930"/>
              <a:gd name="connsiteX134-2473" fmla="*/ 5372 w 9844"/>
              <a:gd name="connsiteY134-2474" fmla="*/ 7943 h 9930"/>
              <a:gd name="connsiteX135-2475" fmla="*/ 5493 w 9844"/>
              <a:gd name="connsiteY135-2476" fmla="*/ 8137 h 9930"/>
              <a:gd name="connsiteX136-2477" fmla="*/ 5562 w 9844"/>
              <a:gd name="connsiteY136-2478" fmla="*/ 8230 h 9930"/>
              <a:gd name="connsiteX137-2479" fmla="*/ 5592 w 9844"/>
              <a:gd name="connsiteY137-2480" fmla="*/ 8269 h 9930"/>
              <a:gd name="connsiteX138-2481" fmla="*/ 5657 w 9844"/>
              <a:gd name="connsiteY138-2482" fmla="*/ 8338 h 9930"/>
              <a:gd name="connsiteX139-2483" fmla="*/ 5721 w 9844"/>
              <a:gd name="connsiteY139-2484" fmla="*/ 8399 h 9930"/>
              <a:gd name="connsiteX140-2485" fmla="*/ 5787 w 9844"/>
              <a:gd name="connsiteY140-2486" fmla="*/ 8451 h 9930"/>
              <a:gd name="connsiteX141-2487" fmla="*/ 5852 w 9844"/>
              <a:gd name="connsiteY141-2488" fmla="*/ 8491 h 9930"/>
              <a:gd name="connsiteX142-2489" fmla="*/ 5920 w 9844"/>
              <a:gd name="connsiteY142-2490" fmla="*/ 8521 h 9930"/>
              <a:gd name="connsiteX143-2491" fmla="*/ 5987 w 9844"/>
              <a:gd name="connsiteY143-2492" fmla="*/ 8543 h 9930"/>
              <a:gd name="connsiteX144-2493" fmla="*/ 6056 w 9844"/>
              <a:gd name="connsiteY144-2494" fmla="*/ 8555 h 9930"/>
              <a:gd name="connsiteX145-2495" fmla="*/ 6124 w 9844"/>
              <a:gd name="connsiteY145-2496" fmla="*/ 8555 h 9930"/>
              <a:gd name="connsiteX146-2497" fmla="*/ 6192 w 9844"/>
              <a:gd name="connsiteY146-2498" fmla="*/ 8547 h 9930"/>
              <a:gd name="connsiteX147-2499" fmla="*/ 6260 w 9844"/>
              <a:gd name="connsiteY147-2500" fmla="*/ 8527 h 9930"/>
              <a:gd name="connsiteX148-2501" fmla="*/ 6328 w 9844"/>
              <a:gd name="connsiteY148-2502" fmla="*/ 8499 h 9930"/>
              <a:gd name="connsiteX149-2503" fmla="*/ 6396 w 9844"/>
              <a:gd name="connsiteY149-2504" fmla="*/ 8462 h 9930"/>
              <a:gd name="connsiteX150-2505" fmla="*/ 6462 w 9844"/>
              <a:gd name="connsiteY150-2506" fmla="*/ 8413 h 9930"/>
              <a:gd name="connsiteX151-2507" fmla="*/ 6528 w 9844"/>
              <a:gd name="connsiteY151-2508" fmla="*/ 8355 h 9930"/>
              <a:gd name="connsiteX152-2509" fmla="*/ 6593 w 9844"/>
              <a:gd name="connsiteY152-2510" fmla="*/ 8287 h 9930"/>
              <a:gd name="connsiteX153-2511" fmla="*/ 6625 w 9844"/>
              <a:gd name="connsiteY153-2512" fmla="*/ 8249 h 9930"/>
              <a:gd name="connsiteX154-2513" fmla="*/ 6654 w 9844"/>
              <a:gd name="connsiteY154-2514" fmla="*/ 8213 h 9930"/>
              <a:gd name="connsiteX155-2515" fmla="*/ 6706 w 9844"/>
              <a:gd name="connsiteY155-2516" fmla="*/ 8140 h 9930"/>
              <a:gd name="connsiteX156-2517" fmla="*/ 6748 w 9844"/>
              <a:gd name="connsiteY156-2518" fmla="*/ 8060 h 9930"/>
              <a:gd name="connsiteX157-2519" fmla="*/ 6786 w 9844"/>
              <a:gd name="connsiteY157-2520" fmla="*/ 7977 h 9930"/>
              <a:gd name="connsiteX158-2521" fmla="*/ 6832 w 9844"/>
              <a:gd name="connsiteY158-2522" fmla="*/ 7851 h 9930"/>
              <a:gd name="connsiteX159-2523" fmla="*/ 6877 w 9844"/>
              <a:gd name="connsiteY159-2524" fmla="*/ 7670 h 9930"/>
              <a:gd name="connsiteX160-2525" fmla="*/ 6907 w 9844"/>
              <a:gd name="connsiteY160-2526" fmla="*/ 7483 h 9930"/>
              <a:gd name="connsiteX161-2527" fmla="*/ 6924 w 9844"/>
              <a:gd name="connsiteY161-2528" fmla="*/ 7289 h 9930"/>
              <a:gd name="connsiteX162-2529" fmla="*/ 6940 w 9844"/>
              <a:gd name="connsiteY162-2530" fmla="*/ 6992 h 9930"/>
              <a:gd name="connsiteX163-2531" fmla="*/ 6948 w 9844"/>
              <a:gd name="connsiteY163-2532" fmla="*/ 6794 h 9930"/>
              <a:gd name="connsiteX164-2533" fmla="*/ 6960 w 9844"/>
              <a:gd name="connsiteY164-2534" fmla="*/ 6527 h 9930"/>
              <a:gd name="connsiteX165-2535" fmla="*/ 6973 w 9844"/>
              <a:gd name="connsiteY165-2536" fmla="*/ 5990 h 9930"/>
              <a:gd name="connsiteX166-2537" fmla="*/ 6973 w 9844"/>
              <a:gd name="connsiteY166-2538" fmla="*/ 5452 h 9930"/>
              <a:gd name="connsiteX167-2539" fmla="*/ 6963 w 9844"/>
              <a:gd name="connsiteY167-2540" fmla="*/ 4916 h 9930"/>
              <a:gd name="connsiteX168-2541" fmla="*/ 6954 w 9844"/>
              <a:gd name="connsiteY168-2542" fmla="*/ 4647 h 9930"/>
              <a:gd name="connsiteX169-2543" fmla="*/ 6951 w 9844"/>
              <a:gd name="connsiteY169-2544" fmla="*/ 4585 h 9930"/>
              <a:gd name="connsiteX170-2545" fmla="*/ 6939 w 9844"/>
              <a:gd name="connsiteY170-2546" fmla="*/ 4455 h 9930"/>
              <a:gd name="connsiteX171-2547" fmla="*/ 6920 w 9844"/>
              <a:gd name="connsiteY171-2548" fmla="*/ 4330 h 9930"/>
              <a:gd name="connsiteX172-2549" fmla="*/ 6892 w 9844"/>
              <a:gd name="connsiteY172-2550" fmla="*/ 4209 h 9930"/>
              <a:gd name="connsiteX173-2551" fmla="*/ 6862 w 9844"/>
              <a:gd name="connsiteY173-2552" fmla="*/ 4091 h 9930"/>
              <a:gd name="connsiteX174-2553" fmla="*/ 6823 w 9844"/>
              <a:gd name="connsiteY174-2554" fmla="*/ 3978 h 9930"/>
              <a:gd name="connsiteX175-2555" fmla="*/ 6778 w 9844"/>
              <a:gd name="connsiteY175-2556" fmla="*/ 3869 h 9930"/>
              <a:gd name="connsiteX176-2557" fmla="*/ 6727 w 9844"/>
              <a:gd name="connsiteY176-2558" fmla="*/ 3766 h 9930"/>
              <a:gd name="connsiteX177-2559" fmla="*/ 6669 w 9844"/>
              <a:gd name="connsiteY177-2560" fmla="*/ 3672 h 9930"/>
              <a:gd name="connsiteX178-2561" fmla="*/ 6607 w 9844"/>
              <a:gd name="connsiteY178-2562" fmla="*/ 3585 h 9930"/>
              <a:gd name="connsiteX179-2563" fmla="*/ 6539 w 9844"/>
              <a:gd name="connsiteY179-2564" fmla="*/ 3507 h 9930"/>
              <a:gd name="connsiteX180-2565" fmla="*/ 6466 w 9844"/>
              <a:gd name="connsiteY180-2566" fmla="*/ 3438 h 9930"/>
              <a:gd name="connsiteX181-2567" fmla="*/ 6389 w 9844"/>
              <a:gd name="connsiteY181-2568" fmla="*/ 3380 h 9930"/>
              <a:gd name="connsiteX182-2569" fmla="*/ 6306 w 9844"/>
              <a:gd name="connsiteY182-2570" fmla="*/ 3330 h 9930"/>
              <a:gd name="connsiteX183-2571" fmla="*/ 6218 w 9844"/>
              <a:gd name="connsiteY183-2572" fmla="*/ 3295 h 9930"/>
              <a:gd name="connsiteX184-2573" fmla="*/ 6125 w 9844"/>
              <a:gd name="connsiteY184-2574" fmla="*/ 3272 h 9930"/>
              <a:gd name="connsiteX185-2575" fmla="*/ 6077 w 9844"/>
              <a:gd name="connsiteY185-2576" fmla="*/ 3267 h 9930"/>
              <a:gd name="connsiteX186-2577" fmla="*/ 6052 w 9844"/>
              <a:gd name="connsiteY186-2578" fmla="*/ 3266 h 9930"/>
              <a:gd name="connsiteX187-2579" fmla="*/ 6002 w 9844"/>
              <a:gd name="connsiteY187-2580" fmla="*/ 3271 h 9930"/>
              <a:gd name="connsiteX188-2581" fmla="*/ 5952 w 9844"/>
              <a:gd name="connsiteY188-2582" fmla="*/ 3285 h 9930"/>
              <a:gd name="connsiteX189-2583" fmla="*/ 5904 w 9844"/>
              <a:gd name="connsiteY189-2584" fmla="*/ 3310 h 9930"/>
              <a:gd name="connsiteX190-2585" fmla="*/ 5859 w 9844"/>
              <a:gd name="connsiteY190-2586" fmla="*/ 3344 h 9930"/>
              <a:gd name="connsiteX191-2587" fmla="*/ 5820 w 9844"/>
              <a:gd name="connsiteY191-2588" fmla="*/ 3389 h 9930"/>
              <a:gd name="connsiteX192-2589" fmla="*/ 5788 w 9844"/>
              <a:gd name="connsiteY192-2590" fmla="*/ 3441 h 9930"/>
              <a:gd name="connsiteX193-2591" fmla="*/ 5765 w 9844"/>
              <a:gd name="connsiteY193-2592" fmla="*/ 3499 h 9930"/>
              <a:gd name="connsiteX194-2593" fmla="*/ 5756 w 9844"/>
              <a:gd name="connsiteY194-2594" fmla="*/ 3532 h 9930"/>
              <a:gd name="connsiteX195-2595" fmla="*/ 5752 w 9844"/>
              <a:gd name="connsiteY195-2596" fmla="*/ 3560 h 9930"/>
              <a:gd name="connsiteX196-2597" fmla="*/ 5746 w 9844"/>
              <a:gd name="connsiteY196-2598" fmla="*/ 3611 h 9930"/>
              <a:gd name="connsiteX197-2599" fmla="*/ 5751 w 9844"/>
              <a:gd name="connsiteY197-2600" fmla="*/ 3690 h 9930"/>
              <a:gd name="connsiteX198-2601" fmla="*/ 5772 w 9844"/>
              <a:gd name="connsiteY198-2602" fmla="*/ 3795 h 9930"/>
              <a:gd name="connsiteX199-2603" fmla="*/ 5810 w 9844"/>
              <a:gd name="connsiteY199-2604" fmla="*/ 3889 h 9930"/>
              <a:gd name="connsiteX200-2605" fmla="*/ 5835 w 9844"/>
              <a:gd name="connsiteY200-2606" fmla="*/ 3930 h 9930"/>
              <a:gd name="connsiteX201-2607" fmla="*/ 5881 w 9844"/>
              <a:gd name="connsiteY201-2608" fmla="*/ 4002 h 9930"/>
              <a:gd name="connsiteX202-2609" fmla="*/ 5976 w 9844"/>
              <a:gd name="connsiteY202-2610" fmla="*/ 4121 h 9930"/>
              <a:gd name="connsiteX203-2611" fmla="*/ 6074 w 9844"/>
              <a:gd name="connsiteY203-2612" fmla="*/ 4218 h 9930"/>
              <a:gd name="connsiteX204-2613" fmla="*/ 6175 w 9844"/>
              <a:gd name="connsiteY204-2614" fmla="*/ 4295 h 9930"/>
              <a:gd name="connsiteX205-2615" fmla="*/ 6276 w 9844"/>
              <a:gd name="connsiteY205-2616" fmla="*/ 4346 h 9930"/>
              <a:gd name="connsiteX206-2617" fmla="*/ 6379 w 9844"/>
              <a:gd name="connsiteY206-2618" fmla="*/ 4378 h 9930"/>
              <a:gd name="connsiteX207-2619" fmla="*/ 6482 w 9844"/>
              <a:gd name="connsiteY207-2620" fmla="*/ 4391 h 9930"/>
              <a:gd name="connsiteX208-2621" fmla="*/ 6586 w 9844"/>
              <a:gd name="connsiteY208-2622" fmla="*/ 4381 h 9930"/>
              <a:gd name="connsiteX209-2623" fmla="*/ 6688 w 9844"/>
              <a:gd name="connsiteY209-2624" fmla="*/ 4356 h 9930"/>
              <a:gd name="connsiteX210-2625" fmla="*/ 6791 w 9844"/>
              <a:gd name="connsiteY210-2626" fmla="*/ 4313 h 9930"/>
              <a:gd name="connsiteX211-2627" fmla="*/ 6891 w 9844"/>
              <a:gd name="connsiteY211-2628" fmla="*/ 4256 h 9930"/>
              <a:gd name="connsiteX212-2629" fmla="*/ 6989 w 9844"/>
              <a:gd name="connsiteY212-2630" fmla="*/ 4181 h 9930"/>
              <a:gd name="connsiteX213-2631" fmla="*/ 7084 w 9844"/>
              <a:gd name="connsiteY213-2632" fmla="*/ 4092 h 9930"/>
              <a:gd name="connsiteX214-2633" fmla="*/ 7176 w 9844"/>
              <a:gd name="connsiteY214-2634" fmla="*/ 3991 h 9930"/>
              <a:gd name="connsiteX215-2635" fmla="*/ 7265 w 9844"/>
              <a:gd name="connsiteY215-2636" fmla="*/ 3878 h 9930"/>
              <a:gd name="connsiteX216-2637" fmla="*/ 7347 w 9844"/>
              <a:gd name="connsiteY216-2638" fmla="*/ 3752 h 9930"/>
              <a:gd name="connsiteX217-2639" fmla="*/ 7387 w 9844"/>
              <a:gd name="connsiteY217-2640" fmla="*/ 3684 h 9930"/>
              <a:gd name="connsiteX218-2641" fmla="*/ 7457 w 9844"/>
              <a:gd name="connsiteY218-2642" fmla="*/ 3561 h 9930"/>
              <a:gd name="connsiteX219-2643" fmla="*/ 7585 w 9844"/>
              <a:gd name="connsiteY219-2644" fmla="*/ 3297 h 9930"/>
              <a:gd name="connsiteX220-2645" fmla="*/ 7694 w 9844"/>
              <a:gd name="connsiteY220-2646" fmla="*/ 3015 h 9930"/>
              <a:gd name="connsiteX221-2647" fmla="*/ 7762 w 9844"/>
              <a:gd name="connsiteY221-2648" fmla="*/ 2796 h 9930"/>
              <a:gd name="connsiteX222-2649" fmla="*/ 7802 w 9844"/>
              <a:gd name="connsiteY222-2650" fmla="*/ 2647 h 9930"/>
              <a:gd name="connsiteX223-2651" fmla="*/ 7834 w 9844"/>
              <a:gd name="connsiteY223-2652" fmla="*/ 2495 h 9930"/>
              <a:gd name="connsiteX224-2653" fmla="*/ 7863 w 9844"/>
              <a:gd name="connsiteY224-2654" fmla="*/ 2339 h 9930"/>
              <a:gd name="connsiteX225-2655" fmla="*/ 7883 w 9844"/>
              <a:gd name="connsiteY225-2656" fmla="*/ 2185 h 9930"/>
              <a:gd name="connsiteX226-2657" fmla="*/ 7896 w 9844"/>
              <a:gd name="connsiteY226-2658" fmla="*/ 2027 h 9930"/>
              <a:gd name="connsiteX227-2659" fmla="*/ 7904 w 9844"/>
              <a:gd name="connsiteY227-2660" fmla="*/ 1868 h 9930"/>
              <a:gd name="connsiteX228-2661" fmla="*/ 7902 w 9844"/>
              <a:gd name="connsiteY228-2662" fmla="*/ 1710 h 9930"/>
              <a:gd name="connsiteX229-2663" fmla="*/ 7894 w 9844"/>
              <a:gd name="connsiteY229-2664" fmla="*/ 1550 h 9930"/>
              <a:gd name="connsiteX230-2665" fmla="*/ 7880 w 9844"/>
              <a:gd name="connsiteY230-2666" fmla="*/ 1392 h 9930"/>
              <a:gd name="connsiteX231-2667" fmla="*/ 7869 w 9844"/>
              <a:gd name="connsiteY231-2668" fmla="*/ 1313 h 9930"/>
              <a:gd name="connsiteX232-2669" fmla="*/ 7850 w 9844"/>
              <a:gd name="connsiteY232-2670" fmla="*/ 1205 h 9930"/>
              <a:gd name="connsiteX233-2671" fmla="*/ 7826 w 9844"/>
              <a:gd name="connsiteY233-2672" fmla="*/ 1028 h 9930"/>
              <a:gd name="connsiteX234-2673" fmla="*/ 7817 w 9844"/>
              <a:gd name="connsiteY234-2674" fmla="*/ 907 h 9930"/>
              <a:gd name="connsiteX235-2675" fmla="*/ 7819 w 9844"/>
              <a:gd name="connsiteY235-2676" fmla="*/ 790 h 9930"/>
              <a:gd name="connsiteX236-2677" fmla="*/ 7837 w 9844"/>
              <a:gd name="connsiteY236-2678" fmla="*/ 680 h 9930"/>
              <a:gd name="connsiteX237-2679" fmla="*/ 7866 w 9844"/>
              <a:gd name="connsiteY237-2680" fmla="*/ 608 h 9930"/>
              <a:gd name="connsiteX238-2681" fmla="*/ 7889 w 9844"/>
              <a:gd name="connsiteY238-2682" fmla="*/ 561 h 9930"/>
              <a:gd name="connsiteX239-2683" fmla="*/ 7922 w 9844"/>
              <a:gd name="connsiteY239-2684" fmla="*/ 522 h 9930"/>
              <a:gd name="connsiteX240-2685" fmla="*/ 7958 w 9844"/>
              <a:gd name="connsiteY240-2686" fmla="*/ 488 h 9930"/>
              <a:gd name="connsiteX241-2687" fmla="*/ 7978 w 9844"/>
              <a:gd name="connsiteY241-2688" fmla="*/ 474 h 9930"/>
              <a:gd name="connsiteX242-2689" fmla="*/ 8014 w 9844"/>
              <a:gd name="connsiteY242-2690" fmla="*/ 454 h 9930"/>
              <a:gd name="connsiteX243-2691" fmla="*/ 8082 w 9844"/>
              <a:gd name="connsiteY243-2692" fmla="*/ 440 h 9930"/>
              <a:gd name="connsiteX244-2693" fmla="*/ 8149 w 9844"/>
              <a:gd name="connsiteY244-2694" fmla="*/ 449 h 9930"/>
              <a:gd name="connsiteX245-2695" fmla="*/ 8218 w 9844"/>
              <a:gd name="connsiteY245-2696" fmla="*/ 481 h 9930"/>
              <a:gd name="connsiteX246-2697" fmla="*/ 8284 w 9844"/>
              <a:gd name="connsiteY246-2698" fmla="*/ 527 h 9930"/>
              <a:gd name="connsiteX247-2699" fmla="*/ 8344 w 9844"/>
              <a:gd name="connsiteY247-2700" fmla="*/ 589 h 9930"/>
              <a:gd name="connsiteX248-2701" fmla="*/ 8399 w 9844"/>
              <a:gd name="connsiteY248-2702" fmla="*/ 658 h 9930"/>
              <a:gd name="connsiteX249-2703" fmla="*/ 8444 w 9844"/>
              <a:gd name="connsiteY249-2704" fmla="*/ 729 h 9930"/>
              <a:gd name="connsiteX250-2705" fmla="*/ 8465 w 9844"/>
              <a:gd name="connsiteY250-2706" fmla="*/ 765 h 9930"/>
              <a:gd name="connsiteX251-2707" fmla="*/ 8548 w 9844"/>
              <a:gd name="connsiteY251-2708" fmla="*/ 938 h 9930"/>
              <a:gd name="connsiteX252-2709" fmla="*/ 8687 w 9844"/>
              <a:gd name="connsiteY252-2710" fmla="*/ 1222 h 9930"/>
              <a:gd name="connsiteX253-2711" fmla="*/ 8760 w 9844"/>
              <a:gd name="connsiteY253-2712" fmla="*/ 1348 h 9930"/>
              <a:gd name="connsiteX254-2713" fmla="*/ 8814 w 9844"/>
              <a:gd name="connsiteY254-2714" fmla="*/ 1422 h 9930"/>
              <a:gd name="connsiteX255-2715" fmla="*/ 8869 w 9844"/>
              <a:gd name="connsiteY255-2716" fmla="*/ 1488 h 9930"/>
              <a:gd name="connsiteX256-2717" fmla="*/ 8925 w 9844"/>
              <a:gd name="connsiteY256-2718" fmla="*/ 1535 h 9930"/>
              <a:gd name="connsiteX257-2719" fmla="*/ 8986 w 9844"/>
              <a:gd name="connsiteY257-2720" fmla="*/ 1567 h 9930"/>
              <a:gd name="connsiteX258-2721" fmla="*/ 9048 w 9844"/>
              <a:gd name="connsiteY258-2722" fmla="*/ 1580 h 9930"/>
              <a:gd name="connsiteX259-2723" fmla="*/ 9113 w 9844"/>
              <a:gd name="connsiteY259-2724" fmla="*/ 1572 h 9930"/>
              <a:gd name="connsiteX260-2725" fmla="*/ 9182 w 9844"/>
              <a:gd name="connsiteY260-2726" fmla="*/ 1540 h 9930"/>
              <a:gd name="connsiteX261-2727" fmla="*/ 9254 w 9844"/>
              <a:gd name="connsiteY261-2728" fmla="*/ 1481 h 9930"/>
              <a:gd name="connsiteX262-2729" fmla="*/ 9330 w 9844"/>
              <a:gd name="connsiteY262-2730" fmla="*/ 1390 h 9930"/>
              <a:gd name="connsiteX263-2731" fmla="*/ 9370 w 9844"/>
              <a:gd name="connsiteY263-2732" fmla="*/ 1333 h 9930"/>
              <a:gd name="connsiteX264-2733" fmla="*/ 9408 w 9844"/>
              <a:gd name="connsiteY264-2734" fmla="*/ 1269 h 9930"/>
              <a:gd name="connsiteX265-2735" fmla="*/ 9475 w 9844"/>
              <a:gd name="connsiteY265-2736" fmla="*/ 1131 h 9930"/>
              <a:gd name="connsiteX266-2737" fmla="*/ 9530 w 9844"/>
              <a:gd name="connsiteY266-2738" fmla="*/ 979 h 9930"/>
              <a:gd name="connsiteX267-2739" fmla="*/ 9577 w 9844"/>
              <a:gd name="connsiteY267-2740" fmla="*/ 823 h 9930"/>
              <a:gd name="connsiteX268-2741" fmla="*/ 9598 w 9844"/>
              <a:gd name="connsiteY268-2742" fmla="*/ 744 h 9930"/>
              <a:gd name="connsiteX269-2743" fmla="*/ 9648 w 9844"/>
              <a:gd name="connsiteY269-2744" fmla="*/ 555 h 9930"/>
              <a:gd name="connsiteX270-2745" fmla="*/ 9733 w 9844"/>
              <a:gd name="connsiteY270-2746" fmla="*/ 265 h 9930"/>
              <a:gd name="connsiteX271-2747" fmla="*/ 9802 w 9844"/>
              <a:gd name="connsiteY271-2748" fmla="*/ 83 h 9930"/>
              <a:gd name="connsiteX272-2749" fmla="*/ 9844 w 9844"/>
              <a:gd name="connsiteY272-2750" fmla="*/ 0 h 9930"/>
              <a:gd name="connsiteX0-2751" fmla="*/ 0 w 9846"/>
              <a:gd name="connsiteY0-2752" fmla="*/ 9913 h 9913"/>
              <a:gd name="connsiteX1-2753" fmla="*/ 150 w 9846"/>
              <a:gd name="connsiteY1-2754" fmla="*/ 9812 h 9913"/>
              <a:gd name="connsiteX2-2755" fmla="*/ 294 w 9846"/>
              <a:gd name="connsiteY2-2756" fmla="*/ 9697 h 9913"/>
              <a:gd name="connsiteX3-2757" fmla="*/ 430 w 9846"/>
              <a:gd name="connsiteY3-2758" fmla="*/ 9570 h 9913"/>
              <a:gd name="connsiteX4-2759" fmla="*/ 558 w 9846"/>
              <a:gd name="connsiteY4-2760" fmla="*/ 9427 h 9913"/>
              <a:gd name="connsiteX5-2761" fmla="*/ 675 w 9846"/>
              <a:gd name="connsiteY5-2762" fmla="*/ 9271 h 9913"/>
              <a:gd name="connsiteX6-2763" fmla="*/ 779 w 9846"/>
              <a:gd name="connsiteY6-2764" fmla="*/ 9103 h 9913"/>
              <a:gd name="connsiteX7-2765" fmla="*/ 869 w 9846"/>
              <a:gd name="connsiteY7-2766" fmla="*/ 8918 h 9913"/>
              <a:gd name="connsiteX8-2767" fmla="*/ 945 w 9846"/>
              <a:gd name="connsiteY8-2768" fmla="*/ 8723 h 9913"/>
              <a:gd name="connsiteX9-2769" fmla="*/ 1002 w 9846"/>
              <a:gd name="connsiteY9-2770" fmla="*/ 8512 h 9913"/>
              <a:gd name="connsiteX10-2771" fmla="*/ 1023 w 9846"/>
              <a:gd name="connsiteY10-2772" fmla="*/ 8401 h 9913"/>
              <a:gd name="connsiteX11-2773" fmla="*/ 1038 w 9846"/>
              <a:gd name="connsiteY11-2774" fmla="*/ 8311 h 9913"/>
              <a:gd name="connsiteX12-2775" fmla="*/ 1054 w 9846"/>
              <a:gd name="connsiteY12-2776" fmla="*/ 8128 h 9913"/>
              <a:gd name="connsiteX13-2777" fmla="*/ 1056 w 9846"/>
              <a:gd name="connsiteY13-2778" fmla="*/ 7948 h 9913"/>
              <a:gd name="connsiteX14-2779" fmla="*/ 1040 w 9846"/>
              <a:gd name="connsiteY14-2780" fmla="*/ 7767 h 9913"/>
              <a:gd name="connsiteX15-2781" fmla="*/ 1009 w 9846"/>
              <a:gd name="connsiteY15-2782" fmla="*/ 7592 h 9913"/>
              <a:gd name="connsiteX16-2783" fmla="*/ 959 w 9846"/>
              <a:gd name="connsiteY16-2784" fmla="*/ 7424 h 9913"/>
              <a:gd name="connsiteX17-2785" fmla="*/ 895 w 9846"/>
              <a:gd name="connsiteY17-2786" fmla="*/ 7268 h 9913"/>
              <a:gd name="connsiteX18-2787" fmla="*/ 811 w 9846"/>
              <a:gd name="connsiteY18-2788" fmla="*/ 7121 h 9913"/>
              <a:gd name="connsiteX19-2789" fmla="*/ 761 w 9846"/>
              <a:gd name="connsiteY19-2790" fmla="*/ 7052 h 9913"/>
              <a:gd name="connsiteX20-2791" fmla="*/ 730 w 9846"/>
              <a:gd name="connsiteY20-2792" fmla="*/ 7012 h 9913"/>
              <a:gd name="connsiteX21-2793" fmla="*/ 664 w 9846"/>
              <a:gd name="connsiteY21-2794" fmla="*/ 6950 h 9913"/>
              <a:gd name="connsiteX22-2795" fmla="*/ 601 w 9846"/>
              <a:gd name="connsiteY22-2796" fmla="*/ 6904 h 9913"/>
              <a:gd name="connsiteX23-2797" fmla="*/ 538 w 9846"/>
              <a:gd name="connsiteY23-2798" fmla="*/ 6877 h 9913"/>
              <a:gd name="connsiteX24-2799" fmla="*/ 477 w 9846"/>
              <a:gd name="connsiteY24-2800" fmla="*/ 6866 h 9913"/>
              <a:gd name="connsiteX25-2801" fmla="*/ 417 w 9846"/>
              <a:gd name="connsiteY25-2802" fmla="*/ 6871 h 9913"/>
              <a:gd name="connsiteX26-2803" fmla="*/ 360 w 9846"/>
              <a:gd name="connsiteY26-2804" fmla="*/ 6890 h 9913"/>
              <a:gd name="connsiteX27-2805" fmla="*/ 308 w 9846"/>
              <a:gd name="connsiteY27-2806" fmla="*/ 6922 h 9913"/>
              <a:gd name="connsiteX28-2807" fmla="*/ 262 w 9846"/>
              <a:gd name="connsiteY28-2808" fmla="*/ 6968 h 9913"/>
              <a:gd name="connsiteX29-2809" fmla="*/ 221 w 9846"/>
              <a:gd name="connsiteY29-2810" fmla="*/ 7027 h 9913"/>
              <a:gd name="connsiteX30-2811" fmla="*/ 186 w 9846"/>
              <a:gd name="connsiteY30-2812" fmla="*/ 7098 h 9913"/>
              <a:gd name="connsiteX31-2813" fmla="*/ 157 w 9846"/>
              <a:gd name="connsiteY31-2814" fmla="*/ 7177 h 9913"/>
              <a:gd name="connsiteX32-2815" fmla="*/ 138 w 9846"/>
              <a:gd name="connsiteY32-2816" fmla="*/ 7268 h 9913"/>
              <a:gd name="connsiteX33-2817" fmla="*/ 125 w 9846"/>
              <a:gd name="connsiteY33-2818" fmla="*/ 7362 h 9913"/>
              <a:gd name="connsiteX34-2819" fmla="*/ 122 w 9846"/>
              <a:gd name="connsiteY34-2820" fmla="*/ 7467 h 9913"/>
              <a:gd name="connsiteX35-2821" fmla="*/ 129 w 9846"/>
              <a:gd name="connsiteY35-2822" fmla="*/ 7577 h 9913"/>
              <a:gd name="connsiteX36-2823" fmla="*/ 136 w 9846"/>
              <a:gd name="connsiteY36-2824" fmla="*/ 7633 h 9913"/>
              <a:gd name="connsiteX37-2825" fmla="*/ 151 w 9846"/>
              <a:gd name="connsiteY37-2826" fmla="*/ 7730 h 9913"/>
              <a:gd name="connsiteX38-2827" fmla="*/ 196 w 9846"/>
              <a:gd name="connsiteY38-2828" fmla="*/ 7914 h 9913"/>
              <a:gd name="connsiteX39-2829" fmla="*/ 256 w 9846"/>
              <a:gd name="connsiteY39-2830" fmla="*/ 8091 h 9913"/>
              <a:gd name="connsiteX40-2831" fmla="*/ 330 w 9846"/>
              <a:gd name="connsiteY40-2832" fmla="*/ 8261 h 9913"/>
              <a:gd name="connsiteX41-2833" fmla="*/ 417 w 9846"/>
              <a:gd name="connsiteY41-2834" fmla="*/ 8420 h 9913"/>
              <a:gd name="connsiteX42-2835" fmla="*/ 512 w 9846"/>
              <a:gd name="connsiteY42-2836" fmla="*/ 8571 h 9913"/>
              <a:gd name="connsiteX43-2837" fmla="*/ 618 w 9846"/>
              <a:gd name="connsiteY43-2838" fmla="*/ 8712 h 9913"/>
              <a:gd name="connsiteX44-2839" fmla="*/ 735 w 9846"/>
              <a:gd name="connsiteY44-2840" fmla="*/ 8842 h 9913"/>
              <a:gd name="connsiteX45-2841" fmla="*/ 856 w 9846"/>
              <a:gd name="connsiteY45-2842" fmla="*/ 8963 h 9913"/>
              <a:gd name="connsiteX46-2843" fmla="*/ 984 w 9846"/>
              <a:gd name="connsiteY46-2844" fmla="*/ 9068 h 9913"/>
              <a:gd name="connsiteX47-2845" fmla="*/ 1113 w 9846"/>
              <a:gd name="connsiteY47-2846" fmla="*/ 9161 h 9913"/>
              <a:gd name="connsiteX48-2847" fmla="*/ 1247 w 9846"/>
              <a:gd name="connsiteY48-2848" fmla="*/ 9242 h 9913"/>
              <a:gd name="connsiteX49-2849" fmla="*/ 1380 w 9846"/>
              <a:gd name="connsiteY49-2850" fmla="*/ 9309 h 9913"/>
              <a:gd name="connsiteX50-2851" fmla="*/ 1516 w 9846"/>
              <a:gd name="connsiteY50-2852" fmla="*/ 9361 h 9913"/>
              <a:gd name="connsiteX51-2853" fmla="*/ 1650 w 9846"/>
              <a:gd name="connsiteY51-2854" fmla="*/ 9395 h 9913"/>
              <a:gd name="connsiteX52-2855" fmla="*/ 1780 w 9846"/>
              <a:gd name="connsiteY52-2856" fmla="*/ 9416 h 9913"/>
              <a:gd name="connsiteX53-2857" fmla="*/ 1842 w 9846"/>
              <a:gd name="connsiteY53-2858" fmla="*/ 9417 h 9913"/>
              <a:gd name="connsiteX54-2859" fmla="*/ 1915 w 9846"/>
              <a:gd name="connsiteY54-2860" fmla="*/ 9416 h 9913"/>
              <a:gd name="connsiteX55-2861" fmla="*/ 2059 w 9846"/>
              <a:gd name="connsiteY55-2862" fmla="*/ 9394 h 9913"/>
              <a:gd name="connsiteX56-2863" fmla="*/ 2193 w 9846"/>
              <a:gd name="connsiteY56-2864" fmla="*/ 9345 h 9913"/>
              <a:gd name="connsiteX57-2865" fmla="*/ 2323 w 9846"/>
              <a:gd name="connsiteY57-2866" fmla="*/ 9271 h 9913"/>
              <a:gd name="connsiteX58-2867" fmla="*/ 2438 w 9846"/>
              <a:gd name="connsiteY58-2868" fmla="*/ 9173 h 9913"/>
              <a:gd name="connsiteX59-2869" fmla="*/ 2544 w 9846"/>
              <a:gd name="connsiteY59-2870" fmla="*/ 9047 h 9913"/>
              <a:gd name="connsiteX60-2871" fmla="*/ 2612 w 9846"/>
              <a:gd name="connsiteY60-2872" fmla="*/ 8939 h 9913"/>
              <a:gd name="connsiteX61-2873" fmla="*/ 2653 w 9846"/>
              <a:gd name="connsiteY61-2874" fmla="*/ 8857 h 9913"/>
              <a:gd name="connsiteX62-2875" fmla="*/ 2688 w 9846"/>
              <a:gd name="connsiteY62-2876" fmla="*/ 8770 h 9913"/>
              <a:gd name="connsiteX63-2877" fmla="*/ 2722 w 9846"/>
              <a:gd name="connsiteY63-2878" fmla="*/ 8677 h 9913"/>
              <a:gd name="connsiteX64-2879" fmla="*/ 2735 w 9846"/>
              <a:gd name="connsiteY64-2880" fmla="*/ 8626 h 9913"/>
              <a:gd name="connsiteX65-2881" fmla="*/ 2753 w 9846"/>
              <a:gd name="connsiteY65-2882" fmla="*/ 8548 h 9913"/>
              <a:gd name="connsiteX66-2883" fmla="*/ 2782 w 9846"/>
              <a:gd name="connsiteY66-2884" fmla="*/ 8392 h 9913"/>
              <a:gd name="connsiteX67-2885" fmla="*/ 2796 w 9846"/>
              <a:gd name="connsiteY67-2886" fmla="*/ 8247 h 9913"/>
              <a:gd name="connsiteX68-2887" fmla="*/ 2800 w 9846"/>
              <a:gd name="connsiteY68-2888" fmla="*/ 8105 h 9913"/>
              <a:gd name="connsiteX69-2889" fmla="*/ 2792 w 9846"/>
              <a:gd name="connsiteY69-2890" fmla="*/ 7970 h 9913"/>
              <a:gd name="connsiteX70-2891" fmla="*/ 2774 w 9846"/>
              <a:gd name="connsiteY70-2892" fmla="*/ 7838 h 9913"/>
              <a:gd name="connsiteX71-2893" fmla="*/ 2748 w 9846"/>
              <a:gd name="connsiteY71-2894" fmla="*/ 7707 h 9913"/>
              <a:gd name="connsiteX72-2895" fmla="*/ 2714 w 9846"/>
              <a:gd name="connsiteY72-2896" fmla="*/ 7582 h 9913"/>
              <a:gd name="connsiteX73-2897" fmla="*/ 2651 w 9846"/>
              <a:gd name="connsiteY73-2898" fmla="*/ 7398 h 9913"/>
              <a:gd name="connsiteX74-2899" fmla="*/ 2549 w 9846"/>
              <a:gd name="connsiteY74-2900" fmla="*/ 7156 h 9913"/>
              <a:gd name="connsiteX75-2901" fmla="*/ 2377 w 9846"/>
              <a:gd name="connsiteY75-2902" fmla="*/ 6797 h 9913"/>
              <a:gd name="connsiteX76-2903" fmla="*/ 2261 w 9846"/>
              <a:gd name="connsiteY76-2904" fmla="*/ 6547 h 9913"/>
              <a:gd name="connsiteX77-2905" fmla="*/ 2098 w 9846"/>
              <a:gd name="connsiteY77-2906" fmla="*/ 6208 h 9913"/>
              <a:gd name="connsiteX78-2907" fmla="*/ 1803 w 9846"/>
              <a:gd name="connsiteY78-2908" fmla="*/ 5590 h 9913"/>
              <a:gd name="connsiteX79-2909" fmla="*/ 1657 w 9846"/>
              <a:gd name="connsiteY79-2910" fmla="*/ 5255 h 9913"/>
              <a:gd name="connsiteX80-2911" fmla="*/ 1566 w 9846"/>
              <a:gd name="connsiteY80-2912" fmla="*/ 5026 h 9913"/>
              <a:gd name="connsiteX81-2913" fmla="*/ 1483 w 9846"/>
              <a:gd name="connsiteY81-2914" fmla="*/ 4794 h 9913"/>
              <a:gd name="connsiteX82-2915" fmla="*/ 1413 w 9846"/>
              <a:gd name="connsiteY82-2916" fmla="*/ 4561 h 9913"/>
              <a:gd name="connsiteX83-2917" fmla="*/ 1359 w 9846"/>
              <a:gd name="connsiteY83-2918" fmla="*/ 4325 h 9913"/>
              <a:gd name="connsiteX84-2919" fmla="*/ 1320 w 9846"/>
              <a:gd name="connsiteY84-2920" fmla="*/ 4094 h 9913"/>
              <a:gd name="connsiteX85-2921" fmla="*/ 1302 w 9846"/>
              <a:gd name="connsiteY85-2922" fmla="*/ 3866 h 9913"/>
              <a:gd name="connsiteX86-2923" fmla="*/ 1305 w 9846"/>
              <a:gd name="connsiteY86-2924" fmla="*/ 3698 h 9913"/>
              <a:gd name="connsiteX87-2925" fmla="*/ 1313 w 9846"/>
              <a:gd name="connsiteY87-2926" fmla="*/ 3590 h 9913"/>
              <a:gd name="connsiteX88-2927" fmla="*/ 1329 w 9846"/>
              <a:gd name="connsiteY88-2928" fmla="*/ 3481 h 9913"/>
              <a:gd name="connsiteX89-2929" fmla="*/ 1354 w 9846"/>
              <a:gd name="connsiteY89-2930" fmla="*/ 3376 h 9913"/>
              <a:gd name="connsiteX90-2931" fmla="*/ 1382 w 9846"/>
              <a:gd name="connsiteY90-2932" fmla="*/ 3273 h 9913"/>
              <a:gd name="connsiteX91-2933" fmla="*/ 1422 w 9846"/>
              <a:gd name="connsiteY91-2934" fmla="*/ 3172 h 9913"/>
              <a:gd name="connsiteX92-2935" fmla="*/ 1443 w 9846"/>
              <a:gd name="connsiteY92-2936" fmla="*/ 3125 h 9913"/>
              <a:gd name="connsiteX93-2937" fmla="*/ 1476 w 9846"/>
              <a:gd name="connsiteY93-2938" fmla="*/ 3054 h 9913"/>
              <a:gd name="connsiteX94-2939" fmla="*/ 1552 w 9846"/>
              <a:gd name="connsiteY94-2940" fmla="*/ 2937 h 9913"/>
              <a:gd name="connsiteX95-2941" fmla="*/ 1639 w 9846"/>
              <a:gd name="connsiteY95-2942" fmla="*/ 2834 h 9913"/>
              <a:gd name="connsiteX96-2943" fmla="*/ 1733 w 9846"/>
              <a:gd name="connsiteY96-2944" fmla="*/ 2749 h 9913"/>
              <a:gd name="connsiteX97-2945" fmla="*/ 1835 w 9846"/>
              <a:gd name="connsiteY97-2946" fmla="*/ 2678 h 9913"/>
              <a:gd name="connsiteX98-2947" fmla="*/ 1945 w 9846"/>
              <a:gd name="connsiteY98-2948" fmla="*/ 2621 h 9913"/>
              <a:gd name="connsiteX99-2949" fmla="*/ 2059 w 9846"/>
              <a:gd name="connsiteY99-2950" fmla="*/ 2581 h 9913"/>
              <a:gd name="connsiteX100-2951" fmla="*/ 2174 w 9846"/>
              <a:gd name="connsiteY100-2952" fmla="*/ 2553 h 9913"/>
              <a:gd name="connsiteX101-2953" fmla="*/ 2294 w 9846"/>
              <a:gd name="connsiteY101-2954" fmla="*/ 2537 h 9913"/>
              <a:gd name="connsiteX102-2955" fmla="*/ 2416 w 9846"/>
              <a:gd name="connsiteY102-2956" fmla="*/ 2532 h 9913"/>
              <a:gd name="connsiteX103-2957" fmla="*/ 2538 w 9846"/>
              <a:gd name="connsiteY103-2958" fmla="*/ 2538 h 9913"/>
              <a:gd name="connsiteX104-2959" fmla="*/ 2657 w 9846"/>
              <a:gd name="connsiteY104-2960" fmla="*/ 2555 h 9913"/>
              <a:gd name="connsiteX105-2961" fmla="*/ 2774 w 9846"/>
              <a:gd name="connsiteY105-2962" fmla="*/ 2581 h 9913"/>
              <a:gd name="connsiteX106-2963" fmla="*/ 2888 w 9846"/>
              <a:gd name="connsiteY106-2964" fmla="*/ 2615 h 9913"/>
              <a:gd name="connsiteX107-2965" fmla="*/ 2997 w 9846"/>
              <a:gd name="connsiteY107-2966" fmla="*/ 2657 h 9913"/>
              <a:gd name="connsiteX108-2967" fmla="*/ 3099 w 9846"/>
              <a:gd name="connsiteY108-2968" fmla="*/ 2708 h 9913"/>
              <a:gd name="connsiteX109-2969" fmla="*/ 3149 w 9846"/>
              <a:gd name="connsiteY109-2970" fmla="*/ 2736 h 9913"/>
              <a:gd name="connsiteX110-2971" fmla="*/ 3203 w 9846"/>
              <a:gd name="connsiteY110-2972" fmla="*/ 2769 h 9913"/>
              <a:gd name="connsiteX111-2973" fmla="*/ 3313 w 9846"/>
              <a:gd name="connsiteY111-2974" fmla="*/ 2844 h 9913"/>
              <a:gd name="connsiteX112-2975" fmla="*/ 3418 w 9846"/>
              <a:gd name="connsiteY112-2976" fmla="*/ 2928 h 9913"/>
              <a:gd name="connsiteX113-2977" fmla="*/ 3521 w 9846"/>
              <a:gd name="connsiteY113-2978" fmla="*/ 3018 h 9913"/>
              <a:gd name="connsiteX114-2979" fmla="*/ 3670 w 9846"/>
              <a:gd name="connsiteY114-2980" fmla="*/ 3168 h 9913"/>
              <a:gd name="connsiteX115-2981" fmla="*/ 3858 w 9846"/>
              <a:gd name="connsiteY115-2982" fmla="*/ 3392 h 9913"/>
              <a:gd name="connsiteX116-2983" fmla="*/ 4027 w 9846"/>
              <a:gd name="connsiteY116-2984" fmla="*/ 3639 h 9913"/>
              <a:gd name="connsiteX117-2985" fmla="*/ 4183 w 9846"/>
              <a:gd name="connsiteY117-2986" fmla="*/ 3907 h 9913"/>
              <a:gd name="connsiteX118-2987" fmla="*/ 4323 w 9846"/>
              <a:gd name="connsiteY118-2988" fmla="*/ 4190 h 9913"/>
              <a:gd name="connsiteX119-2989" fmla="*/ 4442 w 9846"/>
              <a:gd name="connsiteY119-2990" fmla="*/ 4486 h 9913"/>
              <a:gd name="connsiteX120-2991" fmla="*/ 4492 w 9846"/>
              <a:gd name="connsiteY120-2992" fmla="*/ 4641 h 9913"/>
              <a:gd name="connsiteX121-2993" fmla="*/ 4531 w 9846"/>
              <a:gd name="connsiteY121-2994" fmla="*/ 4754 h 9913"/>
              <a:gd name="connsiteX122-2995" fmla="*/ 4594 w 9846"/>
              <a:gd name="connsiteY122-2996" fmla="*/ 4988 h 9913"/>
              <a:gd name="connsiteX123-2997" fmla="*/ 4646 w 9846"/>
              <a:gd name="connsiteY123-2998" fmla="*/ 5224 h 9913"/>
              <a:gd name="connsiteX124-2999" fmla="*/ 4690 w 9846"/>
              <a:gd name="connsiteY124-3000" fmla="*/ 5462 h 9913"/>
              <a:gd name="connsiteX125-3001" fmla="*/ 4747 w 9846"/>
              <a:gd name="connsiteY125-3002" fmla="*/ 5825 h 9913"/>
              <a:gd name="connsiteX126-3003" fmla="*/ 4818 w 9846"/>
              <a:gd name="connsiteY126-3004" fmla="*/ 6308 h 9913"/>
              <a:gd name="connsiteX127-3005" fmla="*/ 4875 w 9846"/>
              <a:gd name="connsiteY127-3006" fmla="*/ 6666 h 9913"/>
              <a:gd name="connsiteX128-3007" fmla="*/ 4919 w 9846"/>
              <a:gd name="connsiteY128-3008" fmla="*/ 6902 h 9913"/>
              <a:gd name="connsiteX129-3009" fmla="*/ 4972 w 9846"/>
              <a:gd name="connsiteY129-3010" fmla="*/ 7132 h 9913"/>
              <a:gd name="connsiteX130-3011" fmla="*/ 5034 w 9846"/>
              <a:gd name="connsiteY130-3012" fmla="*/ 7359 h 9913"/>
              <a:gd name="connsiteX131-3013" fmla="*/ 5108 w 9846"/>
              <a:gd name="connsiteY131-3014" fmla="*/ 7581 h 9913"/>
              <a:gd name="connsiteX132-3015" fmla="*/ 5196 w 9846"/>
              <a:gd name="connsiteY132-3016" fmla="*/ 7793 h 9913"/>
              <a:gd name="connsiteX133-3017" fmla="*/ 5303 w 9846"/>
              <a:gd name="connsiteY133-3018" fmla="*/ 7999 h 9913"/>
              <a:gd name="connsiteX134-3019" fmla="*/ 5426 w 9846"/>
              <a:gd name="connsiteY134-3020" fmla="*/ 8194 h 9913"/>
              <a:gd name="connsiteX135-3021" fmla="*/ 5496 w 9846"/>
              <a:gd name="connsiteY135-3022" fmla="*/ 8288 h 9913"/>
              <a:gd name="connsiteX136-3023" fmla="*/ 5527 w 9846"/>
              <a:gd name="connsiteY136-3024" fmla="*/ 8327 h 9913"/>
              <a:gd name="connsiteX137-3025" fmla="*/ 5593 w 9846"/>
              <a:gd name="connsiteY137-3026" fmla="*/ 8397 h 9913"/>
              <a:gd name="connsiteX138-3027" fmla="*/ 5658 w 9846"/>
              <a:gd name="connsiteY138-3028" fmla="*/ 8458 h 9913"/>
              <a:gd name="connsiteX139-3029" fmla="*/ 5725 w 9846"/>
              <a:gd name="connsiteY139-3030" fmla="*/ 8511 h 9913"/>
              <a:gd name="connsiteX140-3031" fmla="*/ 5791 w 9846"/>
              <a:gd name="connsiteY140-3032" fmla="*/ 8551 h 9913"/>
              <a:gd name="connsiteX141-3033" fmla="*/ 5860 w 9846"/>
              <a:gd name="connsiteY141-3034" fmla="*/ 8581 h 9913"/>
              <a:gd name="connsiteX142-3035" fmla="*/ 5928 w 9846"/>
              <a:gd name="connsiteY142-3036" fmla="*/ 8603 h 9913"/>
              <a:gd name="connsiteX143-3037" fmla="*/ 5998 w 9846"/>
              <a:gd name="connsiteY143-3038" fmla="*/ 8615 h 9913"/>
              <a:gd name="connsiteX144-3039" fmla="*/ 6067 w 9846"/>
              <a:gd name="connsiteY144-3040" fmla="*/ 8615 h 9913"/>
              <a:gd name="connsiteX145-3041" fmla="*/ 6136 w 9846"/>
              <a:gd name="connsiteY145-3042" fmla="*/ 8607 h 9913"/>
              <a:gd name="connsiteX146-3043" fmla="*/ 6205 w 9846"/>
              <a:gd name="connsiteY146-3044" fmla="*/ 8587 h 9913"/>
              <a:gd name="connsiteX147-3045" fmla="*/ 6274 w 9846"/>
              <a:gd name="connsiteY147-3046" fmla="*/ 8559 h 9913"/>
              <a:gd name="connsiteX148-3047" fmla="*/ 6343 w 9846"/>
              <a:gd name="connsiteY148-3048" fmla="*/ 8522 h 9913"/>
              <a:gd name="connsiteX149-3049" fmla="*/ 6410 w 9846"/>
              <a:gd name="connsiteY149-3050" fmla="*/ 8472 h 9913"/>
              <a:gd name="connsiteX150-3051" fmla="*/ 6477 w 9846"/>
              <a:gd name="connsiteY150-3052" fmla="*/ 8414 h 9913"/>
              <a:gd name="connsiteX151-3053" fmla="*/ 6543 w 9846"/>
              <a:gd name="connsiteY151-3054" fmla="*/ 8345 h 9913"/>
              <a:gd name="connsiteX152-3055" fmla="*/ 6576 w 9846"/>
              <a:gd name="connsiteY152-3056" fmla="*/ 8307 h 9913"/>
              <a:gd name="connsiteX153-3057" fmla="*/ 6605 w 9846"/>
              <a:gd name="connsiteY153-3058" fmla="*/ 8271 h 9913"/>
              <a:gd name="connsiteX154-3059" fmla="*/ 6658 w 9846"/>
              <a:gd name="connsiteY154-3060" fmla="*/ 8197 h 9913"/>
              <a:gd name="connsiteX155-3061" fmla="*/ 6701 w 9846"/>
              <a:gd name="connsiteY155-3062" fmla="*/ 8117 h 9913"/>
              <a:gd name="connsiteX156-3063" fmla="*/ 6740 w 9846"/>
              <a:gd name="connsiteY156-3064" fmla="*/ 8033 h 9913"/>
              <a:gd name="connsiteX157-3065" fmla="*/ 6786 w 9846"/>
              <a:gd name="connsiteY157-3066" fmla="*/ 7906 h 9913"/>
              <a:gd name="connsiteX158-3067" fmla="*/ 6832 w 9846"/>
              <a:gd name="connsiteY158-3068" fmla="*/ 7724 h 9913"/>
              <a:gd name="connsiteX159-3069" fmla="*/ 6862 w 9846"/>
              <a:gd name="connsiteY159-3070" fmla="*/ 7536 h 9913"/>
              <a:gd name="connsiteX160-3071" fmla="*/ 6880 w 9846"/>
              <a:gd name="connsiteY160-3072" fmla="*/ 7340 h 9913"/>
              <a:gd name="connsiteX161-3073" fmla="*/ 6896 w 9846"/>
              <a:gd name="connsiteY161-3074" fmla="*/ 7041 h 9913"/>
              <a:gd name="connsiteX162-3075" fmla="*/ 6904 w 9846"/>
              <a:gd name="connsiteY162-3076" fmla="*/ 6842 h 9913"/>
              <a:gd name="connsiteX163-3077" fmla="*/ 6916 w 9846"/>
              <a:gd name="connsiteY163-3078" fmla="*/ 6573 h 9913"/>
              <a:gd name="connsiteX164-3079" fmla="*/ 6930 w 9846"/>
              <a:gd name="connsiteY164-3080" fmla="*/ 6032 h 9913"/>
              <a:gd name="connsiteX165-3081" fmla="*/ 6930 w 9846"/>
              <a:gd name="connsiteY165-3082" fmla="*/ 5490 h 9913"/>
              <a:gd name="connsiteX166-3083" fmla="*/ 6919 w 9846"/>
              <a:gd name="connsiteY166-3084" fmla="*/ 4951 h 9913"/>
              <a:gd name="connsiteX167-3085" fmla="*/ 6910 w 9846"/>
              <a:gd name="connsiteY167-3086" fmla="*/ 4680 h 9913"/>
              <a:gd name="connsiteX168-3087" fmla="*/ 6907 w 9846"/>
              <a:gd name="connsiteY168-3088" fmla="*/ 4617 h 9913"/>
              <a:gd name="connsiteX169-3089" fmla="*/ 6895 w 9846"/>
              <a:gd name="connsiteY169-3090" fmla="*/ 4486 h 9913"/>
              <a:gd name="connsiteX170-3091" fmla="*/ 6876 w 9846"/>
              <a:gd name="connsiteY170-3092" fmla="*/ 4361 h 9913"/>
              <a:gd name="connsiteX171-3093" fmla="*/ 6847 w 9846"/>
              <a:gd name="connsiteY171-3094" fmla="*/ 4239 h 9913"/>
              <a:gd name="connsiteX172-3095" fmla="*/ 6817 w 9846"/>
              <a:gd name="connsiteY172-3096" fmla="*/ 4120 h 9913"/>
              <a:gd name="connsiteX173-3097" fmla="*/ 6777 w 9846"/>
              <a:gd name="connsiteY173-3098" fmla="*/ 4006 h 9913"/>
              <a:gd name="connsiteX174-3099" fmla="*/ 6731 w 9846"/>
              <a:gd name="connsiteY174-3100" fmla="*/ 3896 h 9913"/>
              <a:gd name="connsiteX175-3101" fmla="*/ 6680 w 9846"/>
              <a:gd name="connsiteY175-3102" fmla="*/ 3793 h 9913"/>
              <a:gd name="connsiteX176-3103" fmla="*/ 6621 w 9846"/>
              <a:gd name="connsiteY176-3104" fmla="*/ 3698 h 9913"/>
              <a:gd name="connsiteX177-3105" fmla="*/ 6558 w 9846"/>
              <a:gd name="connsiteY177-3106" fmla="*/ 3610 h 9913"/>
              <a:gd name="connsiteX178-3107" fmla="*/ 6489 w 9846"/>
              <a:gd name="connsiteY178-3108" fmla="*/ 3532 h 9913"/>
              <a:gd name="connsiteX179-3109" fmla="*/ 6414 w 9846"/>
              <a:gd name="connsiteY179-3110" fmla="*/ 3462 h 9913"/>
              <a:gd name="connsiteX180-3111" fmla="*/ 6336 w 9846"/>
              <a:gd name="connsiteY180-3112" fmla="*/ 3404 h 9913"/>
              <a:gd name="connsiteX181-3113" fmla="*/ 6252 w 9846"/>
              <a:gd name="connsiteY181-3114" fmla="*/ 3353 h 9913"/>
              <a:gd name="connsiteX182-3115" fmla="*/ 6163 w 9846"/>
              <a:gd name="connsiteY182-3116" fmla="*/ 3318 h 9913"/>
              <a:gd name="connsiteX183-3117" fmla="*/ 6068 w 9846"/>
              <a:gd name="connsiteY183-3118" fmla="*/ 3295 h 9913"/>
              <a:gd name="connsiteX184-3119" fmla="*/ 6019 w 9846"/>
              <a:gd name="connsiteY184-3120" fmla="*/ 3290 h 9913"/>
              <a:gd name="connsiteX185-3121" fmla="*/ 5994 w 9846"/>
              <a:gd name="connsiteY185-3122" fmla="*/ 3289 h 9913"/>
              <a:gd name="connsiteX186-3123" fmla="*/ 5943 w 9846"/>
              <a:gd name="connsiteY186-3124" fmla="*/ 3294 h 9913"/>
              <a:gd name="connsiteX187-3125" fmla="*/ 5892 w 9846"/>
              <a:gd name="connsiteY187-3126" fmla="*/ 3308 h 9913"/>
              <a:gd name="connsiteX188-3127" fmla="*/ 5844 w 9846"/>
              <a:gd name="connsiteY188-3128" fmla="*/ 3333 h 9913"/>
              <a:gd name="connsiteX189-3129" fmla="*/ 5798 w 9846"/>
              <a:gd name="connsiteY189-3130" fmla="*/ 3368 h 9913"/>
              <a:gd name="connsiteX190-3131" fmla="*/ 5758 w 9846"/>
              <a:gd name="connsiteY190-3132" fmla="*/ 3413 h 9913"/>
              <a:gd name="connsiteX191-3133" fmla="*/ 5726 w 9846"/>
              <a:gd name="connsiteY191-3134" fmla="*/ 3465 h 9913"/>
              <a:gd name="connsiteX192-3135" fmla="*/ 5702 w 9846"/>
              <a:gd name="connsiteY192-3136" fmla="*/ 3524 h 9913"/>
              <a:gd name="connsiteX193-3137" fmla="*/ 5693 w 9846"/>
              <a:gd name="connsiteY193-3138" fmla="*/ 3557 h 9913"/>
              <a:gd name="connsiteX194-3139" fmla="*/ 5689 w 9846"/>
              <a:gd name="connsiteY194-3140" fmla="*/ 3585 h 9913"/>
              <a:gd name="connsiteX195-3141" fmla="*/ 5683 w 9846"/>
              <a:gd name="connsiteY195-3142" fmla="*/ 3636 h 9913"/>
              <a:gd name="connsiteX196-3143" fmla="*/ 5688 w 9846"/>
              <a:gd name="connsiteY196-3144" fmla="*/ 3716 h 9913"/>
              <a:gd name="connsiteX197-3145" fmla="*/ 5709 w 9846"/>
              <a:gd name="connsiteY197-3146" fmla="*/ 3822 h 9913"/>
              <a:gd name="connsiteX198-3147" fmla="*/ 5748 w 9846"/>
              <a:gd name="connsiteY198-3148" fmla="*/ 3916 h 9913"/>
              <a:gd name="connsiteX199-3149" fmla="*/ 5773 w 9846"/>
              <a:gd name="connsiteY199-3150" fmla="*/ 3958 h 9913"/>
              <a:gd name="connsiteX200-3151" fmla="*/ 5820 w 9846"/>
              <a:gd name="connsiteY200-3152" fmla="*/ 4030 h 9913"/>
              <a:gd name="connsiteX201-3153" fmla="*/ 5917 w 9846"/>
              <a:gd name="connsiteY201-3154" fmla="*/ 4150 h 9913"/>
              <a:gd name="connsiteX202-3155" fmla="*/ 6016 w 9846"/>
              <a:gd name="connsiteY202-3156" fmla="*/ 4248 h 9913"/>
              <a:gd name="connsiteX203-3157" fmla="*/ 6119 w 9846"/>
              <a:gd name="connsiteY203-3158" fmla="*/ 4325 h 9913"/>
              <a:gd name="connsiteX204-3159" fmla="*/ 6221 w 9846"/>
              <a:gd name="connsiteY204-3160" fmla="*/ 4377 h 9913"/>
              <a:gd name="connsiteX205-3161" fmla="*/ 6326 w 9846"/>
              <a:gd name="connsiteY205-3162" fmla="*/ 4409 h 9913"/>
              <a:gd name="connsiteX206-3163" fmla="*/ 6431 w 9846"/>
              <a:gd name="connsiteY206-3164" fmla="*/ 4422 h 9913"/>
              <a:gd name="connsiteX207-3165" fmla="*/ 6536 w 9846"/>
              <a:gd name="connsiteY207-3166" fmla="*/ 4412 h 9913"/>
              <a:gd name="connsiteX208-3167" fmla="*/ 6640 w 9846"/>
              <a:gd name="connsiteY208-3168" fmla="*/ 4387 h 9913"/>
              <a:gd name="connsiteX209-3169" fmla="*/ 6745 w 9846"/>
              <a:gd name="connsiteY209-3170" fmla="*/ 4343 h 9913"/>
              <a:gd name="connsiteX210-3171" fmla="*/ 6846 w 9846"/>
              <a:gd name="connsiteY210-3172" fmla="*/ 4286 h 9913"/>
              <a:gd name="connsiteX211-3173" fmla="*/ 6946 w 9846"/>
              <a:gd name="connsiteY211-3174" fmla="*/ 4210 h 9913"/>
              <a:gd name="connsiteX212-3175" fmla="*/ 7042 w 9846"/>
              <a:gd name="connsiteY212-3176" fmla="*/ 4121 h 9913"/>
              <a:gd name="connsiteX213-3177" fmla="*/ 7136 w 9846"/>
              <a:gd name="connsiteY213-3178" fmla="*/ 4019 h 9913"/>
              <a:gd name="connsiteX214-3179" fmla="*/ 7226 w 9846"/>
              <a:gd name="connsiteY214-3180" fmla="*/ 3905 h 9913"/>
              <a:gd name="connsiteX215-3181" fmla="*/ 7309 w 9846"/>
              <a:gd name="connsiteY215-3182" fmla="*/ 3778 h 9913"/>
              <a:gd name="connsiteX216-3183" fmla="*/ 7350 w 9846"/>
              <a:gd name="connsiteY216-3184" fmla="*/ 3710 h 9913"/>
              <a:gd name="connsiteX217-3185" fmla="*/ 7421 w 9846"/>
              <a:gd name="connsiteY217-3186" fmla="*/ 3586 h 9913"/>
              <a:gd name="connsiteX218-3187" fmla="*/ 7551 w 9846"/>
              <a:gd name="connsiteY218-3188" fmla="*/ 3320 h 9913"/>
              <a:gd name="connsiteX219-3189" fmla="*/ 7662 w 9846"/>
              <a:gd name="connsiteY219-3190" fmla="*/ 3036 h 9913"/>
              <a:gd name="connsiteX220-3191" fmla="*/ 7731 w 9846"/>
              <a:gd name="connsiteY220-3192" fmla="*/ 2816 h 9913"/>
              <a:gd name="connsiteX221-3193" fmla="*/ 7772 w 9846"/>
              <a:gd name="connsiteY221-3194" fmla="*/ 2666 h 9913"/>
              <a:gd name="connsiteX222-3195" fmla="*/ 7804 w 9846"/>
              <a:gd name="connsiteY222-3196" fmla="*/ 2513 h 9913"/>
              <a:gd name="connsiteX223-3197" fmla="*/ 7834 w 9846"/>
              <a:gd name="connsiteY223-3198" fmla="*/ 2355 h 9913"/>
              <a:gd name="connsiteX224-3199" fmla="*/ 7854 w 9846"/>
              <a:gd name="connsiteY224-3200" fmla="*/ 2200 h 9913"/>
              <a:gd name="connsiteX225-3201" fmla="*/ 7867 w 9846"/>
              <a:gd name="connsiteY225-3202" fmla="*/ 2041 h 9913"/>
              <a:gd name="connsiteX226-3203" fmla="*/ 7875 w 9846"/>
              <a:gd name="connsiteY226-3204" fmla="*/ 1881 h 9913"/>
              <a:gd name="connsiteX227-3205" fmla="*/ 7873 w 9846"/>
              <a:gd name="connsiteY227-3206" fmla="*/ 1722 h 9913"/>
              <a:gd name="connsiteX228-3207" fmla="*/ 7865 w 9846"/>
              <a:gd name="connsiteY228-3208" fmla="*/ 1561 h 9913"/>
              <a:gd name="connsiteX229-3209" fmla="*/ 7851 w 9846"/>
              <a:gd name="connsiteY229-3210" fmla="*/ 1402 h 9913"/>
              <a:gd name="connsiteX230-3211" fmla="*/ 7840 w 9846"/>
              <a:gd name="connsiteY230-3212" fmla="*/ 1322 h 9913"/>
              <a:gd name="connsiteX231-3213" fmla="*/ 7820 w 9846"/>
              <a:gd name="connsiteY231-3214" fmla="*/ 1213 h 9913"/>
              <a:gd name="connsiteX232-3215" fmla="*/ 7796 w 9846"/>
              <a:gd name="connsiteY232-3216" fmla="*/ 1035 h 9913"/>
              <a:gd name="connsiteX233-3217" fmla="*/ 7787 w 9846"/>
              <a:gd name="connsiteY233-3218" fmla="*/ 913 h 9913"/>
              <a:gd name="connsiteX234-3219" fmla="*/ 7789 w 9846"/>
              <a:gd name="connsiteY234-3220" fmla="*/ 796 h 9913"/>
              <a:gd name="connsiteX235-3221" fmla="*/ 7807 w 9846"/>
              <a:gd name="connsiteY235-3222" fmla="*/ 685 h 9913"/>
              <a:gd name="connsiteX236-3223" fmla="*/ 7837 w 9846"/>
              <a:gd name="connsiteY236-3224" fmla="*/ 612 h 9913"/>
              <a:gd name="connsiteX237-3225" fmla="*/ 7860 w 9846"/>
              <a:gd name="connsiteY237-3226" fmla="*/ 565 h 9913"/>
              <a:gd name="connsiteX238-3227" fmla="*/ 7894 w 9846"/>
              <a:gd name="connsiteY238-3228" fmla="*/ 526 h 9913"/>
              <a:gd name="connsiteX239-3229" fmla="*/ 7930 w 9846"/>
              <a:gd name="connsiteY239-3230" fmla="*/ 491 h 9913"/>
              <a:gd name="connsiteX240-3231" fmla="*/ 7950 w 9846"/>
              <a:gd name="connsiteY240-3232" fmla="*/ 477 h 9913"/>
              <a:gd name="connsiteX241-3233" fmla="*/ 7987 w 9846"/>
              <a:gd name="connsiteY241-3234" fmla="*/ 457 h 9913"/>
              <a:gd name="connsiteX242-3235" fmla="*/ 8056 w 9846"/>
              <a:gd name="connsiteY242-3236" fmla="*/ 443 h 9913"/>
              <a:gd name="connsiteX243-3237" fmla="*/ 8124 w 9846"/>
              <a:gd name="connsiteY243-3238" fmla="*/ 452 h 9913"/>
              <a:gd name="connsiteX244-3239" fmla="*/ 8194 w 9846"/>
              <a:gd name="connsiteY244-3240" fmla="*/ 484 h 9913"/>
              <a:gd name="connsiteX245-3241" fmla="*/ 8261 w 9846"/>
              <a:gd name="connsiteY245-3242" fmla="*/ 531 h 9913"/>
              <a:gd name="connsiteX246-3243" fmla="*/ 8322 w 9846"/>
              <a:gd name="connsiteY246-3244" fmla="*/ 593 h 9913"/>
              <a:gd name="connsiteX247-3245" fmla="*/ 8378 w 9846"/>
              <a:gd name="connsiteY247-3246" fmla="*/ 663 h 9913"/>
              <a:gd name="connsiteX248-3247" fmla="*/ 8424 w 9846"/>
              <a:gd name="connsiteY248-3248" fmla="*/ 734 h 9913"/>
              <a:gd name="connsiteX249-3249" fmla="*/ 8445 w 9846"/>
              <a:gd name="connsiteY249-3250" fmla="*/ 770 h 9913"/>
              <a:gd name="connsiteX250-3251" fmla="*/ 8529 w 9846"/>
              <a:gd name="connsiteY250-3252" fmla="*/ 945 h 9913"/>
              <a:gd name="connsiteX251-3253" fmla="*/ 8671 w 9846"/>
              <a:gd name="connsiteY251-3254" fmla="*/ 1231 h 9913"/>
              <a:gd name="connsiteX252-3255" fmla="*/ 8745 w 9846"/>
              <a:gd name="connsiteY252-3256" fmla="*/ 1358 h 9913"/>
              <a:gd name="connsiteX253-3257" fmla="*/ 8800 w 9846"/>
              <a:gd name="connsiteY253-3258" fmla="*/ 1432 h 9913"/>
              <a:gd name="connsiteX254-3259" fmla="*/ 8856 w 9846"/>
              <a:gd name="connsiteY254-3260" fmla="*/ 1498 h 9913"/>
              <a:gd name="connsiteX255-3261" fmla="*/ 8912 w 9846"/>
              <a:gd name="connsiteY255-3262" fmla="*/ 1546 h 9913"/>
              <a:gd name="connsiteX256-3263" fmla="*/ 8974 w 9846"/>
              <a:gd name="connsiteY256-3264" fmla="*/ 1578 h 9913"/>
              <a:gd name="connsiteX257-3265" fmla="*/ 9037 w 9846"/>
              <a:gd name="connsiteY257-3266" fmla="*/ 1591 h 9913"/>
              <a:gd name="connsiteX258-3267" fmla="*/ 9103 w 9846"/>
              <a:gd name="connsiteY258-3268" fmla="*/ 1583 h 9913"/>
              <a:gd name="connsiteX259-3269" fmla="*/ 9174 w 9846"/>
              <a:gd name="connsiteY259-3270" fmla="*/ 1551 h 9913"/>
              <a:gd name="connsiteX260-3271" fmla="*/ 9247 w 9846"/>
              <a:gd name="connsiteY260-3272" fmla="*/ 1491 h 9913"/>
              <a:gd name="connsiteX261-3273" fmla="*/ 9324 w 9846"/>
              <a:gd name="connsiteY261-3274" fmla="*/ 1400 h 9913"/>
              <a:gd name="connsiteX262-3275" fmla="*/ 9364 w 9846"/>
              <a:gd name="connsiteY262-3276" fmla="*/ 1342 h 9913"/>
              <a:gd name="connsiteX263-3277" fmla="*/ 9403 w 9846"/>
              <a:gd name="connsiteY263-3278" fmla="*/ 1278 h 9913"/>
              <a:gd name="connsiteX264-3279" fmla="*/ 9471 w 9846"/>
              <a:gd name="connsiteY264-3280" fmla="*/ 1139 h 9913"/>
              <a:gd name="connsiteX265-3281" fmla="*/ 9527 w 9846"/>
              <a:gd name="connsiteY265-3282" fmla="*/ 986 h 9913"/>
              <a:gd name="connsiteX266-3283" fmla="*/ 9575 w 9846"/>
              <a:gd name="connsiteY266-3284" fmla="*/ 829 h 9913"/>
              <a:gd name="connsiteX267-3285" fmla="*/ 9596 w 9846"/>
              <a:gd name="connsiteY267-3286" fmla="*/ 749 h 9913"/>
              <a:gd name="connsiteX268-3287" fmla="*/ 9647 w 9846"/>
              <a:gd name="connsiteY268-3288" fmla="*/ 559 h 9913"/>
              <a:gd name="connsiteX269-3289" fmla="*/ 9733 w 9846"/>
              <a:gd name="connsiteY269-3290" fmla="*/ 267 h 9913"/>
              <a:gd name="connsiteX270-3291" fmla="*/ 9803 w 9846"/>
              <a:gd name="connsiteY270-3292" fmla="*/ 84 h 9913"/>
              <a:gd name="connsiteX271-3293" fmla="*/ 9846 w 9846"/>
              <a:gd name="connsiteY271-3294" fmla="*/ 0 h 9913"/>
              <a:gd name="connsiteX0-3295" fmla="*/ 28 w 9876"/>
              <a:gd name="connsiteY0-3296" fmla="*/ 9898 h 9898"/>
              <a:gd name="connsiteX1-3297" fmla="*/ 175 w 9876"/>
              <a:gd name="connsiteY1-3298" fmla="*/ 9782 h 9898"/>
              <a:gd name="connsiteX2-3299" fmla="*/ 313 w 9876"/>
              <a:gd name="connsiteY2-3300" fmla="*/ 9654 h 9898"/>
              <a:gd name="connsiteX3-3301" fmla="*/ 443 w 9876"/>
              <a:gd name="connsiteY3-3302" fmla="*/ 9510 h 9898"/>
              <a:gd name="connsiteX4-3303" fmla="*/ 562 w 9876"/>
              <a:gd name="connsiteY4-3304" fmla="*/ 9352 h 9898"/>
              <a:gd name="connsiteX5-3305" fmla="*/ 667 w 9876"/>
              <a:gd name="connsiteY5-3306" fmla="*/ 9183 h 9898"/>
              <a:gd name="connsiteX6-3307" fmla="*/ 759 w 9876"/>
              <a:gd name="connsiteY6-3308" fmla="*/ 8996 h 9898"/>
              <a:gd name="connsiteX7-3309" fmla="*/ 836 w 9876"/>
              <a:gd name="connsiteY7-3310" fmla="*/ 8800 h 9898"/>
              <a:gd name="connsiteX8-3311" fmla="*/ 894 w 9876"/>
              <a:gd name="connsiteY8-3312" fmla="*/ 8587 h 9898"/>
              <a:gd name="connsiteX9-3313" fmla="*/ 915 w 9876"/>
              <a:gd name="connsiteY9-3314" fmla="*/ 8475 h 9898"/>
              <a:gd name="connsiteX10-3315" fmla="*/ 930 w 9876"/>
              <a:gd name="connsiteY10-3316" fmla="*/ 8384 h 9898"/>
              <a:gd name="connsiteX11-3317" fmla="*/ 946 w 9876"/>
              <a:gd name="connsiteY11-3318" fmla="*/ 8199 h 9898"/>
              <a:gd name="connsiteX12-3319" fmla="*/ 949 w 9876"/>
              <a:gd name="connsiteY12-3320" fmla="*/ 8018 h 9898"/>
              <a:gd name="connsiteX13-3321" fmla="*/ 932 w 9876"/>
              <a:gd name="connsiteY13-3322" fmla="*/ 7835 h 9898"/>
              <a:gd name="connsiteX14-3323" fmla="*/ 901 w 9876"/>
              <a:gd name="connsiteY14-3324" fmla="*/ 7659 h 9898"/>
              <a:gd name="connsiteX15-3325" fmla="*/ 850 w 9876"/>
              <a:gd name="connsiteY15-3326" fmla="*/ 7489 h 9898"/>
              <a:gd name="connsiteX16-3327" fmla="*/ 785 w 9876"/>
              <a:gd name="connsiteY16-3328" fmla="*/ 7332 h 9898"/>
              <a:gd name="connsiteX17-3329" fmla="*/ 700 w 9876"/>
              <a:gd name="connsiteY17-3330" fmla="*/ 7183 h 9898"/>
              <a:gd name="connsiteX18-3331" fmla="*/ 649 w 9876"/>
              <a:gd name="connsiteY18-3332" fmla="*/ 7114 h 9898"/>
              <a:gd name="connsiteX19-3333" fmla="*/ 617 w 9876"/>
              <a:gd name="connsiteY19-3334" fmla="*/ 7074 h 9898"/>
              <a:gd name="connsiteX20-3335" fmla="*/ 550 w 9876"/>
              <a:gd name="connsiteY20-3336" fmla="*/ 7011 h 9898"/>
              <a:gd name="connsiteX21-3337" fmla="*/ 486 w 9876"/>
              <a:gd name="connsiteY21-3338" fmla="*/ 6965 h 9898"/>
              <a:gd name="connsiteX22-3339" fmla="*/ 422 w 9876"/>
              <a:gd name="connsiteY22-3340" fmla="*/ 6937 h 9898"/>
              <a:gd name="connsiteX23-3341" fmla="*/ 360 w 9876"/>
              <a:gd name="connsiteY23-3342" fmla="*/ 6926 h 9898"/>
              <a:gd name="connsiteX24-3343" fmla="*/ 300 w 9876"/>
              <a:gd name="connsiteY24-3344" fmla="*/ 6931 h 9898"/>
              <a:gd name="connsiteX25-3345" fmla="*/ 242 w 9876"/>
              <a:gd name="connsiteY25-3346" fmla="*/ 6950 h 9898"/>
              <a:gd name="connsiteX26-3347" fmla="*/ 189 w 9876"/>
              <a:gd name="connsiteY26-3348" fmla="*/ 6983 h 9898"/>
              <a:gd name="connsiteX27-3349" fmla="*/ 142 w 9876"/>
              <a:gd name="connsiteY27-3350" fmla="*/ 7029 h 9898"/>
              <a:gd name="connsiteX28-3351" fmla="*/ 100 w 9876"/>
              <a:gd name="connsiteY28-3352" fmla="*/ 7089 h 9898"/>
              <a:gd name="connsiteX29-3353" fmla="*/ 65 w 9876"/>
              <a:gd name="connsiteY29-3354" fmla="*/ 7160 h 9898"/>
              <a:gd name="connsiteX30-3355" fmla="*/ 35 w 9876"/>
              <a:gd name="connsiteY30-3356" fmla="*/ 7240 h 9898"/>
              <a:gd name="connsiteX31-3357" fmla="*/ 16 w 9876"/>
              <a:gd name="connsiteY31-3358" fmla="*/ 7332 h 9898"/>
              <a:gd name="connsiteX32-3359" fmla="*/ 3 w 9876"/>
              <a:gd name="connsiteY32-3360" fmla="*/ 7427 h 9898"/>
              <a:gd name="connsiteX33-3361" fmla="*/ 0 w 9876"/>
              <a:gd name="connsiteY33-3362" fmla="*/ 7533 h 9898"/>
              <a:gd name="connsiteX34-3363" fmla="*/ 7 w 9876"/>
              <a:gd name="connsiteY34-3364" fmla="*/ 7643 h 9898"/>
              <a:gd name="connsiteX35-3365" fmla="*/ 14 w 9876"/>
              <a:gd name="connsiteY35-3366" fmla="*/ 7700 h 9898"/>
              <a:gd name="connsiteX36-3367" fmla="*/ 29 w 9876"/>
              <a:gd name="connsiteY36-3368" fmla="*/ 7798 h 9898"/>
              <a:gd name="connsiteX37-3369" fmla="*/ 75 w 9876"/>
              <a:gd name="connsiteY37-3370" fmla="*/ 7983 h 9898"/>
              <a:gd name="connsiteX38-3371" fmla="*/ 136 w 9876"/>
              <a:gd name="connsiteY38-3372" fmla="*/ 8162 h 9898"/>
              <a:gd name="connsiteX39-3373" fmla="*/ 211 w 9876"/>
              <a:gd name="connsiteY39-3374" fmla="*/ 8334 h 9898"/>
              <a:gd name="connsiteX40-3375" fmla="*/ 300 w 9876"/>
              <a:gd name="connsiteY40-3376" fmla="*/ 8494 h 9898"/>
              <a:gd name="connsiteX41-3377" fmla="*/ 396 w 9876"/>
              <a:gd name="connsiteY41-3378" fmla="*/ 8646 h 9898"/>
              <a:gd name="connsiteX42-3379" fmla="*/ 504 w 9876"/>
              <a:gd name="connsiteY42-3380" fmla="*/ 8788 h 9898"/>
              <a:gd name="connsiteX43-3381" fmla="*/ 622 w 9876"/>
              <a:gd name="connsiteY43-3382" fmla="*/ 8920 h 9898"/>
              <a:gd name="connsiteX44-3383" fmla="*/ 745 w 9876"/>
              <a:gd name="connsiteY44-3384" fmla="*/ 9042 h 9898"/>
              <a:gd name="connsiteX45-3385" fmla="*/ 875 w 9876"/>
              <a:gd name="connsiteY45-3386" fmla="*/ 9148 h 9898"/>
              <a:gd name="connsiteX46-3387" fmla="*/ 1006 w 9876"/>
              <a:gd name="connsiteY46-3388" fmla="*/ 9241 h 9898"/>
              <a:gd name="connsiteX47-3389" fmla="*/ 1143 w 9876"/>
              <a:gd name="connsiteY47-3390" fmla="*/ 9323 h 9898"/>
              <a:gd name="connsiteX48-3391" fmla="*/ 1278 w 9876"/>
              <a:gd name="connsiteY48-3392" fmla="*/ 9391 h 9898"/>
              <a:gd name="connsiteX49-3393" fmla="*/ 1416 w 9876"/>
              <a:gd name="connsiteY49-3394" fmla="*/ 9443 h 9898"/>
              <a:gd name="connsiteX50-3395" fmla="*/ 1552 w 9876"/>
              <a:gd name="connsiteY50-3396" fmla="*/ 9477 h 9898"/>
              <a:gd name="connsiteX51-3397" fmla="*/ 1684 w 9876"/>
              <a:gd name="connsiteY51-3398" fmla="*/ 9499 h 9898"/>
              <a:gd name="connsiteX52-3399" fmla="*/ 1747 w 9876"/>
              <a:gd name="connsiteY52-3400" fmla="*/ 9500 h 9898"/>
              <a:gd name="connsiteX53-3401" fmla="*/ 1821 w 9876"/>
              <a:gd name="connsiteY53-3402" fmla="*/ 9499 h 9898"/>
              <a:gd name="connsiteX54-3403" fmla="*/ 1967 w 9876"/>
              <a:gd name="connsiteY54-3404" fmla="*/ 9476 h 9898"/>
              <a:gd name="connsiteX55-3405" fmla="*/ 2103 w 9876"/>
              <a:gd name="connsiteY55-3406" fmla="*/ 9427 h 9898"/>
              <a:gd name="connsiteX56-3407" fmla="*/ 2235 w 9876"/>
              <a:gd name="connsiteY56-3408" fmla="*/ 9352 h 9898"/>
              <a:gd name="connsiteX57-3409" fmla="*/ 2352 w 9876"/>
              <a:gd name="connsiteY57-3410" fmla="*/ 9254 h 9898"/>
              <a:gd name="connsiteX58-3411" fmla="*/ 2460 w 9876"/>
              <a:gd name="connsiteY58-3412" fmla="*/ 9126 h 9898"/>
              <a:gd name="connsiteX59-3413" fmla="*/ 2529 w 9876"/>
              <a:gd name="connsiteY59-3414" fmla="*/ 9017 h 9898"/>
              <a:gd name="connsiteX60-3415" fmla="*/ 2570 w 9876"/>
              <a:gd name="connsiteY60-3416" fmla="*/ 8935 h 9898"/>
              <a:gd name="connsiteX61-3417" fmla="*/ 2606 w 9876"/>
              <a:gd name="connsiteY61-3418" fmla="*/ 8847 h 9898"/>
              <a:gd name="connsiteX62-3419" fmla="*/ 2641 w 9876"/>
              <a:gd name="connsiteY62-3420" fmla="*/ 8753 h 9898"/>
              <a:gd name="connsiteX63-3421" fmla="*/ 2654 w 9876"/>
              <a:gd name="connsiteY63-3422" fmla="*/ 8702 h 9898"/>
              <a:gd name="connsiteX64-3423" fmla="*/ 2672 w 9876"/>
              <a:gd name="connsiteY64-3424" fmla="*/ 8623 h 9898"/>
              <a:gd name="connsiteX65-3425" fmla="*/ 2702 w 9876"/>
              <a:gd name="connsiteY65-3426" fmla="*/ 8466 h 9898"/>
              <a:gd name="connsiteX66-3427" fmla="*/ 2716 w 9876"/>
              <a:gd name="connsiteY66-3428" fmla="*/ 8319 h 9898"/>
              <a:gd name="connsiteX67-3429" fmla="*/ 2720 w 9876"/>
              <a:gd name="connsiteY67-3430" fmla="*/ 8176 h 9898"/>
              <a:gd name="connsiteX68-3431" fmla="*/ 2712 w 9876"/>
              <a:gd name="connsiteY68-3432" fmla="*/ 8040 h 9898"/>
              <a:gd name="connsiteX69-3433" fmla="*/ 2693 w 9876"/>
              <a:gd name="connsiteY69-3434" fmla="*/ 7907 h 9898"/>
              <a:gd name="connsiteX70-3435" fmla="*/ 2667 w 9876"/>
              <a:gd name="connsiteY70-3436" fmla="*/ 7775 h 9898"/>
              <a:gd name="connsiteX71-3437" fmla="*/ 2632 w 9876"/>
              <a:gd name="connsiteY71-3438" fmla="*/ 7649 h 9898"/>
              <a:gd name="connsiteX72-3439" fmla="*/ 2568 w 9876"/>
              <a:gd name="connsiteY72-3440" fmla="*/ 7463 h 9898"/>
              <a:gd name="connsiteX73-3441" fmla="*/ 2465 w 9876"/>
              <a:gd name="connsiteY73-3442" fmla="*/ 7219 h 9898"/>
              <a:gd name="connsiteX74-3443" fmla="*/ 2290 w 9876"/>
              <a:gd name="connsiteY74-3444" fmla="*/ 6857 h 9898"/>
              <a:gd name="connsiteX75-3445" fmla="*/ 2172 w 9876"/>
              <a:gd name="connsiteY75-3446" fmla="*/ 6604 h 9898"/>
              <a:gd name="connsiteX76-3447" fmla="*/ 2007 w 9876"/>
              <a:gd name="connsiteY76-3448" fmla="*/ 6262 h 9898"/>
              <a:gd name="connsiteX77-3449" fmla="*/ 1707 w 9876"/>
              <a:gd name="connsiteY77-3450" fmla="*/ 5639 h 9898"/>
              <a:gd name="connsiteX78-3451" fmla="*/ 1559 w 9876"/>
              <a:gd name="connsiteY78-3452" fmla="*/ 5301 h 9898"/>
              <a:gd name="connsiteX79-3453" fmla="*/ 1466 w 9876"/>
              <a:gd name="connsiteY79-3454" fmla="*/ 5070 h 9898"/>
              <a:gd name="connsiteX80-3455" fmla="*/ 1382 w 9876"/>
              <a:gd name="connsiteY80-3456" fmla="*/ 4836 h 9898"/>
              <a:gd name="connsiteX81-3457" fmla="*/ 1311 w 9876"/>
              <a:gd name="connsiteY81-3458" fmla="*/ 4601 h 9898"/>
              <a:gd name="connsiteX82-3459" fmla="*/ 1256 w 9876"/>
              <a:gd name="connsiteY82-3460" fmla="*/ 4363 h 9898"/>
              <a:gd name="connsiteX83-3461" fmla="*/ 1217 w 9876"/>
              <a:gd name="connsiteY83-3462" fmla="*/ 4130 h 9898"/>
              <a:gd name="connsiteX84-3463" fmla="*/ 1198 w 9876"/>
              <a:gd name="connsiteY84-3464" fmla="*/ 3900 h 9898"/>
              <a:gd name="connsiteX85-3465" fmla="*/ 1201 w 9876"/>
              <a:gd name="connsiteY85-3466" fmla="*/ 3730 h 9898"/>
              <a:gd name="connsiteX86-3467" fmla="*/ 1210 w 9876"/>
              <a:gd name="connsiteY86-3468" fmla="*/ 3622 h 9898"/>
              <a:gd name="connsiteX87-3469" fmla="*/ 1226 w 9876"/>
              <a:gd name="connsiteY87-3470" fmla="*/ 3512 h 9898"/>
              <a:gd name="connsiteX88-3471" fmla="*/ 1251 w 9876"/>
              <a:gd name="connsiteY88-3472" fmla="*/ 3406 h 9898"/>
              <a:gd name="connsiteX89-3473" fmla="*/ 1280 w 9876"/>
              <a:gd name="connsiteY89-3474" fmla="*/ 3302 h 9898"/>
              <a:gd name="connsiteX90-3475" fmla="*/ 1320 w 9876"/>
              <a:gd name="connsiteY90-3476" fmla="*/ 3200 h 9898"/>
              <a:gd name="connsiteX91-3477" fmla="*/ 1342 w 9876"/>
              <a:gd name="connsiteY91-3478" fmla="*/ 3152 h 9898"/>
              <a:gd name="connsiteX92-3479" fmla="*/ 1375 w 9876"/>
              <a:gd name="connsiteY92-3480" fmla="*/ 3081 h 9898"/>
              <a:gd name="connsiteX93-3481" fmla="*/ 1452 w 9876"/>
              <a:gd name="connsiteY93-3482" fmla="*/ 2963 h 9898"/>
              <a:gd name="connsiteX94-3483" fmla="*/ 1541 w 9876"/>
              <a:gd name="connsiteY94-3484" fmla="*/ 2859 h 9898"/>
              <a:gd name="connsiteX95-3485" fmla="*/ 1636 w 9876"/>
              <a:gd name="connsiteY95-3486" fmla="*/ 2773 h 9898"/>
              <a:gd name="connsiteX96-3487" fmla="*/ 1740 w 9876"/>
              <a:gd name="connsiteY96-3488" fmla="*/ 2702 h 9898"/>
              <a:gd name="connsiteX97-3489" fmla="*/ 1851 w 9876"/>
              <a:gd name="connsiteY97-3490" fmla="*/ 2644 h 9898"/>
              <a:gd name="connsiteX98-3491" fmla="*/ 1967 w 9876"/>
              <a:gd name="connsiteY98-3492" fmla="*/ 2604 h 9898"/>
              <a:gd name="connsiteX99-3493" fmla="*/ 2084 w 9876"/>
              <a:gd name="connsiteY99-3494" fmla="*/ 2575 h 9898"/>
              <a:gd name="connsiteX100-3495" fmla="*/ 2206 w 9876"/>
              <a:gd name="connsiteY100-3496" fmla="*/ 2559 h 9898"/>
              <a:gd name="connsiteX101-3497" fmla="*/ 2330 w 9876"/>
              <a:gd name="connsiteY101-3498" fmla="*/ 2554 h 9898"/>
              <a:gd name="connsiteX102-3499" fmla="*/ 2454 w 9876"/>
              <a:gd name="connsiteY102-3500" fmla="*/ 2560 h 9898"/>
              <a:gd name="connsiteX103-3501" fmla="*/ 2575 w 9876"/>
              <a:gd name="connsiteY103-3502" fmla="*/ 2577 h 9898"/>
              <a:gd name="connsiteX104-3503" fmla="*/ 2693 w 9876"/>
              <a:gd name="connsiteY104-3504" fmla="*/ 2604 h 9898"/>
              <a:gd name="connsiteX105-3505" fmla="*/ 2809 w 9876"/>
              <a:gd name="connsiteY105-3506" fmla="*/ 2638 h 9898"/>
              <a:gd name="connsiteX106-3507" fmla="*/ 2920 w 9876"/>
              <a:gd name="connsiteY106-3508" fmla="*/ 2680 h 9898"/>
              <a:gd name="connsiteX107-3509" fmla="*/ 3023 w 9876"/>
              <a:gd name="connsiteY107-3510" fmla="*/ 2732 h 9898"/>
              <a:gd name="connsiteX108-3511" fmla="*/ 3074 w 9876"/>
              <a:gd name="connsiteY108-3512" fmla="*/ 2760 h 9898"/>
              <a:gd name="connsiteX109-3513" fmla="*/ 3129 w 9876"/>
              <a:gd name="connsiteY109-3514" fmla="*/ 2793 h 9898"/>
              <a:gd name="connsiteX110-3515" fmla="*/ 3241 w 9876"/>
              <a:gd name="connsiteY110-3516" fmla="*/ 2869 h 9898"/>
              <a:gd name="connsiteX111-3517" fmla="*/ 3347 w 9876"/>
              <a:gd name="connsiteY111-3518" fmla="*/ 2954 h 9898"/>
              <a:gd name="connsiteX112-3519" fmla="*/ 3452 w 9876"/>
              <a:gd name="connsiteY112-3520" fmla="*/ 3044 h 9898"/>
              <a:gd name="connsiteX113-3521" fmla="*/ 3603 w 9876"/>
              <a:gd name="connsiteY113-3522" fmla="*/ 3196 h 9898"/>
              <a:gd name="connsiteX114-3523" fmla="*/ 3794 w 9876"/>
              <a:gd name="connsiteY114-3524" fmla="*/ 3422 h 9898"/>
              <a:gd name="connsiteX115-3525" fmla="*/ 3966 w 9876"/>
              <a:gd name="connsiteY115-3526" fmla="*/ 3671 h 9898"/>
              <a:gd name="connsiteX116-3527" fmla="*/ 4124 w 9876"/>
              <a:gd name="connsiteY116-3528" fmla="*/ 3941 h 9898"/>
              <a:gd name="connsiteX117-3529" fmla="*/ 4267 w 9876"/>
              <a:gd name="connsiteY117-3530" fmla="*/ 4227 h 9898"/>
              <a:gd name="connsiteX118-3531" fmla="*/ 4387 w 9876"/>
              <a:gd name="connsiteY118-3532" fmla="*/ 4525 h 9898"/>
              <a:gd name="connsiteX119-3533" fmla="*/ 4438 w 9876"/>
              <a:gd name="connsiteY119-3534" fmla="*/ 4682 h 9898"/>
              <a:gd name="connsiteX120-3535" fmla="*/ 4478 w 9876"/>
              <a:gd name="connsiteY120-3536" fmla="*/ 4796 h 9898"/>
              <a:gd name="connsiteX121-3537" fmla="*/ 4542 w 9876"/>
              <a:gd name="connsiteY121-3538" fmla="*/ 5032 h 9898"/>
              <a:gd name="connsiteX122-3539" fmla="*/ 4595 w 9876"/>
              <a:gd name="connsiteY122-3540" fmla="*/ 5270 h 9898"/>
              <a:gd name="connsiteX123-3541" fmla="*/ 4639 w 9876"/>
              <a:gd name="connsiteY123-3542" fmla="*/ 5510 h 9898"/>
              <a:gd name="connsiteX124-3543" fmla="*/ 4697 w 9876"/>
              <a:gd name="connsiteY124-3544" fmla="*/ 5876 h 9898"/>
              <a:gd name="connsiteX125-3545" fmla="*/ 4769 w 9876"/>
              <a:gd name="connsiteY125-3546" fmla="*/ 6363 h 9898"/>
              <a:gd name="connsiteX126-3547" fmla="*/ 4827 w 9876"/>
              <a:gd name="connsiteY126-3548" fmla="*/ 6725 h 9898"/>
              <a:gd name="connsiteX127-3549" fmla="*/ 4872 w 9876"/>
              <a:gd name="connsiteY127-3550" fmla="*/ 6963 h 9898"/>
              <a:gd name="connsiteX128-3551" fmla="*/ 4926 w 9876"/>
              <a:gd name="connsiteY128-3552" fmla="*/ 7195 h 9898"/>
              <a:gd name="connsiteX129-3553" fmla="*/ 4989 w 9876"/>
              <a:gd name="connsiteY129-3554" fmla="*/ 7424 h 9898"/>
              <a:gd name="connsiteX130-3555" fmla="*/ 5064 w 9876"/>
              <a:gd name="connsiteY130-3556" fmla="*/ 7648 h 9898"/>
              <a:gd name="connsiteX131-3557" fmla="*/ 5153 w 9876"/>
              <a:gd name="connsiteY131-3558" fmla="*/ 7861 h 9898"/>
              <a:gd name="connsiteX132-3559" fmla="*/ 5262 w 9876"/>
              <a:gd name="connsiteY132-3560" fmla="*/ 8069 h 9898"/>
              <a:gd name="connsiteX133-3561" fmla="*/ 5387 w 9876"/>
              <a:gd name="connsiteY133-3562" fmla="*/ 8266 h 9898"/>
              <a:gd name="connsiteX134-3563" fmla="*/ 5458 w 9876"/>
              <a:gd name="connsiteY134-3564" fmla="*/ 8361 h 9898"/>
              <a:gd name="connsiteX135-3565" fmla="*/ 5489 w 9876"/>
              <a:gd name="connsiteY135-3566" fmla="*/ 8400 h 9898"/>
              <a:gd name="connsiteX136-3567" fmla="*/ 5556 w 9876"/>
              <a:gd name="connsiteY136-3568" fmla="*/ 8471 h 9898"/>
              <a:gd name="connsiteX137-3569" fmla="*/ 5622 w 9876"/>
              <a:gd name="connsiteY137-3570" fmla="*/ 8532 h 9898"/>
              <a:gd name="connsiteX138-3571" fmla="*/ 5691 w 9876"/>
              <a:gd name="connsiteY138-3572" fmla="*/ 8586 h 9898"/>
              <a:gd name="connsiteX139-3573" fmla="*/ 5758 w 9876"/>
              <a:gd name="connsiteY139-3574" fmla="*/ 8626 h 9898"/>
              <a:gd name="connsiteX140-3575" fmla="*/ 5828 w 9876"/>
              <a:gd name="connsiteY140-3576" fmla="*/ 8656 h 9898"/>
              <a:gd name="connsiteX141-3577" fmla="*/ 5897 w 9876"/>
              <a:gd name="connsiteY141-3578" fmla="*/ 8679 h 9898"/>
              <a:gd name="connsiteX142-3579" fmla="*/ 5968 w 9876"/>
              <a:gd name="connsiteY142-3580" fmla="*/ 8691 h 9898"/>
              <a:gd name="connsiteX143-3581" fmla="*/ 6038 w 9876"/>
              <a:gd name="connsiteY143-3582" fmla="*/ 8691 h 9898"/>
              <a:gd name="connsiteX144-3583" fmla="*/ 6108 w 9876"/>
              <a:gd name="connsiteY144-3584" fmla="*/ 8683 h 9898"/>
              <a:gd name="connsiteX145-3585" fmla="*/ 6178 w 9876"/>
              <a:gd name="connsiteY145-3586" fmla="*/ 8662 h 9898"/>
              <a:gd name="connsiteX146-3587" fmla="*/ 6248 w 9876"/>
              <a:gd name="connsiteY146-3588" fmla="*/ 8634 h 9898"/>
              <a:gd name="connsiteX147-3589" fmla="*/ 6318 w 9876"/>
              <a:gd name="connsiteY147-3590" fmla="*/ 8597 h 9898"/>
              <a:gd name="connsiteX148-3591" fmla="*/ 6386 w 9876"/>
              <a:gd name="connsiteY148-3592" fmla="*/ 8546 h 9898"/>
              <a:gd name="connsiteX149-3593" fmla="*/ 6454 w 9876"/>
              <a:gd name="connsiteY149-3594" fmla="*/ 8488 h 9898"/>
              <a:gd name="connsiteX150-3595" fmla="*/ 6521 w 9876"/>
              <a:gd name="connsiteY150-3596" fmla="*/ 8418 h 9898"/>
              <a:gd name="connsiteX151-3597" fmla="*/ 6555 w 9876"/>
              <a:gd name="connsiteY151-3598" fmla="*/ 8380 h 9898"/>
              <a:gd name="connsiteX152-3599" fmla="*/ 6584 w 9876"/>
              <a:gd name="connsiteY152-3600" fmla="*/ 8344 h 9898"/>
              <a:gd name="connsiteX153-3601" fmla="*/ 6638 w 9876"/>
              <a:gd name="connsiteY153-3602" fmla="*/ 8269 h 9898"/>
              <a:gd name="connsiteX154-3603" fmla="*/ 6682 w 9876"/>
              <a:gd name="connsiteY154-3604" fmla="*/ 8188 h 9898"/>
              <a:gd name="connsiteX155-3605" fmla="*/ 6721 w 9876"/>
              <a:gd name="connsiteY155-3606" fmla="*/ 8104 h 9898"/>
              <a:gd name="connsiteX156-3607" fmla="*/ 6768 w 9876"/>
              <a:gd name="connsiteY156-3608" fmla="*/ 7975 h 9898"/>
              <a:gd name="connsiteX157-3609" fmla="*/ 6815 w 9876"/>
              <a:gd name="connsiteY157-3610" fmla="*/ 7792 h 9898"/>
              <a:gd name="connsiteX158-3611" fmla="*/ 6845 w 9876"/>
              <a:gd name="connsiteY158-3612" fmla="*/ 7602 h 9898"/>
              <a:gd name="connsiteX159-3613" fmla="*/ 6864 w 9876"/>
              <a:gd name="connsiteY159-3614" fmla="*/ 7404 h 9898"/>
              <a:gd name="connsiteX160-3615" fmla="*/ 6880 w 9876"/>
              <a:gd name="connsiteY160-3616" fmla="*/ 7103 h 9898"/>
              <a:gd name="connsiteX161-3617" fmla="*/ 6888 w 9876"/>
              <a:gd name="connsiteY161-3618" fmla="*/ 6902 h 9898"/>
              <a:gd name="connsiteX162-3619" fmla="*/ 6900 w 9876"/>
              <a:gd name="connsiteY162-3620" fmla="*/ 6631 h 9898"/>
              <a:gd name="connsiteX163-3621" fmla="*/ 6914 w 9876"/>
              <a:gd name="connsiteY163-3622" fmla="*/ 6085 h 9898"/>
              <a:gd name="connsiteX164-3623" fmla="*/ 6914 w 9876"/>
              <a:gd name="connsiteY164-3624" fmla="*/ 5538 h 9898"/>
              <a:gd name="connsiteX165-3625" fmla="*/ 6903 w 9876"/>
              <a:gd name="connsiteY165-3626" fmla="*/ 4994 h 9898"/>
              <a:gd name="connsiteX166-3627" fmla="*/ 6894 w 9876"/>
              <a:gd name="connsiteY166-3628" fmla="*/ 4721 h 9898"/>
              <a:gd name="connsiteX167-3629" fmla="*/ 6891 w 9876"/>
              <a:gd name="connsiteY167-3630" fmla="*/ 4658 h 9898"/>
              <a:gd name="connsiteX168-3631" fmla="*/ 6879 w 9876"/>
              <a:gd name="connsiteY168-3632" fmla="*/ 4525 h 9898"/>
              <a:gd name="connsiteX169-3633" fmla="*/ 6860 w 9876"/>
              <a:gd name="connsiteY169-3634" fmla="*/ 4399 h 9898"/>
              <a:gd name="connsiteX170-3635" fmla="*/ 6830 w 9876"/>
              <a:gd name="connsiteY170-3636" fmla="*/ 4276 h 9898"/>
              <a:gd name="connsiteX171-3637" fmla="*/ 6800 w 9876"/>
              <a:gd name="connsiteY171-3638" fmla="*/ 4156 h 9898"/>
              <a:gd name="connsiteX172-3639" fmla="*/ 6759 w 9876"/>
              <a:gd name="connsiteY172-3640" fmla="*/ 4041 h 9898"/>
              <a:gd name="connsiteX173-3641" fmla="*/ 6712 w 9876"/>
              <a:gd name="connsiteY173-3642" fmla="*/ 3930 h 9898"/>
              <a:gd name="connsiteX174-3643" fmla="*/ 6660 w 9876"/>
              <a:gd name="connsiteY174-3644" fmla="*/ 3826 h 9898"/>
              <a:gd name="connsiteX175-3645" fmla="*/ 6601 w 9876"/>
              <a:gd name="connsiteY175-3646" fmla="*/ 3730 h 9898"/>
              <a:gd name="connsiteX176-3647" fmla="*/ 6537 w 9876"/>
              <a:gd name="connsiteY176-3648" fmla="*/ 3642 h 9898"/>
              <a:gd name="connsiteX177-3649" fmla="*/ 6466 w 9876"/>
              <a:gd name="connsiteY177-3650" fmla="*/ 3563 h 9898"/>
              <a:gd name="connsiteX178-3651" fmla="*/ 6390 w 9876"/>
              <a:gd name="connsiteY178-3652" fmla="*/ 3492 h 9898"/>
              <a:gd name="connsiteX179-3653" fmla="*/ 6311 w 9876"/>
              <a:gd name="connsiteY179-3654" fmla="*/ 3434 h 9898"/>
              <a:gd name="connsiteX180-3655" fmla="*/ 6226 w 9876"/>
              <a:gd name="connsiteY180-3656" fmla="*/ 3382 h 9898"/>
              <a:gd name="connsiteX181-3657" fmla="*/ 6135 w 9876"/>
              <a:gd name="connsiteY181-3658" fmla="*/ 3347 h 9898"/>
              <a:gd name="connsiteX182-3659" fmla="*/ 6039 w 9876"/>
              <a:gd name="connsiteY182-3660" fmla="*/ 3324 h 9898"/>
              <a:gd name="connsiteX183-3661" fmla="*/ 5989 w 9876"/>
              <a:gd name="connsiteY183-3662" fmla="*/ 3319 h 9898"/>
              <a:gd name="connsiteX184-3663" fmla="*/ 5964 w 9876"/>
              <a:gd name="connsiteY184-3664" fmla="*/ 3318 h 9898"/>
              <a:gd name="connsiteX185-3665" fmla="*/ 5912 w 9876"/>
              <a:gd name="connsiteY185-3666" fmla="*/ 3323 h 9898"/>
              <a:gd name="connsiteX186-3667" fmla="*/ 5860 w 9876"/>
              <a:gd name="connsiteY186-3668" fmla="*/ 3337 h 9898"/>
              <a:gd name="connsiteX187-3669" fmla="*/ 5811 w 9876"/>
              <a:gd name="connsiteY187-3670" fmla="*/ 3362 h 9898"/>
              <a:gd name="connsiteX188-3671" fmla="*/ 5765 w 9876"/>
              <a:gd name="connsiteY188-3672" fmla="*/ 3398 h 9898"/>
              <a:gd name="connsiteX189-3673" fmla="*/ 5724 w 9876"/>
              <a:gd name="connsiteY189-3674" fmla="*/ 3443 h 9898"/>
              <a:gd name="connsiteX190-3675" fmla="*/ 5692 w 9876"/>
              <a:gd name="connsiteY190-3676" fmla="*/ 3495 h 9898"/>
              <a:gd name="connsiteX191-3677" fmla="*/ 5667 w 9876"/>
              <a:gd name="connsiteY191-3678" fmla="*/ 3555 h 9898"/>
              <a:gd name="connsiteX192-3679" fmla="*/ 5658 w 9876"/>
              <a:gd name="connsiteY192-3680" fmla="*/ 3588 h 9898"/>
              <a:gd name="connsiteX193-3681" fmla="*/ 5654 w 9876"/>
              <a:gd name="connsiteY193-3682" fmla="*/ 3616 h 9898"/>
              <a:gd name="connsiteX194-3683" fmla="*/ 5648 w 9876"/>
              <a:gd name="connsiteY194-3684" fmla="*/ 3668 h 9898"/>
              <a:gd name="connsiteX195-3685" fmla="*/ 5653 w 9876"/>
              <a:gd name="connsiteY195-3686" fmla="*/ 3749 h 9898"/>
              <a:gd name="connsiteX196-3687" fmla="*/ 5674 w 9876"/>
              <a:gd name="connsiteY196-3688" fmla="*/ 3856 h 9898"/>
              <a:gd name="connsiteX197-3689" fmla="*/ 5714 w 9876"/>
              <a:gd name="connsiteY197-3690" fmla="*/ 3950 h 9898"/>
              <a:gd name="connsiteX198-3691" fmla="*/ 5739 w 9876"/>
              <a:gd name="connsiteY198-3692" fmla="*/ 3993 h 9898"/>
              <a:gd name="connsiteX199-3693" fmla="*/ 5787 w 9876"/>
              <a:gd name="connsiteY199-3694" fmla="*/ 4065 h 9898"/>
              <a:gd name="connsiteX200-3695" fmla="*/ 5886 w 9876"/>
              <a:gd name="connsiteY200-3696" fmla="*/ 4186 h 9898"/>
              <a:gd name="connsiteX201-3697" fmla="*/ 5986 w 9876"/>
              <a:gd name="connsiteY201-3698" fmla="*/ 4285 h 9898"/>
              <a:gd name="connsiteX202-3699" fmla="*/ 6091 w 9876"/>
              <a:gd name="connsiteY202-3700" fmla="*/ 4363 h 9898"/>
              <a:gd name="connsiteX203-3701" fmla="*/ 6194 w 9876"/>
              <a:gd name="connsiteY203-3702" fmla="*/ 4415 h 9898"/>
              <a:gd name="connsiteX204-3703" fmla="*/ 6301 w 9876"/>
              <a:gd name="connsiteY204-3704" fmla="*/ 4448 h 9898"/>
              <a:gd name="connsiteX205-3705" fmla="*/ 6408 w 9876"/>
              <a:gd name="connsiteY205-3706" fmla="*/ 4461 h 9898"/>
              <a:gd name="connsiteX206-3707" fmla="*/ 6514 w 9876"/>
              <a:gd name="connsiteY206-3708" fmla="*/ 4451 h 9898"/>
              <a:gd name="connsiteX207-3709" fmla="*/ 6620 w 9876"/>
              <a:gd name="connsiteY207-3710" fmla="*/ 4426 h 9898"/>
              <a:gd name="connsiteX208-3711" fmla="*/ 6726 w 9876"/>
              <a:gd name="connsiteY208-3712" fmla="*/ 4381 h 9898"/>
              <a:gd name="connsiteX209-3713" fmla="*/ 6829 w 9876"/>
              <a:gd name="connsiteY209-3714" fmla="*/ 4324 h 9898"/>
              <a:gd name="connsiteX210-3715" fmla="*/ 6931 w 9876"/>
              <a:gd name="connsiteY210-3716" fmla="*/ 4247 h 9898"/>
              <a:gd name="connsiteX211-3717" fmla="*/ 7028 w 9876"/>
              <a:gd name="connsiteY211-3718" fmla="*/ 4157 h 9898"/>
              <a:gd name="connsiteX212-3719" fmla="*/ 7124 w 9876"/>
              <a:gd name="connsiteY212-3720" fmla="*/ 4054 h 9898"/>
              <a:gd name="connsiteX213-3721" fmla="*/ 7215 w 9876"/>
              <a:gd name="connsiteY213-3722" fmla="*/ 3939 h 9898"/>
              <a:gd name="connsiteX214-3723" fmla="*/ 7299 w 9876"/>
              <a:gd name="connsiteY214-3724" fmla="*/ 3811 h 9898"/>
              <a:gd name="connsiteX215-3725" fmla="*/ 7341 w 9876"/>
              <a:gd name="connsiteY215-3726" fmla="*/ 3743 h 9898"/>
              <a:gd name="connsiteX216-3727" fmla="*/ 7413 w 9876"/>
              <a:gd name="connsiteY216-3728" fmla="*/ 3617 h 9898"/>
              <a:gd name="connsiteX217-3729" fmla="*/ 7545 w 9876"/>
              <a:gd name="connsiteY217-3730" fmla="*/ 3349 h 9898"/>
              <a:gd name="connsiteX218-3731" fmla="*/ 7658 w 9876"/>
              <a:gd name="connsiteY218-3732" fmla="*/ 3063 h 9898"/>
              <a:gd name="connsiteX219-3733" fmla="*/ 7728 w 9876"/>
              <a:gd name="connsiteY219-3734" fmla="*/ 2841 h 9898"/>
              <a:gd name="connsiteX220-3735" fmla="*/ 7770 w 9876"/>
              <a:gd name="connsiteY220-3736" fmla="*/ 2689 h 9898"/>
              <a:gd name="connsiteX221-3737" fmla="*/ 7802 w 9876"/>
              <a:gd name="connsiteY221-3738" fmla="*/ 2535 h 9898"/>
              <a:gd name="connsiteX222-3739" fmla="*/ 7833 w 9876"/>
              <a:gd name="connsiteY222-3740" fmla="*/ 2376 h 9898"/>
              <a:gd name="connsiteX223-3741" fmla="*/ 7853 w 9876"/>
              <a:gd name="connsiteY223-3742" fmla="*/ 2219 h 9898"/>
              <a:gd name="connsiteX224-3743" fmla="*/ 7866 w 9876"/>
              <a:gd name="connsiteY224-3744" fmla="*/ 2059 h 9898"/>
              <a:gd name="connsiteX225-3745" fmla="*/ 7874 w 9876"/>
              <a:gd name="connsiteY225-3746" fmla="*/ 1898 h 9898"/>
              <a:gd name="connsiteX226-3747" fmla="*/ 7872 w 9876"/>
              <a:gd name="connsiteY226-3748" fmla="*/ 1737 h 9898"/>
              <a:gd name="connsiteX227-3749" fmla="*/ 7864 w 9876"/>
              <a:gd name="connsiteY227-3750" fmla="*/ 1575 h 9898"/>
              <a:gd name="connsiteX228-3751" fmla="*/ 7850 w 9876"/>
              <a:gd name="connsiteY228-3752" fmla="*/ 1414 h 9898"/>
              <a:gd name="connsiteX229-3753" fmla="*/ 7839 w 9876"/>
              <a:gd name="connsiteY229-3754" fmla="*/ 1334 h 9898"/>
              <a:gd name="connsiteX230-3755" fmla="*/ 7818 w 9876"/>
              <a:gd name="connsiteY230-3756" fmla="*/ 1224 h 9898"/>
              <a:gd name="connsiteX231-3757" fmla="*/ 7794 w 9876"/>
              <a:gd name="connsiteY231-3758" fmla="*/ 1044 h 9898"/>
              <a:gd name="connsiteX232-3759" fmla="*/ 7785 w 9876"/>
              <a:gd name="connsiteY232-3760" fmla="*/ 921 h 9898"/>
              <a:gd name="connsiteX233-3761" fmla="*/ 7787 w 9876"/>
              <a:gd name="connsiteY233-3762" fmla="*/ 803 h 9898"/>
              <a:gd name="connsiteX234-3763" fmla="*/ 7805 w 9876"/>
              <a:gd name="connsiteY234-3764" fmla="*/ 691 h 9898"/>
              <a:gd name="connsiteX235-3765" fmla="*/ 7836 w 9876"/>
              <a:gd name="connsiteY235-3766" fmla="*/ 617 h 9898"/>
              <a:gd name="connsiteX236-3767" fmla="*/ 7859 w 9876"/>
              <a:gd name="connsiteY236-3768" fmla="*/ 570 h 9898"/>
              <a:gd name="connsiteX237-3769" fmla="*/ 7893 w 9876"/>
              <a:gd name="connsiteY237-3770" fmla="*/ 531 h 9898"/>
              <a:gd name="connsiteX238-3771" fmla="*/ 7930 w 9876"/>
              <a:gd name="connsiteY238-3772" fmla="*/ 495 h 9898"/>
              <a:gd name="connsiteX239-3773" fmla="*/ 7950 w 9876"/>
              <a:gd name="connsiteY239-3774" fmla="*/ 481 h 9898"/>
              <a:gd name="connsiteX240-3775" fmla="*/ 7988 w 9876"/>
              <a:gd name="connsiteY240-3776" fmla="*/ 461 h 9898"/>
              <a:gd name="connsiteX241-3777" fmla="*/ 8058 w 9876"/>
              <a:gd name="connsiteY241-3778" fmla="*/ 447 h 9898"/>
              <a:gd name="connsiteX242-3779" fmla="*/ 8127 w 9876"/>
              <a:gd name="connsiteY242-3780" fmla="*/ 456 h 9898"/>
              <a:gd name="connsiteX243-3781" fmla="*/ 8198 w 9876"/>
              <a:gd name="connsiteY243-3782" fmla="*/ 488 h 9898"/>
              <a:gd name="connsiteX244-3783" fmla="*/ 8266 w 9876"/>
              <a:gd name="connsiteY244-3784" fmla="*/ 536 h 9898"/>
              <a:gd name="connsiteX245-3785" fmla="*/ 8328 w 9876"/>
              <a:gd name="connsiteY245-3786" fmla="*/ 598 h 9898"/>
              <a:gd name="connsiteX246-3787" fmla="*/ 8385 w 9876"/>
              <a:gd name="connsiteY246-3788" fmla="*/ 669 h 9898"/>
              <a:gd name="connsiteX247-3789" fmla="*/ 8432 w 9876"/>
              <a:gd name="connsiteY247-3790" fmla="*/ 740 h 9898"/>
              <a:gd name="connsiteX248-3791" fmla="*/ 8453 w 9876"/>
              <a:gd name="connsiteY248-3792" fmla="*/ 777 h 9898"/>
              <a:gd name="connsiteX249-3793" fmla="*/ 8538 w 9876"/>
              <a:gd name="connsiteY249-3794" fmla="*/ 953 h 9898"/>
              <a:gd name="connsiteX250-3795" fmla="*/ 8683 w 9876"/>
              <a:gd name="connsiteY250-3796" fmla="*/ 1242 h 9898"/>
              <a:gd name="connsiteX251-3797" fmla="*/ 8758 w 9876"/>
              <a:gd name="connsiteY251-3798" fmla="*/ 1370 h 9898"/>
              <a:gd name="connsiteX252-3799" fmla="*/ 8814 w 9876"/>
              <a:gd name="connsiteY252-3800" fmla="*/ 1445 h 9898"/>
              <a:gd name="connsiteX253-3801" fmla="*/ 8871 w 9876"/>
              <a:gd name="connsiteY253-3802" fmla="*/ 1511 h 9898"/>
              <a:gd name="connsiteX254-3803" fmla="*/ 8927 w 9876"/>
              <a:gd name="connsiteY254-3804" fmla="*/ 1560 h 9898"/>
              <a:gd name="connsiteX255-3805" fmla="*/ 8990 w 9876"/>
              <a:gd name="connsiteY255-3806" fmla="*/ 1592 h 9898"/>
              <a:gd name="connsiteX256-3807" fmla="*/ 9054 w 9876"/>
              <a:gd name="connsiteY256-3808" fmla="*/ 1605 h 9898"/>
              <a:gd name="connsiteX257-3809" fmla="*/ 9121 w 9876"/>
              <a:gd name="connsiteY257-3810" fmla="*/ 1597 h 9898"/>
              <a:gd name="connsiteX258-3811" fmla="*/ 9193 w 9876"/>
              <a:gd name="connsiteY258-3812" fmla="*/ 1565 h 9898"/>
              <a:gd name="connsiteX259-3813" fmla="*/ 9268 w 9876"/>
              <a:gd name="connsiteY259-3814" fmla="*/ 1504 h 9898"/>
              <a:gd name="connsiteX260-3815" fmla="*/ 9346 w 9876"/>
              <a:gd name="connsiteY260-3816" fmla="*/ 1412 h 9898"/>
              <a:gd name="connsiteX261-3817" fmla="*/ 9386 w 9876"/>
              <a:gd name="connsiteY261-3818" fmla="*/ 1354 h 9898"/>
              <a:gd name="connsiteX262-3819" fmla="*/ 9426 w 9876"/>
              <a:gd name="connsiteY262-3820" fmla="*/ 1289 h 9898"/>
              <a:gd name="connsiteX263-3821" fmla="*/ 9495 w 9876"/>
              <a:gd name="connsiteY263-3822" fmla="*/ 1149 h 9898"/>
              <a:gd name="connsiteX264-3823" fmla="*/ 9552 w 9876"/>
              <a:gd name="connsiteY264-3824" fmla="*/ 995 h 9898"/>
              <a:gd name="connsiteX265-3825" fmla="*/ 9601 w 9876"/>
              <a:gd name="connsiteY265-3826" fmla="*/ 836 h 9898"/>
              <a:gd name="connsiteX266-3827" fmla="*/ 9622 w 9876"/>
              <a:gd name="connsiteY266-3828" fmla="*/ 756 h 9898"/>
              <a:gd name="connsiteX267-3829" fmla="*/ 9674 w 9876"/>
              <a:gd name="connsiteY267-3830" fmla="*/ 564 h 9898"/>
              <a:gd name="connsiteX268-3831" fmla="*/ 9761 w 9876"/>
              <a:gd name="connsiteY268-3832" fmla="*/ 269 h 9898"/>
              <a:gd name="connsiteX269-3833" fmla="*/ 9832 w 9876"/>
              <a:gd name="connsiteY269-3834" fmla="*/ 85 h 9898"/>
              <a:gd name="connsiteX270-3835" fmla="*/ 9876 w 9876"/>
              <a:gd name="connsiteY270-3836" fmla="*/ 0 h 9898"/>
              <a:gd name="connsiteX0-3837" fmla="*/ 177 w 10000"/>
              <a:gd name="connsiteY0-3838" fmla="*/ 9883 h 9883"/>
              <a:gd name="connsiteX1-3839" fmla="*/ 317 w 10000"/>
              <a:gd name="connsiteY1-3840" fmla="*/ 9753 h 9883"/>
              <a:gd name="connsiteX2-3841" fmla="*/ 449 w 10000"/>
              <a:gd name="connsiteY2-3842" fmla="*/ 9608 h 9883"/>
              <a:gd name="connsiteX3-3843" fmla="*/ 569 w 10000"/>
              <a:gd name="connsiteY3-3844" fmla="*/ 9448 h 9883"/>
              <a:gd name="connsiteX4-3845" fmla="*/ 675 w 10000"/>
              <a:gd name="connsiteY4-3846" fmla="*/ 9278 h 9883"/>
              <a:gd name="connsiteX5-3847" fmla="*/ 769 w 10000"/>
              <a:gd name="connsiteY5-3848" fmla="*/ 9089 h 9883"/>
              <a:gd name="connsiteX6-3849" fmla="*/ 846 w 10000"/>
              <a:gd name="connsiteY6-3850" fmla="*/ 8891 h 9883"/>
              <a:gd name="connsiteX7-3851" fmla="*/ 905 w 10000"/>
              <a:gd name="connsiteY7-3852" fmla="*/ 8675 h 9883"/>
              <a:gd name="connsiteX8-3853" fmla="*/ 926 w 10000"/>
              <a:gd name="connsiteY8-3854" fmla="*/ 8562 h 9883"/>
              <a:gd name="connsiteX9-3855" fmla="*/ 942 w 10000"/>
              <a:gd name="connsiteY9-3856" fmla="*/ 8470 h 9883"/>
              <a:gd name="connsiteX10-3857" fmla="*/ 958 w 10000"/>
              <a:gd name="connsiteY10-3858" fmla="*/ 8283 h 9883"/>
              <a:gd name="connsiteX11-3859" fmla="*/ 961 w 10000"/>
              <a:gd name="connsiteY11-3860" fmla="*/ 8101 h 9883"/>
              <a:gd name="connsiteX12-3861" fmla="*/ 944 w 10000"/>
              <a:gd name="connsiteY12-3862" fmla="*/ 7916 h 9883"/>
              <a:gd name="connsiteX13-3863" fmla="*/ 912 w 10000"/>
              <a:gd name="connsiteY13-3864" fmla="*/ 7738 h 9883"/>
              <a:gd name="connsiteX14-3865" fmla="*/ 861 w 10000"/>
              <a:gd name="connsiteY14-3866" fmla="*/ 7566 h 9883"/>
              <a:gd name="connsiteX15-3867" fmla="*/ 795 w 10000"/>
              <a:gd name="connsiteY15-3868" fmla="*/ 7408 h 9883"/>
              <a:gd name="connsiteX16-3869" fmla="*/ 709 w 10000"/>
              <a:gd name="connsiteY16-3870" fmla="*/ 7257 h 9883"/>
              <a:gd name="connsiteX17-3871" fmla="*/ 657 w 10000"/>
              <a:gd name="connsiteY17-3872" fmla="*/ 7187 h 9883"/>
              <a:gd name="connsiteX18-3873" fmla="*/ 625 w 10000"/>
              <a:gd name="connsiteY18-3874" fmla="*/ 7147 h 9883"/>
              <a:gd name="connsiteX19-3875" fmla="*/ 557 w 10000"/>
              <a:gd name="connsiteY19-3876" fmla="*/ 7083 h 9883"/>
              <a:gd name="connsiteX20-3877" fmla="*/ 492 w 10000"/>
              <a:gd name="connsiteY20-3878" fmla="*/ 7037 h 9883"/>
              <a:gd name="connsiteX21-3879" fmla="*/ 427 w 10000"/>
              <a:gd name="connsiteY21-3880" fmla="*/ 7008 h 9883"/>
              <a:gd name="connsiteX22-3881" fmla="*/ 365 w 10000"/>
              <a:gd name="connsiteY22-3882" fmla="*/ 6997 h 9883"/>
              <a:gd name="connsiteX23-3883" fmla="*/ 304 w 10000"/>
              <a:gd name="connsiteY23-3884" fmla="*/ 7002 h 9883"/>
              <a:gd name="connsiteX24-3885" fmla="*/ 245 w 10000"/>
              <a:gd name="connsiteY24-3886" fmla="*/ 7022 h 9883"/>
              <a:gd name="connsiteX25-3887" fmla="*/ 191 w 10000"/>
              <a:gd name="connsiteY25-3888" fmla="*/ 7055 h 9883"/>
              <a:gd name="connsiteX26-3889" fmla="*/ 144 w 10000"/>
              <a:gd name="connsiteY26-3890" fmla="*/ 7101 h 9883"/>
              <a:gd name="connsiteX27-3891" fmla="*/ 101 w 10000"/>
              <a:gd name="connsiteY27-3892" fmla="*/ 7162 h 9883"/>
              <a:gd name="connsiteX28-3893" fmla="*/ 66 w 10000"/>
              <a:gd name="connsiteY28-3894" fmla="*/ 7234 h 9883"/>
              <a:gd name="connsiteX29-3895" fmla="*/ 35 w 10000"/>
              <a:gd name="connsiteY29-3896" fmla="*/ 7315 h 9883"/>
              <a:gd name="connsiteX30-3897" fmla="*/ 16 w 10000"/>
              <a:gd name="connsiteY30-3898" fmla="*/ 7408 h 9883"/>
              <a:gd name="connsiteX31-3899" fmla="*/ 3 w 10000"/>
              <a:gd name="connsiteY31-3900" fmla="*/ 7504 h 9883"/>
              <a:gd name="connsiteX32-3901" fmla="*/ 0 w 10000"/>
              <a:gd name="connsiteY32-3902" fmla="*/ 7611 h 9883"/>
              <a:gd name="connsiteX33-3903" fmla="*/ 7 w 10000"/>
              <a:gd name="connsiteY33-3904" fmla="*/ 7722 h 9883"/>
              <a:gd name="connsiteX34-3905" fmla="*/ 14 w 10000"/>
              <a:gd name="connsiteY34-3906" fmla="*/ 7779 h 9883"/>
              <a:gd name="connsiteX35-3907" fmla="*/ 29 w 10000"/>
              <a:gd name="connsiteY35-3908" fmla="*/ 7878 h 9883"/>
              <a:gd name="connsiteX36-3909" fmla="*/ 76 w 10000"/>
              <a:gd name="connsiteY36-3910" fmla="*/ 8065 h 9883"/>
              <a:gd name="connsiteX37-3911" fmla="*/ 138 w 10000"/>
              <a:gd name="connsiteY37-3912" fmla="*/ 8246 h 9883"/>
              <a:gd name="connsiteX38-3913" fmla="*/ 214 w 10000"/>
              <a:gd name="connsiteY38-3914" fmla="*/ 8420 h 9883"/>
              <a:gd name="connsiteX39-3915" fmla="*/ 304 w 10000"/>
              <a:gd name="connsiteY39-3916" fmla="*/ 8582 h 9883"/>
              <a:gd name="connsiteX40-3917" fmla="*/ 401 w 10000"/>
              <a:gd name="connsiteY40-3918" fmla="*/ 8735 h 9883"/>
              <a:gd name="connsiteX41-3919" fmla="*/ 510 w 10000"/>
              <a:gd name="connsiteY41-3920" fmla="*/ 8879 h 9883"/>
              <a:gd name="connsiteX42-3921" fmla="*/ 630 w 10000"/>
              <a:gd name="connsiteY42-3922" fmla="*/ 9012 h 9883"/>
              <a:gd name="connsiteX43-3923" fmla="*/ 754 w 10000"/>
              <a:gd name="connsiteY43-3924" fmla="*/ 9135 h 9883"/>
              <a:gd name="connsiteX44-3925" fmla="*/ 886 w 10000"/>
              <a:gd name="connsiteY44-3926" fmla="*/ 9242 h 9883"/>
              <a:gd name="connsiteX45-3927" fmla="*/ 1019 w 10000"/>
              <a:gd name="connsiteY45-3928" fmla="*/ 9336 h 9883"/>
              <a:gd name="connsiteX46-3929" fmla="*/ 1157 w 10000"/>
              <a:gd name="connsiteY46-3930" fmla="*/ 9419 h 9883"/>
              <a:gd name="connsiteX47-3931" fmla="*/ 1294 w 10000"/>
              <a:gd name="connsiteY47-3932" fmla="*/ 9488 h 9883"/>
              <a:gd name="connsiteX48-3933" fmla="*/ 1434 w 10000"/>
              <a:gd name="connsiteY48-3934" fmla="*/ 9540 h 9883"/>
              <a:gd name="connsiteX49-3935" fmla="*/ 1571 w 10000"/>
              <a:gd name="connsiteY49-3936" fmla="*/ 9575 h 9883"/>
              <a:gd name="connsiteX50-3937" fmla="*/ 1705 w 10000"/>
              <a:gd name="connsiteY50-3938" fmla="*/ 9597 h 9883"/>
              <a:gd name="connsiteX51-3939" fmla="*/ 1769 w 10000"/>
              <a:gd name="connsiteY51-3940" fmla="*/ 9598 h 9883"/>
              <a:gd name="connsiteX52-3941" fmla="*/ 1844 w 10000"/>
              <a:gd name="connsiteY52-3942" fmla="*/ 9597 h 9883"/>
              <a:gd name="connsiteX53-3943" fmla="*/ 1992 w 10000"/>
              <a:gd name="connsiteY53-3944" fmla="*/ 9574 h 9883"/>
              <a:gd name="connsiteX54-3945" fmla="*/ 2129 w 10000"/>
              <a:gd name="connsiteY54-3946" fmla="*/ 9524 h 9883"/>
              <a:gd name="connsiteX55-3947" fmla="*/ 2263 w 10000"/>
              <a:gd name="connsiteY55-3948" fmla="*/ 9448 h 9883"/>
              <a:gd name="connsiteX56-3949" fmla="*/ 2382 w 10000"/>
              <a:gd name="connsiteY56-3950" fmla="*/ 9349 h 9883"/>
              <a:gd name="connsiteX57-3951" fmla="*/ 2491 w 10000"/>
              <a:gd name="connsiteY57-3952" fmla="*/ 9220 h 9883"/>
              <a:gd name="connsiteX58-3953" fmla="*/ 2561 w 10000"/>
              <a:gd name="connsiteY58-3954" fmla="*/ 9110 h 9883"/>
              <a:gd name="connsiteX59-3955" fmla="*/ 2602 w 10000"/>
              <a:gd name="connsiteY59-3956" fmla="*/ 9027 h 9883"/>
              <a:gd name="connsiteX60-3957" fmla="*/ 2639 w 10000"/>
              <a:gd name="connsiteY60-3958" fmla="*/ 8938 h 9883"/>
              <a:gd name="connsiteX61-3959" fmla="*/ 2674 w 10000"/>
              <a:gd name="connsiteY61-3960" fmla="*/ 8843 h 9883"/>
              <a:gd name="connsiteX62-3961" fmla="*/ 2687 w 10000"/>
              <a:gd name="connsiteY62-3962" fmla="*/ 8792 h 9883"/>
              <a:gd name="connsiteX63-3963" fmla="*/ 2706 w 10000"/>
              <a:gd name="connsiteY63-3964" fmla="*/ 8712 h 9883"/>
              <a:gd name="connsiteX64-3965" fmla="*/ 2736 w 10000"/>
              <a:gd name="connsiteY64-3966" fmla="*/ 8553 h 9883"/>
              <a:gd name="connsiteX65-3967" fmla="*/ 2750 w 10000"/>
              <a:gd name="connsiteY65-3968" fmla="*/ 8405 h 9883"/>
              <a:gd name="connsiteX66-3969" fmla="*/ 2754 w 10000"/>
              <a:gd name="connsiteY66-3970" fmla="*/ 8260 h 9883"/>
              <a:gd name="connsiteX67-3971" fmla="*/ 2746 w 10000"/>
              <a:gd name="connsiteY67-3972" fmla="*/ 8123 h 9883"/>
              <a:gd name="connsiteX68-3973" fmla="*/ 2727 w 10000"/>
              <a:gd name="connsiteY68-3974" fmla="*/ 7988 h 9883"/>
              <a:gd name="connsiteX69-3975" fmla="*/ 2700 w 10000"/>
              <a:gd name="connsiteY69-3976" fmla="*/ 7855 h 9883"/>
              <a:gd name="connsiteX70-3977" fmla="*/ 2665 w 10000"/>
              <a:gd name="connsiteY70-3978" fmla="*/ 7728 h 9883"/>
              <a:gd name="connsiteX71-3979" fmla="*/ 2600 w 10000"/>
              <a:gd name="connsiteY71-3980" fmla="*/ 7540 h 9883"/>
              <a:gd name="connsiteX72-3981" fmla="*/ 2496 w 10000"/>
              <a:gd name="connsiteY72-3982" fmla="*/ 7293 h 9883"/>
              <a:gd name="connsiteX73-3983" fmla="*/ 2319 w 10000"/>
              <a:gd name="connsiteY73-3984" fmla="*/ 6928 h 9883"/>
              <a:gd name="connsiteX74-3985" fmla="*/ 2199 w 10000"/>
              <a:gd name="connsiteY74-3986" fmla="*/ 6672 h 9883"/>
              <a:gd name="connsiteX75-3987" fmla="*/ 2032 w 10000"/>
              <a:gd name="connsiteY75-3988" fmla="*/ 6327 h 9883"/>
              <a:gd name="connsiteX76-3989" fmla="*/ 1728 w 10000"/>
              <a:gd name="connsiteY76-3990" fmla="*/ 5697 h 9883"/>
              <a:gd name="connsiteX77-3991" fmla="*/ 1579 w 10000"/>
              <a:gd name="connsiteY77-3992" fmla="*/ 5356 h 9883"/>
              <a:gd name="connsiteX78-3993" fmla="*/ 1484 w 10000"/>
              <a:gd name="connsiteY78-3994" fmla="*/ 5122 h 9883"/>
              <a:gd name="connsiteX79-3995" fmla="*/ 1399 w 10000"/>
              <a:gd name="connsiteY79-3996" fmla="*/ 4886 h 9883"/>
              <a:gd name="connsiteX80-3997" fmla="*/ 1327 w 10000"/>
              <a:gd name="connsiteY80-3998" fmla="*/ 4648 h 9883"/>
              <a:gd name="connsiteX81-3999" fmla="*/ 1272 w 10000"/>
              <a:gd name="connsiteY81-4000" fmla="*/ 4408 h 9883"/>
              <a:gd name="connsiteX82-4001" fmla="*/ 1232 w 10000"/>
              <a:gd name="connsiteY82-4002" fmla="*/ 4173 h 9883"/>
              <a:gd name="connsiteX83-4003" fmla="*/ 1213 w 10000"/>
              <a:gd name="connsiteY83-4004" fmla="*/ 3940 h 9883"/>
              <a:gd name="connsiteX84-4005" fmla="*/ 1216 w 10000"/>
              <a:gd name="connsiteY84-4006" fmla="*/ 3768 h 9883"/>
              <a:gd name="connsiteX85-4007" fmla="*/ 1225 w 10000"/>
              <a:gd name="connsiteY85-4008" fmla="*/ 3659 h 9883"/>
              <a:gd name="connsiteX86-4009" fmla="*/ 1241 w 10000"/>
              <a:gd name="connsiteY86-4010" fmla="*/ 3548 h 9883"/>
              <a:gd name="connsiteX87-4011" fmla="*/ 1267 w 10000"/>
              <a:gd name="connsiteY87-4012" fmla="*/ 3441 h 9883"/>
              <a:gd name="connsiteX88-4013" fmla="*/ 1296 w 10000"/>
              <a:gd name="connsiteY88-4014" fmla="*/ 3336 h 9883"/>
              <a:gd name="connsiteX89-4015" fmla="*/ 1337 w 10000"/>
              <a:gd name="connsiteY89-4016" fmla="*/ 3233 h 9883"/>
              <a:gd name="connsiteX90-4017" fmla="*/ 1359 w 10000"/>
              <a:gd name="connsiteY90-4018" fmla="*/ 3184 h 9883"/>
              <a:gd name="connsiteX91-4019" fmla="*/ 1392 w 10000"/>
              <a:gd name="connsiteY91-4020" fmla="*/ 3113 h 9883"/>
              <a:gd name="connsiteX92-4021" fmla="*/ 1470 w 10000"/>
              <a:gd name="connsiteY92-4022" fmla="*/ 2994 h 9883"/>
              <a:gd name="connsiteX93-4023" fmla="*/ 1560 w 10000"/>
              <a:gd name="connsiteY93-4024" fmla="*/ 2888 h 9883"/>
              <a:gd name="connsiteX94-4025" fmla="*/ 1657 w 10000"/>
              <a:gd name="connsiteY94-4026" fmla="*/ 2802 h 9883"/>
              <a:gd name="connsiteX95-4027" fmla="*/ 1762 w 10000"/>
              <a:gd name="connsiteY95-4028" fmla="*/ 2730 h 9883"/>
              <a:gd name="connsiteX96-4029" fmla="*/ 1874 w 10000"/>
              <a:gd name="connsiteY96-4030" fmla="*/ 2671 h 9883"/>
              <a:gd name="connsiteX97-4031" fmla="*/ 1992 w 10000"/>
              <a:gd name="connsiteY97-4032" fmla="*/ 2631 h 9883"/>
              <a:gd name="connsiteX98-4033" fmla="*/ 2110 w 10000"/>
              <a:gd name="connsiteY98-4034" fmla="*/ 2602 h 9883"/>
              <a:gd name="connsiteX99-4035" fmla="*/ 2234 w 10000"/>
              <a:gd name="connsiteY99-4036" fmla="*/ 2585 h 9883"/>
              <a:gd name="connsiteX100-4037" fmla="*/ 2359 w 10000"/>
              <a:gd name="connsiteY100-4038" fmla="*/ 2580 h 9883"/>
              <a:gd name="connsiteX101-4039" fmla="*/ 2485 w 10000"/>
              <a:gd name="connsiteY101-4040" fmla="*/ 2586 h 9883"/>
              <a:gd name="connsiteX102-4041" fmla="*/ 2607 w 10000"/>
              <a:gd name="connsiteY102-4042" fmla="*/ 2604 h 9883"/>
              <a:gd name="connsiteX103-4043" fmla="*/ 2727 w 10000"/>
              <a:gd name="connsiteY103-4044" fmla="*/ 2631 h 9883"/>
              <a:gd name="connsiteX104-4045" fmla="*/ 2844 w 10000"/>
              <a:gd name="connsiteY104-4046" fmla="*/ 2665 h 9883"/>
              <a:gd name="connsiteX105-4047" fmla="*/ 2957 w 10000"/>
              <a:gd name="connsiteY105-4048" fmla="*/ 2708 h 9883"/>
              <a:gd name="connsiteX106-4049" fmla="*/ 3061 w 10000"/>
              <a:gd name="connsiteY106-4050" fmla="*/ 2760 h 9883"/>
              <a:gd name="connsiteX107-4051" fmla="*/ 3113 w 10000"/>
              <a:gd name="connsiteY107-4052" fmla="*/ 2788 h 9883"/>
              <a:gd name="connsiteX108-4053" fmla="*/ 3168 w 10000"/>
              <a:gd name="connsiteY108-4054" fmla="*/ 2822 h 9883"/>
              <a:gd name="connsiteX109-4055" fmla="*/ 3282 w 10000"/>
              <a:gd name="connsiteY109-4056" fmla="*/ 2899 h 9883"/>
              <a:gd name="connsiteX110-4057" fmla="*/ 3389 w 10000"/>
              <a:gd name="connsiteY110-4058" fmla="*/ 2984 h 9883"/>
              <a:gd name="connsiteX111-4059" fmla="*/ 3495 w 10000"/>
              <a:gd name="connsiteY111-4060" fmla="*/ 3075 h 9883"/>
              <a:gd name="connsiteX112-4061" fmla="*/ 3648 w 10000"/>
              <a:gd name="connsiteY112-4062" fmla="*/ 3229 h 9883"/>
              <a:gd name="connsiteX113-4063" fmla="*/ 3842 w 10000"/>
              <a:gd name="connsiteY113-4064" fmla="*/ 3457 h 9883"/>
              <a:gd name="connsiteX114-4065" fmla="*/ 4016 w 10000"/>
              <a:gd name="connsiteY114-4066" fmla="*/ 3709 h 9883"/>
              <a:gd name="connsiteX115-4067" fmla="*/ 4176 w 10000"/>
              <a:gd name="connsiteY115-4068" fmla="*/ 3982 h 9883"/>
              <a:gd name="connsiteX116-4069" fmla="*/ 4321 w 10000"/>
              <a:gd name="connsiteY116-4070" fmla="*/ 4271 h 9883"/>
              <a:gd name="connsiteX117-4071" fmla="*/ 4442 w 10000"/>
              <a:gd name="connsiteY117-4072" fmla="*/ 4572 h 9883"/>
              <a:gd name="connsiteX118-4073" fmla="*/ 4494 w 10000"/>
              <a:gd name="connsiteY118-4074" fmla="*/ 4730 h 9883"/>
              <a:gd name="connsiteX119-4075" fmla="*/ 4534 w 10000"/>
              <a:gd name="connsiteY119-4076" fmla="*/ 4845 h 9883"/>
              <a:gd name="connsiteX120-4077" fmla="*/ 4599 w 10000"/>
              <a:gd name="connsiteY120-4078" fmla="*/ 5084 h 9883"/>
              <a:gd name="connsiteX121-4079" fmla="*/ 4653 w 10000"/>
              <a:gd name="connsiteY121-4080" fmla="*/ 5324 h 9883"/>
              <a:gd name="connsiteX122-4081" fmla="*/ 4697 w 10000"/>
              <a:gd name="connsiteY122-4082" fmla="*/ 5567 h 9883"/>
              <a:gd name="connsiteX123-4083" fmla="*/ 4756 w 10000"/>
              <a:gd name="connsiteY123-4084" fmla="*/ 5937 h 9883"/>
              <a:gd name="connsiteX124-4085" fmla="*/ 4829 w 10000"/>
              <a:gd name="connsiteY124-4086" fmla="*/ 6429 h 9883"/>
              <a:gd name="connsiteX125-4087" fmla="*/ 4888 w 10000"/>
              <a:gd name="connsiteY125-4088" fmla="*/ 6794 h 9883"/>
              <a:gd name="connsiteX126-4089" fmla="*/ 4933 w 10000"/>
              <a:gd name="connsiteY126-4090" fmla="*/ 7035 h 9883"/>
              <a:gd name="connsiteX127-4091" fmla="*/ 4988 w 10000"/>
              <a:gd name="connsiteY127-4092" fmla="*/ 7269 h 9883"/>
              <a:gd name="connsiteX128-4093" fmla="*/ 5052 w 10000"/>
              <a:gd name="connsiteY128-4094" fmla="*/ 7501 h 9883"/>
              <a:gd name="connsiteX129-4095" fmla="*/ 5128 w 10000"/>
              <a:gd name="connsiteY129-4096" fmla="*/ 7727 h 9883"/>
              <a:gd name="connsiteX130-4097" fmla="*/ 5218 w 10000"/>
              <a:gd name="connsiteY130-4098" fmla="*/ 7942 h 9883"/>
              <a:gd name="connsiteX131-4099" fmla="*/ 5328 w 10000"/>
              <a:gd name="connsiteY131-4100" fmla="*/ 8152 h 9883"/>
              <a:gd name="connsiteX132-4101" fmla="*/ 5455 w 10000"/>
              <a:gd name="connsiteY132-4102" fmla="*/ 8351 h 9883"/>
              <a:gd name="connsiteX133-4103" fmla="*/ 5527 w 10000"/>
              <a:gd name="connsiteY133-4104" fmla="*/ 8447 h 9883"/>
              <a:gd name="connsiteX134-4105" fmla="*/ 5558 w 10000"/>
              <a:gd name="connsiteY134-4106" fmla="*/ 8487 h 9883"/>
              <a:gd name="connsiteX135-4107" fmla="*/ 5626 w 10000"/>
              <a:gd name="connsiteY135-4108" fmla="*/ 8558 h 9883"/>
              <a:gd name="connsiteX136-4109" fmla="*/ 5693 w 10000"/>
              <a:gd name="connsiteY136-4110" fmla="*/ 8620 h 9883"/>
              <a:gd name="connsiteX137-4111" fmla="*/ 5762 w 10000"/>
              <a:gd name="connsiteY137-4112" fmla="*/ 8674 h 9883"/>
              <a:gd name="connsiteX138-4113" fmla="*/ 5830 w 10000"/>
              <a:gd name="connsiteY138-4114" fmla="*/ 8715 h 9883"/>
              <a:gd name="connsiteX139-4115" fmla="*/ 5901 w 10000"/>
              <a:gd name="connsiteY139-4116" fmla="*/ 8745 h 9883"/>
              <a:gd name="connsiteX140-4117" fmla="*/ 5971 w 10000"/>
              <a:gd name="connsiteY140-4118" fmla="*/ 8768 h 9883"/>
              <a:gd name="connsiteX141-4119" fmla="*/ 6043 w 10000"/>
              <a:gd name="connsiteY141-4120" fmla="*/ 8781 h 9883"/>
              <a:gd name="connsiteX142-4121" fmla="*/ 6114 w 10000"/>
              <a:gd name="connsiteY142-4122" fmla="*/ 8781 h 9883"/>
              <a:gd name="connsiteX143-4123" fmla="*/ 6185 w 10000"/>
              <a:gd name="connsiteY143-4124" fmla="*/ 8772 h 9883"/>
              <a:gd name="connsiteX144-4125" fmla="*/ 6256 w 10000"/>
              <a:gd name="connsiteY144-4126" fmla="*/ 8751 h 9883"/>
              <a:gd name="connsiteX145-4127" fmla="*/ 6326 w 10000"/>
              <a:gd name="connsiteY145-4128" fmla="*/ 8723 h 9883"/>
              <a:gd name="connsiteX146-4129" fmla="*/ 6397 w 10000"/>
              <a:gd name="connsiteY146-4130" fmla="*/ 8686 h 9883"/>
              <a:gd name="connsiteX147-4131" fmla="*/ 6466 w 10000"/>
              <a:gd name="connsiteY147-4132" fmla="*/ 8634 h 9883"/>
              <a:gd name="connsiteX148-4133" fmla="*/ 6535 w 10000"/>
              <a:gd name="connsiteY148-4134" fmla="*/ 8575 h 9883"/>
              <a:gd name="connsiteX149-4135" fmla="*/ 6603 w 10000"/>
              <a:gd name="connsiteY149-4136" fmla="*/ 8505 h 9883"/>
              <a:gd name="connsiteX150-4137" fmla="*/ 6637 w 10000"/>
              <a:gd name="connsiteY150-4138" fmla="*/ 8466 h 9883"/>
              <a:gd name="connsiteX151-4139" fmla="*/ 6667 w 10000"/>
              <a:gd name="connsiteY151-4140" fmla="*/ 8430 h 9883"/>
              <a:gd name="connsiteX152-4141" fmla="*/ 6721 w 10000"/>
              <a:gd name="connsiteY152-4142" fmla="*/ 8354 h 9883"/>
              <a:gd name="connsiteX153-4143" fmla="*/ 6766 w 10000"/>
              <a:gd name="connsiteY153-4144" fmla="*/ 8272 h 9883"/>
              <a:gd name="connsiteX154-4145" fmla="*/ 6805 w 10000"/>
              <a:gd name="connsiteY154-4146" fmla="*/ 8188 h 9883"/>
              <a:gd name="connsiteX155-4147" fmla="*/ 6853 w 10000"/>
              <a:gd name="connsiteY155-4148" fmla="*/ 8057 h 9883"/>
              <a:gd name="connsiteX156-4149" fmla="*/ 6901 w 10000"/>
              <a:gd name="connsiteY156-4150" fmla="*/ 7872 h 9883"/>
              <a:gd name="connsiteX157-4151" fmla="*/ 6931 w 10000"/>
              <a:gd name="connsiteY157-4152" fmla="*/ 7680 h 9883"/>
              <a:gd name="connsiteX158-4153" fmla="*/ 6950 w 10000"/>
              <a:gd name="connsiteY158-4154" fmla="*/ 7480 h 9883"/>
              <a:gd name="connsiteX159-4155" fmla="*/ 6966 w 10000"/>
              <a:gd name="connsiteY159-4156" fmla="*/ 7176 h 9883"/>
              <a:gd name="connsiteX160-4157" fmla="*/ 6974 w 10000"/>
              <a:gd name="connsiteY160-4158" fmla="*/ 6973 h 9883"/>
              <a:gd name="connsiteX161-4159" fmla="*/ 6987 w 10000"/>
              <a:gd name="connsiteY161-4160" fmla="*/ 6699 h 9883"/>
              <a:gd name="connsiteX162-4161" fmla="*/ 7001 w 10000"/>
              <a:gd name="connsiteY162-4162" fmla="*/ 6148 h 9883"/>
              <a:gd name="connsiteX163-4163" fmla="*/ 7001 w 10000"/>
              <a:gd name="connsiteY163-4164" fmla="*/ 5595 h 9883"/>
              <a:gd name="connsiteX164-4165" fmla="*/ 6990 w 10000"/>
              <a:gd name="connsiteY164-4166" fmla="*/ 5045 h 9883"/>
              <a:gd name="connsiteX165-4167" fmla="*/ 6981 w 10000"/>
              <a:gd name="connsiteY165-4168" fmla="*/ 4770 h 9883"/>
              <a:gd name="connsiteX166-4169" fmla="*/ 6978 w 10000"/>
              <a:gd name="connsiteY166-4170" fmla="*/ 4706 h 9883"/>
              <a:gd name="connsiteX167-4171" fmla="*/ 6965 w 10000"/>
              <a:gd name="connsiteY167-4172" fmla="*/ 4572 h 9883"/>
              <a:gd name="connsiteX168-4173" fmla="*/ 6946 w 10000"/>
              <a:gd name="connsiteY168-4174" fmla="*/ 4444 h 9883"/>
              <a:gd name="connsiteX169-4175" fmla="*/ 6916 w 10000"/>
              <a:gd name="connsiteY169-4176" fmla="*/ 4320 h 9883"/>
              <a:gd name="connsiteX170-4177" fmla="*/ 6885 w 10000"/>
              <a:gd name="connsiteY170-4178" fmla="*/ 4199 h 9883"/>
              <a:gd name="connsiteX171-4179" fmla="*/ 6844 w 10000"/>
              <a:gd name="connsiteY171-4180" fmla="*/ 4083 h 9883"/>
              <a:gd name="connsiteX172-4181" fmla="*/ 6796 w 10000"/>
              <a:gd name="connsiteY172-4182" fmla="*/ 3970 h 9883"/>
              <a:gd name="connsiteX173-4183" fmla="*/ 6744 w 10000"/>
              <a:gd name="connsiteY173-4184" fmla="*/ 3865 h 9883"/>
              <a:gd name="connsiteX174-4185" fmla="*/ 6684 w 10000"/>
              <a:gd name="connsiteY174-4186" fmla="*/ 3768 h 9883"/>
              <a:gd name="connsiteX175-4187" fmla="*/ 6619 w 10000"/>
              <a:gd name="connsiteY175-4188" fmla="*/ 3680 h 9883"/>
              <a:gd name="connsiteX176-4189" fmla="*/ 6547 w 10000"/>
              <a:gd name="connsiteY176-4190" fmla="*/ 3600 h 9883"/>
              <a:gd name="connsiteX177-4191" fmla="*/ 6470 w 10000"/>
              <a:gd name="connsiteY177-4192" fmla="*/ 3528 h 9883"/>
              <a:gd name="connsiteX178-4193" fmla="*/ 6390 w 10000"/>
              <a:gd name="connsiteY178-4194" fmla="*/ 3469 h 9883"/>
              <a:gd name="connsiteX179-4195" fmla="*/ 6304 w 10000"/>
              <a:gd name="connsiteY179-4196" fmla="*/ 3417 h 9883"/>
              <a:gd name="connsiteX180-4197" fmla="*/ 6212 w 10000"/>
              <a:gd name="connsiteY180-4198" fmla="*/ 3381 h 9883"/>
              <a:gd name="connsiteX181-4199" fmla="*/ 6115 w 10000"/>
              <a:gd name="connsiteY181-4200" fmla="*/ 3358 h 9883"/>
              <a:gd name="connsiteX182-4201" fmla="*/ 6064 w 10000"/>
              <a:gd name="connsiteY182-4202" fmla="*/ 3353 h 9883"/>
              <a:gd name="connsiteX183-4203" fmla="*/ 6039 w 10000"/>
              <a:gd name="connsiteY183-4204" fmla="*/ 3352 h 9883"/>
              <a:gd name="connsiteX184-4205" fmla="*/ 5986 w 10000"/>
              <a:gd name="connsiteY184-4206" fmla="*/ 3357 h 9883"/>
              <a:gd name="connsiteX185-4207" fmla="*/ 5934 w 10000"/>
              <a:gd name="connsiteY185-4208" fmla="*/ 3371 h 9883"/>
              <a:gd name="connsiteX186-4209" fmla="*/ 5884 w 10000"/>
              <a:gd name="connsiteY186-4210" fmla="*/ 3397 h 9883"/>
              <a:gd name="connsiteX187-4211" fmla="*/ 5837 w 10000"/>
              <a:gd name="connsiteY187-4212" fmla="*/ 3433 h 9883"/>
              <a:gd name="connsiteX188-4213" fmla="*/ 5796 w 10000"/>
              <a:gd name="connsiteY188-4214" fmla="*/ 3478 h 9883"/>
              <a:gd name="connsiteX189-4215" fmla="*/ 5763 w 10000"/>
              <a:gd name="connsiteY189-4216" fmla="*/ 3531 h 9883"/>
              <a:gd name="connsiteX190-4217" fmla="*/ 5738 w 10000"/>
              <a:gd name="connsiteY190-4218" fmla="*/ 3592 h 9883"/>
              <a:gd name="connsiteX191-4219" fmla="*/ 5729 w 10000"/>
              <a:gd name="connsiteY191-4220" fmla="*/ 3625 h 9883"/>
              <a:gd name="connsiteX192-4221" fmla="*/ 5725 w 10000"/>
              <a:gd name="connsiteY192-4222" fmla="*/ 3653 h 9883"/>
              <a:gd name="connsiteX193-4223" fmla="*/ 5719 w 10000"/>
              <a:gd name="connsiteY193-4224" fmla="*/ 3706 h 9883"/>
              <a:gd name="connsiteX194-4225" fmla="*/ 5724 w 10000"/>
              <a:gd name="connsiteY194-4226" fmla="*/ 3788 h 9883"/>
              <a:gd name="connsiteX195-4227" fmla="*/ 5745 w 10000"/>
              <a:gd name="connsiteY195-4228" fmla="*/ 3896 h 9883"/>
              <a:gd name="connsiteX196-4229" fmla="*/ 5786 w 10000"/>
              <a:gd name="connsiteY196-4230" fmla="*/ 3991 h 9883"/>
              <a:gd name="connsiteX197-4231" fmla="*/ 5811 w 10000"/>
              <a:gd name="connsiteY197-4232" fmla="*/ 4034 h 9883"/>
              <a:gd name="connsiteX198-4233" fmla="*/ 5860 w 10000"/>
              <a:gd name="connsiteY198-4234" fmla="*/ 4107 h 9883"/>
              <a:gd name="connsiteX199-4235" fmla="*/ 5960 w 10000"/>
              <a:gd name="connsiteY199-4236" fmla="*/ 4229 h 9883"/>
              <a:gd name="connsiteX200-4237" fmla="*/ 6061 w 10000"/>
              <a:gd name="connsiteY200-4238" fmla="*/ 4329 h 9883"/>
              <a:gd name="connsiteX201-4239" fmla="*/ 6167 w 10000"/>
              <a:gd name="connsiteY201-4240" fmla="*/ 4408 h 9883"/>
              <a:gd name="connsiteX202-4241" fmla="*/ 6272 w 10000"/>
              <a:gd name="connsiteY202-4242" fmla="*/ 4460 h 9883"/>
              <a:gd name="connsiteX203-4243" fmla="*/ 6380 w 10000"/>
              <a:gd name="connsiteY203-4244" fmla="*/ 4494 h 9883"/>
              <a:gd name="connsiteX204-4245" fmla="*/ 6488 w 10000"/>
              <a:gd name="connsiteY204-4246" fmla="*/ 4507 h 9883"/>
              <a:gd name="connsiteX205-4247" fmla="*/ 6596 w 10000"/>
              <a:gd name="connsiteY205-4248" fmla="*/ 4497 h 9883"/>
              <a:gd name="connsiteX206-4249" fmla="*/ 6703 w 10000"/>
              <a:gd name="connsiteY206-4250" fmla="*/ 4472 h 9883"/>
              <a:gd name="connsiteX207-4251" fmla="*/ 6810 w 10000"/>
              <a:gd name="connsiteY207-4252" fmla="*/ 4426 h 9883"/>
              <a:gd name="connsiteX208-4253" fmla="*/ 6915 w 10000"/>
              <a:gd name="connsiteY208-4254" fmla="*/ 4369 h 9883"/>
              <a:gd name="connsiteX209-4255" fmla="*/ 7018 w 10000"/>
              <a:gd name="connsiteY209-4256" fmla="*/ 4291 h 9883"/>
              <a:gd name="connsiteX210-4257" fmla="*/ 7116 w 10000"/>
              <a:gd name="connsiteY210-4258" fmla="*/ 4200 h 9883"/>
              <a:gd name="connsiteX211-4259" fmla="*/ 7213 w 10000"/>
              <a:gd name="connsiteY211-4260" fmla="*/ 4096 h 9883"/>
              <a:gd name="connsiteX212-4261" fmla="*/ 7306 w 10000"/>
              <a:gd name="connsiteY212-4262" fmla="*/ 3980 h 9883"/>
              <a:gd name="connsiteX213-4263" fmla="*/ 7391 w 10000"/>
              <a:gd name="connsiteY213-4264" fmla="*/ 3850 h 9883"/>
              <a:gd name="connsiteX214-4265" fmla="*/ 7433 w 10000"/>
              <a:gd name="connsiteY214-4266" fmla="*/ 3782 h 9883"/>
              <a:gd name="connsiteX215-4267" fmla="*/ 7506 w 10000"/>
              <a:gd name="connsiteY215-4268" fmla="*/ 3654 h 9883"/>
              <a:gd name="connsiteX216-4269" fmla="*/ 7640 w 10000"/>
              <a:gd name="connsiteY216-4270" fmla="*/ 3384 h 9883"/>
              <a:gd name="connsiteX217-4271" fmla="*/ 7754 w 10000"/>
              <a:gd name="connsiteY217-4272" fmla="*/ 3095 h 9883"/>
              <a:gd name="connsiteX218-4273" fmla="*/ 7825 w 10000"/>
              <a:gd name="connsiteY218-4274" fmla="*/ 2870 h 9883"/>
              <a:gd name="connsiteX219-4275" fmla="*/ 7868 w 10000"/>
              <a:gd name="connsiteY219-4276" fmla="*/ 2717 h 9883"/>
              <a:gd name="connsiteX220-4277" fmla="*/ 7900 w 10000"/>
              <a:gd name="connsiteY220-4278" fmla="*/ 2561 h 9883"/>
              <a:gd name="connsiteX221-4279" fmla="*/ 7931 w 10000"/>
              <a:gd name="connsiteY221-4280" fmla="*/ 2400 h 9883"/>
              <a:gd name="connsiteX222-4281" fmla="*/ 7952 w 10000"/>
              <a:gd name="connsiteY222-4282" fmla="*/ 2242 h 9883"/>
              <a:gd name="connsiteX223-4283" fmla="*/ 7965 w 10000"/>
              <a:gd name="connsiteY223-4284" fmla="*/ 2080 h 9883"/>
              <a:gd name="connsiteX224-4285" fmla="*/ 7973 w 10000"/>
              <a:gd name="connsiteY224-4286" fmla="*/ 1918 h 9883"/>
              <a:gd name="connsiteX225-4287" fmla="*/ 7971 w 10000"/>
              <a:gd name="connsiteY225-4288" fmla="*/ 1755 h 9883"/>
              <a:gd name="connsiteX226-4289" fmla="*/ 7963 w 10000"/>
              <a:gd name="connsiteY226-4290" fmla="*/ 1591 h 9883"/>
              <a:gd name="connsiteX227-4291" fmla="*/ 7949 w 10000"/>
              <a:gd name="connsiteY227-4292" fmla="*/ 1429 h 9883"/>
              <a:gd name="connsiteX228-4293" fmla="*/ 7937 w 10000"/>
              <a:gd name="connsiteY228-4294" fmla="*/ 1348 h 9883"/>
              <a:gd name="connsiteX229-4295" fmla="*/ 7916 w 10000"/>
              <a:gd name="connsiteY229-4296" fmla="*/ 1237 h 9883"/>
              <a:gd name="connsiteX230-4297" fmla="*/ 7892 w 10000"/>
              <a:gd name="connsiteY230-4298" fmla="*/ 1055 h 9883"/>
              <a:gd name="connsiteX231-4299" fmla="*/ 7883 w 10000"/>
              <a:gd name="connsiteY231-4300" fmla="*/ 930 h 9883"/>
              <a:gd name="connsiteX232-4301" fmla="*/ 7885 w 10000"/>
              <a:gd name="connsiteY232-4302" fmla="*/ 811 h 9883"/>
              <a:gd name="connsiteX233-4303" fmla="*/ 7903 w 10000"/>
              <a:gd name="connsiteY233-4304" fmla="*/ 698 h 9883"/>
              <a:gd name="connsiteX234-4305" fmla="*/ 7934 w 10000"/>
              <a:gd name="connsiteY234-4306" fmla="*/ 623 h 9883"/>
              <a:gd name="connsiteX235-4307" fmla="*/ 7958 w 10000"/>
              <a:gd name="connsiteY235-4308" fmla="*/ 576 h 9883"/>
              <a:gd name="connsiteX236-4309" fmla="*/ 7992 w 10000"/>
              <a:gd name="connsiteY236-4310" fmla="*/ 536 h 9883"/>
              <a:gd name="connsiteX237-4311" fmla="*/ 8030 w 10000"/>
              <a:gd name="connsiteY237-4312" fmla="*/ 500 h 9883"/>
              <a:gd name="connsiteX238-4313" fmla="*/ 8050 w 10000"/>
              <a:gd name="connsiteY238-4314" fmla="*/ 486 h 9883"/>
              <a:gd name="connsiteX239-4315" fmla="*/ 8088 w 10000"/>
              <a:gd name="connsiteY239-4316" fmla="*/ 466 h 9883"/>
              <a:gd name="connsiteX240-4317" fmla="*/ 8159 w 10000"/>
              <a:gd name="connsiteY240-4318" fmla="*/ 452 h 9883"/>
              <a:gd name="connsiteX241-4319" fmla="*/ 8229 w 10000"/>
              <a:gd name="connsiteY241-4320" fmla="*/ 461 h 9883"/>
              <a:gd name="connsiteX242-4321" fmla="*/ 8301 w 10000"/>
              <a:gd name="connsiteY242-4322" fmla="*/ 493 h 9883"/>
              <a:gd name="connsiteX243-4323" fmla="*/ 8370 w 10000"/>
              <a:gd name="connsiteY243-4324" fmla="*/ 542 h 9883"/>
              <a:gd name="connsiteX244-4325" fmla="*/ 8433 w 10000"/>
              <a:gd name="connsiteY244-4326" fmla="*/ 604 h 9883"/>
              <a:gd name="connsiteX245-4327" fmla="*/ 8490 w 10000"/>
              <a:gd name="connsiteY245-4328" fmla="*/ 676 h 9883"/>
              <a:gd name="connsiteX246-4329" fmla="*/ 8538 w 10000"/>
              <a:gd name="connsiteY246-4330" fmla="*/ 748 h 9883"/>
              <a:gd name="connsiteX247-4331" fmla="*/ 8559 w 10000"/>
              <a:gd name="connsiteY247-4332" fmla="*/ 785 h 9883"/>
              <a:gd name="connsiteX248-4333" fmla="*/ 8645 w 10000"/>
              <a:gd name="connsiteY248-4334" fmla="*/ 963 h 9883"/>
              <a:gd name="connsiteX249-4335" fmla="*/ 8792 w 10000"/>
              <a:gd name="connsiteY249-4336" fmla="*/ 1255 h 9883"/>
              <a:gd name="connsiteX250-4337" fmla="*/ 8868 w 10000"/>
              <a:gd name="connsiteY250-4338" fmla="*/ 1384 h 9883"/>
              <a:gd name="connsiteX251-4339" fmla="*/ 8925 w 10000"/>
              <a:gd name="connsiteY251-4340" fmla="*/ 1460 h 9883"/>
              <a:gd name="connsiteX252-4341" fmla="*/ 8982 w 10000"/>
              <a:gd name="connsiteY252-4342" fmla="*/ 1527 h 9883"/>
              <a:gd name="connsiteX253-4343" fmla="*/ 9039 w 10000"/>
              <a:gd name="connsiteY253-4344" fmla="*/ 1576 h 9883"/>
              <a:gd name="connsiteX254-4345" fmla="*/ 9103 w 10000"/>
              <a:gd name="connsiteY254-4346" fmla="*/ 1608 h 9883"/>
              <a:gd name="connsiteX255-4347" fmla="*/ 9168 w 10000"/>
              <a:gd name="connsiteY255-4348" fmla="*/ 1622 h 9883"/>
              <a:gd name="connsiteX256-4349" fmla="*/ 9236 w 10000"/>
              <a:gd name="connsiteY256-4350" fmla="*/ 1613 h 9883"/>
              <a:gd name="connsiteX257-4351" fmla="*/ 9308 w 10000"/>
              <a:gd name="connsiteY257-4352" fmla="*/ 1581 h 9883"/>
              <a:gd name="connsiteX258-4353" fmla="*/ 9384 w 10000"/>
              <a:gd name="connsiteY258-4354" fmla="*/ 1519 h 9883"/>
              <a:gd name="connsiteX259-4355" fmla="*/ 9463 w 10000"/>
              <a:gd name="connsiteY259-4356" fmla="*/ 1427 h 9883"/>
              <a:gd name="connsiteX260-4357" fmla="*/ 9504 w 10000"/>
              <a:gd name="connsiteY260-4358" fmla="*/ 1368 h 9883"/>
              <a:gd name="connsiteX261-4359" fmla="*/ 9544 w 10000"/>
              <a:gd name="connsiteY261-4360" fmla="*/ 1302 h 9883"/>
              <a:gd name="connsiteX262-4361" fmla="*/ 9614 w 10000"/>
              <a:gd name="connsiteY262-4362" fmla="*/ 1161 h 9883"/>
              <a:gd name="connsiteX263-4363" fmla="*/ 9672 w 10000"/>
              <a:gd name="connsiteY263-4364" fmla="*/ 1005 h 9883"/>
              <a:gd name="connsiteX264-4365" fmla="*/ 9722 w 10000"/>
              <a:gd name="connsiteY264-4366" fmla="*/ 845 h 9883"/>
              <a:gd name="connsiteX265-4367" fmla="*/ 9743 w 10000"/>
              <a:gd name="connsiteY265-4368" fmla="*/ 764 h 9883"/>
              <a:gd name="connsiteX266-4369" fmla="*/ 9795 w 10000"/>
              <a:gd name="connsiteY266-4370" fmla="*/ 570 h 9883"/>
              <a:gd name="connsiteX267-4371" fmla="*/ 9884 w 10000"/>
              <a:gd name="connsiteY267-4372" fmla="*/ 272 h 9883"/>
              <a:gd name="connsiteX268-4373" fmla="*/ 9955 w 10000"/>
              <a:gd name="connsiteY268-4374" fmla="*/ 86 h 9883"/>
              <a:gd name="connsiteX269-4375" fmla="*/ 10000 w 10000"/>
              <a:gd name="connsiteY269-4376" fmla="*/ 0 h 9883"/>
              <a:gd name="connsiteX0-4377" fmla="*/ 317 w 10000"/>
              <a:gd name="connsiteY0-4378" fmla="*/ 9868 h 9868"/>
              <a:gd name="connsiteX1-4379" fmla="*/ 449 w 10000"/>
              <a:gd name="connsiteY1-4380" fmla="*/ 9722 h 9868"/>
              <a:gd name="connsiteX2-4381" fmla="*/ 569 w 10000"/>
              <a:gd name="connsiteY2-4382" fmla="*/ 9560 h 9868"/>
              <a:gd name="connsiteX3-4383" fmla="*/ 675 w 10000"/>
              <a:gd name="connsiteY3-4384" fmla="*/ 9388 h 9868"/>
              <a:gd name="connsiteX4-4385" fmla="*/ 769 w 10000"/>
              <a:gd name="connsiteY4-4386" fmla="*/ 9197 h 9868"/>
              <a:gd name="connsiteX5-4387" fmla="*/ 846 w 10000"/>
              <a:gd name="connsiteY5-4388" fmla="*/ 8996 h 9868"/>
              <a:gd name="connsiteX6-4389" fmla="*/ 905 w 10000"/>
              <a:gd name="connsiteY6-4390" fmla="*/ 8778 h 9868"/>
              <a:gd name="connsiteX7-4391" fmla="*/ 926 w 10000"/>
              <a:gd name="connsiteY7-4392" fmla="*/ 8663 h 9868"/>
              <a:gd name="connsiteX8-4393" fmla="*/ 942 w 10000"/>
              <a:gd name="connsiteY8-4394" fmla="*/ 8570 h 9868"/>
              <a:gd name="connsiteX9-4395" fmla="*/ 958 w 10000"/>
              <a:gd name="connsiteY9-4396" fmla="*/ 8381 h 9868"/>
              <a:gd name="connsiteX10-4397" fmla="*/ 961 w 10000"/>
              <a:gd name="connsiteY10-4398" fmla="*/ 8197 h 9868"/>
              <a:gd name="connsiteX11-4399" fmla="*/ 944 w 10000"/>
              <a:gd name="connsiteY11-4400" fmla="*/ 8010 h 9868"/>
              <a:gd name="connsiteX12-4401" fmla="*/ 912 w 10000"/>
              <a:gd name="connsiteY12-4402" fmla="*/ 7830 h 9868"/>
              <a:gd name="connsiteX13-4403" fmla="*/ 861 w 10000"/>
              <a:gd name="connsiteY13-4404" fmla="*/ 7656 h 9868"/>
              <a:gd name="connsiteX14-4405" fmla="*/ 795 w 10000"/>
              <a:gd name="connsiteY14-4406" fmla="*/ 7496 h 9868"/>
              <a:gd name="connsiteX15-4407" fmla="*/ 709 w 10000"/>
              <a:gd name="connsiteY15-4408" fmla="*/ 7343 h 9868"/>
              <a:gd name="connsiteX16-4409" fmla="*/ 657 w 10000"/>
              <a:gd name="connsiteY16-4410" fmla="*/ 7272 h 9868"/>
              <a:gd name="connsiteX17-4411" fmla="*/ 625 w 10000"/>
              <a:gd name="connsiteY17-4412" fmla="*/ 7232 h 9868"/>
              <a:gd name="connsiteX18-4413" fmla="*/ 557 w 10000"/>
              <a:gd name="connsiteY18-4414" fmla="*/ 7167 h 9868"/>
              <a:gd name="connsiteX19-4415" fmla="*/ 492 w 10000"/>
              <a:gd name="connsiteY19-4416" fmla="*/ 7120 h 9868"/>
              <a:gd name="connsiteX20-4417" fmla="*/ 427 w 10000"/>
              <a:gd name="connsiteY20-4418" fmla="*/ 7091 h 9868"/>
              <a:gd name="connsiteX21-4419" fmla="*/ 365 w 10000"/>
              <a:gd name="connsiteY21-4420" fmla="*/ 7080 h 9868"/>
              <a:gd name="connsiteX22-4421" fmla="*/ 304 w 10000"/>
              <a:gd name="connsiteY22-4422" fmla="*/ 7085 h 9868"/>
              <a:gd name="connsiteX23-4423" fmla="*/ 245 w 10000"/>
              <a:gd name="connsiteY23-4424" fmla="*/ 7105 h 9868"/>
              <a:gd name="connsiteX24-4425" fmla="*/ 191 w 10000"/>
              <a:gd name="connsiteY24-4426" fmla="*/ 7139 h 9868"/>
              <a:gd name="connsiteX25-4427" fmla="*/ 144 w 10000"/>
              <a:gd name="connsiteY25-4428" fmla="*/ 7185 h 9868"/>
              <a:gd name="connsiteX26-4429" fmla="*/ 101 w 10000"/>
              <a:gd name="connsiteY26-4430" fmla="*/ 7247 h 9868"/>
              <a:gd name="connsiteX27-4431" fmla="*/ 66 w 10000"/>
              <a:gd name="connsiteY27-4432" fmla="*/ 7320 h 9868"/>
              <a:gd name="connsiteX28-4433" fmla="*/ 35 w 10000"/>
              <a:gd name="connsiteY28-4434" fmla="*/ 7402 h 9868"/>
              <a:gd name="connsiteX29-4435" fmla="*/ 16 w 10000"/>
              <a:gd name="connsiteY29-4436" fmla="*/ 7496 h 9868"/>
              <a:gd name="connsiteX30-4437" fmla="*/ 3 w 10000"/>
              <a:gd name="connsiteY30-4438" fmla="*/ 7593 h 9868"/>
              <a:gd name="connsiteX31-4439" fmla="*/ 0 w 10000"/>
              <a:gd name="connsiteY31-4440" fmla="*/ 7701 h 9868"/>
              <a:gd name="connsiteX32-4441" fmla="*/ 7 w 10000"/>
              <a:gd name="connsiteY32-4442" fmla="*/ 7813 h 9868"/>
              <a:gd name="connsiteX33-4443" fmla="*/ 14 w 10000"/>
              <a:gd name="connsiteY33-4444" fmla="*/ 7871 h 9868"/>
              <a:gd name="connsiteX34-4445" fmla="*/ 29 w 10000"/>
              <a:gd name="connsiteY34-4446" fmla="*/ 7971 h 9868"/>
              <a:gd name="connsiteX35-4447" fmla="*/ 76 w 10000"/>
              <a:gd name="connsiteY35-4448" fmla="*/ 8160 h 9868"/>
              <a:gd name="connsiteX36-4449" fmla="*/ 138 w 10000"/>
              <a:gd name="connsiteY36-4450" fmla="*/ 8344 h 9868"/>
              <a:gd name="connsiteX37-4451" fmla="*/ 214 w 10000"/>
              <a:gd name="connsiteY37-4452" fmla="*/ 8520 h 9868"/>
              <a:gd name="connsiteX38-4453" fmla="*/ 304 w 10000"/>
              <a:gd name="connsiteY38-4454" fmla="*/ 8684 h 9868"/>
              <a:gd name="connsiteX39-4455" fmla="*/ 401 w 10000"/>
              <a:gd name="connsiteY39-4456" fmla="*/ 8838 h 9868"/>
              <a:gd name="connsiteX40-4457" fmla="*/ 510 w 10000"/>
              <a:gd name="connsiteY40-4458" fmla="*/ 8984 h 9868"/>
              <a:gd name="connsiteX41-4459" fmla="*/ 630 w 10000"/>
              <a:gd name="connsiteY41-4460" fmla="*/ 9119 h 9868"/>
              <a:gd name="connsiteX42-4461" fmla="*/ 754 w 10000"/>
              <a:gd name="connsiteY42-4462" fmla="*/ 9243 h 9868"/>
              <a:gd name="connsiteX43-4463" fmla="*/ 886 w 10000"/>
              <a:gd name="connsiteY43-4464" fmla="*/ 9351 h 9868"/>
              <a:gd name="connsiteX44-4465" fmla="*/ 1019 w 10000"/>
              <a:gd name="connsiteY44-4466" fmla="*/ 9447 h 9868"/>
              <a:gd name="connsiteX45-4467" fmla="*/ 1157 w 10000"/>
              <a:gd name="connsiteY45-4468" fmla="*/ 9531 h 9868"/>
              <a:gd name="connsiteX46-4469" fmla="*/ 1294 w 10000"/>
              <a:gd name="connsiteY46-4470" fmla="*/ 9600 h 9868"/>
              <a:gd name="connsiteX47-4471" fmla="*/ 1434 w 10000"/>
              <a:gd name="connsiteY47-4472" fmla="*/ 9653 h 9868"/>
              <a:gd name="connsiteX48-4473" fmla="*/ 1571 w 10000"/>
              <a:gd name="connsiteY48-4474" fmla="*/ 9688 h 9868"/>
              <a:gd name="connsiteX49-4475" fmla="*/ 1705 w 10000"/>
              <a:gd name="connsiteY49-4476" fmla="*/ 9711 h 9868"/>
              <a:gd name="connsiteX50-4477" fmla="*/ 1769 w 10000"/>
              <a:gd name="connsiteY50-4478" fmla="*/ 9712 h 9868"/>
              <a:gd name="connsiteX51-4479" fmla="*/ 1844 w 10000"/>
              <a:gd name="connsiteY51-4480" fmla="*/ 9711 h 9868"/>
              <a:gd name="connsiteX52-4481" fmla="*/ 1992 w 10000"/>
              <a:gd name="connsiteY52-4482" fmla="*/ 9687 h 9868"/>
              <a:gd name="connsiteX53-4483" fmla="*/ 2129 w 10000"/>
              <a:gd name="connsiteY53-4484" fmla="*/ 9637 h 9868"/>
              <a:gd name="connsiteX54-4485" fmla="*/ 2263 w 10000"/>
              <a:gd name="connsiteY54-4486" fmla="*/ 9560 h 9868"/>
              <a:gd name="connsiteX55-4487" fmla="*/ 2382 w 10000"/>
              <a:gd name="connsiteY55-4488" fmla="*/ 9460 h 9868"/>
              <a:gd name="connsiteX56-4489" fmla="*/ 2491 w 10000"/>
              <a:gd name="connsiteY56-4490" fmla="*/ 9329 h 9868"/>
              <a:gd name="connsiteX57-4491" fmla="*/ 2561 w 10000"/>
              <a:gd name="connsiteY57-4492" fmla="*/ 9218 h 9868"/>
              <a:gd name="connsiteX58-4493" fmla="*/ 2602 w 10000"/>
              <a:gd name="connsiteY58-4494" fmla="*/ 9134 h 9868"/>
              <a:gd name="connsiteX59-4495" fmla="*/ 2639 w 10000"/>
              <a:gd name="connsiteY59-4496" fmla="*/ 9044 h 9868"/>
              <a:gd name="connsiteX60-4497" fmla="*/ 2674 w 10000"/>
              <a:gd name="connsiteY60-4498" fmla="*/ 8948 h 9868"/>
              <a:gd name="connsiteX61-4499" fmla="*/ 2687 w 10000"/>
              <a:gd name="connsiteY61-4500" fmla="*/ 8896 h 9868"/>
              <a:gd name="connsiteX62-4501" fmla="*/ 2706 w 10000"/>
              <a:gd name="connsiteY62-4502" fmla="*/ 8815 h 9868"/>
              <a:gd name="connsiteX63-4503" fmla="*/ 2736 w 10000"/>
              <a:gd name="connsiteY63-4504" fmla="*/ 8654 h 9868"/>
              <a:gd name="connsiteX64-4505" fmla="*/ 2750 w 10000"/>
              <a:gd name="connsiteY64-4506" fmla="*/ 8505 h 9868"/>
              <a:gd name="connsiteX65-4507" fmla="*/ 2754 w 10000"/>
              <a:gd name="connsiteY65-4508" fmla="*/ 8358 h 9868"/>
              <a:gd name="connsiteX66-4509" fmla="*/ 2746 w 10000"/>
              <a:gd name="connsiteY66-4510" fmla="*/ 8219 h 9868"/>
              <a:gd name="connsiteX67-4511" fmla="*/ 2727 w 10000"/>
              <a:gd name="connsiteY67-4512" fmla="*/ 8083 h 9868"/>
              <a:gd name="connsiteX68-4513" fmla="*/ 2700 w 10000"/>
              <a:gd name="connsiteY68-4514" fmla="*/ 7948 h 9868"/>
              <a:gd name="connsiteX69-4515" fmla="*/ 2665 w 10000"/>
              <a:gd name="connsiteY69-4516" fmla="*/ 7819 h 9868"/>
              <a:gd name="connsiteX70-4517" fmla="*/ 2600 w 10000"/>
              <a:gd name="connsiteY70-4518" fmla="*/ 7629 h 9868"/>
              <a:gd name="connsiteX71-4519" fmla="*/ 2496 w 10000"/>
              <a:gd name="connsiteY71-4520" fmla="*/ 7379 h 9868"/>
              <a:gd name="connsiteX72-4521" fmla="*/ 2319 w 10000"/>
              <a:gd name="connsiteY72-4522" fmla="*/ 7010 h 9868"/>
              <a:gd name="connsiteX73-4523" fmla="*/ 2199 w 10000"/>
              <a:gd name="connsiteY73-4524" fmla="*/ 6751 h 9868"/>
              <a:gd name="connsiteX74-4525" fmla="*/ 2032 w 10000"/>
              <a:gd name="connsiteY74-4526" fmla="*/ 6402 h 9868"/>
              <a:gd name="connsiteX75-4527" fmla="*/ 1728 w 10000"/>
              <a:gd name="connsiteY75-4528" fmla="*/ 5764 h 9868"/>
              <a:gd name="connsiteX76-4529" fmla="*/ 1579 w 10000"/>
              <a:gd name="connsiteY76-4530" fmla="*/ 5419 h 9868"/>
              <a:gd name="connsiteX77-4531" fmla="*/ 1484 w 10000"/>
              <a:gd name="connsiteY77-4532" fmla="*/ 5183 h 9868"/>
              <a:gd name="connsiteX78-4533" fmla="*/ 1399 w 10000"/>
              <a:gd name="connsiteY78-4534" fmla="*/ 4944 h 9868"/>
              <a:gd name="connsiteX79-4535" fmla="*/ 1327 w 10000"/>
              <a:gd name="connsiteY79-4536" fmla="*/ 4703 h 9868"/>
              <a:gd name="connsiteX80-4537" fmla="*/ 1272 w 10000"/>
              <a:gd name="connsiteY80-4538" fmla="*/ 4460 h 9868"/>
              <a:gd name="connsiteX81-4539" fmla="*/ 1232 w 10000"/>
              <a:gd name="connsiteY81-4540" fmla="*/ 4222 h 9868"/>
              <a:gd name="connsiteX82-4541" fmla="*/ 1213 w 10000"/>
              <a:gd name="connsiteY82-4542" fmla="*/ 3987 h 9868"/>
              <a:gd name="connsiteX83-4543" fmla="*/ 1216 w 10000"/>
              <a:gd name="connsiteY83-4544" fmla="*/ 3813 h 9868"/>
              <a:gd name="connsiteX84-4545" fmla="*/ 1225 w 10000"/>
              <a:gd name="connsiteY84-4546" fmla="*/ 3702 h 9868"/>
              <a:gd name="connsiteX85-4547" fmla="*/ 1241 w 10000"/>
              <a:gd name="connsiteY85-4548" fmla="*/ 3590 h 9868"/>
              <a:gd name="connsiteX86-4549" fmla="*/ 1267 w 10000"/>
              <a:gd name="connsiteY86-4550" fmla="*/ 3482 h 9868"/>
              <a:gd name="connsiteX87-4551" fmla="*/ 1296 w 10000"/>
              <a:gd name="connsiteY87-4552" fmla="*/ 3375 h 9868"/>
              <a:gd name="connsiteX88-4553" fmla="*/ 1337 w 10000"/>
              <a:gd name="connsiteY88-4554" fmla="*/ 3271 h 9868"/>
              <a:gd name="connsiteX89-4555" fmla="*/ 1359 w 10000"/>
              <a:gd name="connsiteY89-4556" fmla="*/ 3222 h 9868"/>
              <a:gd name="connsiteX90-4557" fmla="*/ 1392 w 10000"/>
              <a:gd name="connsiteY90-4558" fmla="*/ 3150 h 9868"/>
              <a:gd name="connsiteX91-4559" fmla="*/ 1470 w 10000"/>
              <a:gd name="connsiteY91-4560" fmla="*/ 3029 h 9868"/>
              <a:gd name="connsiteX92-4561" fmla="*/ 1560 w 10000"/>
              <a:gd name="connsiteY92-4562" fmla="*/ 2922 h 9868"/>
              <a:gd name="connsiteX93-4563" fmla="*/ 1657 w 10000"/>
              <a:gd name="connsiteY93-4564" fmla="*/ 2835 h 9868"/>
              <a:gd name="connsiteX94-4565" fmla="*/ 1762 w 10000"/>
              <a:gd name="connsiteY94-4566" fmla="*/ 2762 h 9868"/>
              <a:gd name="connsiteX95-4567" fmla="*/ 1874 w 10000"/>
              <a:gd name="connsiteY95-4568" fmla="*/ 2703 h 9868"/>
              <a:gd name="connsiteX96-4569" fmla="*/ 1992 w 10000"/>
              <a:gd name="connsiteY96-4570" fmla="*/ 2662 h 9868"/>
              <a:gd name="connsiteX97-4571" fmla="*/ 2110 w 10000"/>
              <a:gd name="connsiteY97-4572" fmla="*/ 2633 h 9868"/>
              <a:gd name="connsiteX98-4573" fmla="*/ 2234 w 10000"/>
              <a:gd name="connsiteY98-4574" fmla="*/ 2616 h 9868"/>
              <a:gd name="connsiteX99-4575" fmla="*/ 2359 w 10000"/>
              <a:gd name="connsiteY99-4576" fmla="*/ 2611 h 9868"/>
              <a:gd name="connsiteX100-4577" fmla="*/ 2485 w 10000"/>
              <a:gd name="connsiteY100-4578" fmla="*/ 2617 h 9868"/>
              <a:gd name="connsiteX101-4579" fmla="*/ 2607 w 10000"/>
              <a:gd name="connsiteY101-4580" fmla="*/ 2635 h 9868"/>
              <a:gd name="connsiteX102-4581" fmla="*/ 2727 w 10000"/>
              <a:gd name="connsiteY102-4582" fmla="*/ 2662 h 9868"/>
              <a:gd name="connsiteX103-4583" fmla="*/ 2844 w 10000"/>
              <a:gd name="connsiteY103-4584" fmla="*/ 2697 h 9868"/>
              <a:gd name="connsiteX104-4585" fmla="*/ 2957 w 10000"/>
              <a:gd name="connsiteY104-4586" fmla="*/ 2740 h 9868"/>
              <a:gd name="connsiteX105-4587" fmla="*/ 3061 w 10000"/>
              <a:gd name="connsiteY105-4588" fmla="*/ 2793 h 9868"/>
              <a:gd name="connsiteX106-4589" fmla="*/ 3113 w 10000"/>
              <a:gd name="connsiteY106-4590" fmla="*/ 2821 h 9868"/>
              <a:gd name="connsiteX107-4591" fmla="*/ 3168 w 10000"/>
              <a:gd name="connsiteY107-4592" fmla="*/ 2855 h 9868"/>
              <a:gd name="connsiteX108-4593" fmla="*/ 3282 w 10000"/>
              <a:gd name="connsiteY108-4594" fmla="*/ 2933 h 9868"/>
              <a:gd name="connsiteX109-4595" fmla="*/ 3389 w 10000"/>
              <a:gd name="connsiteY109-4596" fmla="*/ 3019 h 9868"/>
              <a:gd name="connsiteX110-4597" fmla="*/ 3495 w 10000"/>
              <a:gd name="connsiteY110-4598" fmla="*/ 3111 h 9868"/>
              <a:gd name="connsiteX111-4599" fmla="*/ 3648 w 10000"/>
              <a:gd name="connsiteY111-4600" fmla="*/ 3267 h 9868"/>
              <a:gd name="connsiteX112-4601" fmla="*/ 3842 w 10000"/>
              <a:gd name="connsiteY112-4602" fmla="*/ 3498 h 9868"/>
              <a:gd name="connsiteX113-4603" fmla="*/ 4016 w 10000"/>
              <a:gd name="connsiteY113-4604" fmla="*/ 3753 h 9868"/>
              <a:gd name="connsiteX114-4605" fmla="*/ 4176 w 10000"/>
              <a:gd name="connsiteY114-4606" fmla="*/ 4029 h 9868"/>
              <a:gd name="connsiteX115-4607" fmla="*/ 4321 w 10000"/>
              <a:gd name="connsiteY115-4608" fmla="*/ 4322 h 9868"/>
              <a:gd name="connsiteX116-4609" fmla="*/ 4442 w 10000"/>
              <a:gd name="connsiteY116-4610" fmla="*/ 4626 h 9868"/>
              <a:gd name="connsiteX117-4611" fmla="*/ 4494 w 10000"/>
              <a:gd name="connsiteY117-4612" fmla="*/ 4786 h 9868"/>
              <a:gd name="connsiteX118-4613" fmla="*/ 4534 w 10000"/>
              <a:gd name="connsiteY118-4614" fmla="*/ 4902 h 9868"/>
              <a:gd name="connsiteX119-4615" fmla="*/ 4599 w 10000"/>
              <a:gd name="connsiteY119-4616" fmla="*/ 5144 h 9868"/>
              <a:gd name="connsiteX120-4617" fmla="*/ 4653 w 10000"/>
              <a:gd name="connsiteY120-4618" fmla="*/ 5387 h 9868"/>
              <a:gd name="connsiteX121-4619" fmla="*/ 4697 w 10000"/>
              <a:gd name="connsiteY121-4620" fmla="*/ 5633 h 9868"/>
              <a:gd name="connsiteX122-4621" fmla="*/ 4756 w 10000"/>
              <a:gd name="connsiteY122-4622" fmla="*/ 6007 h 9868"/>
              <a:gd name="connsiteX123-4623" fmla="*/ 4829 w 10000"/>
              <a:gd name="connsiteY123-4624" fmla="*/ 6505 h 9868"/>
              <a:gd name="connsiteX124-4625" fmla="*/ 4888 w 10000"/>
              <a:gd name="connsiteY124-4626" fmla="*/ 6874 h 9868"/>
              <a:gd name="connsiteX125-4627" fmla="*/ 4933 w 10000"/>
              <a:gd name="connsiteY125-4628" fmla="*/ 7118 h 9868"/>
              <a:gd name="connsiteX126-4629" fmla="*/ 4988 w 10000"/>
              <a:gd name="connsiteY126-4630" fmla="*/ 7355 h 9868"/>
              <a:gd name="connsiteX127-4631" fmla="*/ 5052 w 10000"/>
              <a:gd name="connsiteY127-4632" fmla="*/ 7590 h 9868"/>
              <a:gd name="connsiteX128-4633" fmla="*/ 5128 w 10000"/>
              <a:gd name="connsiteY128-4634" fmla="*/ 7818 h 9868"/>
              <a:gd name="connsiteX129-4635" fmla="*/ 5218 w 10000"/>
              <a:gd name="connsiteY129-4636" fmla="*/ 8036 h 9868"/>
              <a:gd name="connsiteX130-4637" fmla="*/ 5328 w 10000"/>
              <a:gd name="connsiteY130-4638" fmla="*/ 8249 h 9868"/>
              <a:gd name="connsiteX131-4639" fmla="*/ 5455 w 10000"/>
              <a:gd name="connsiteY131-4640" fmla="*/ 8450 h 9868"/>
              <a:gd name="connsiteX132-4641" fmla="*/ 5527 w 10000"/>
              <a:gd name="connsiteY132-4642" fmla="*/ 8547 h 9868"/>
              <a:gd name="connsiteX133-4643" fmla="*/ 5558 w 10000"/>
              <a:gd name="connsiteY133-4644" fmla="*/ 8587 h 9868"/>
              <a:gd name="connsiteX134-4645" fmla="*/ 5626 w 10000"/>
              <a:gd name="connsiteY134-4646" fmla="*/ 8659 h 9868"/>
              <a:gd name="connsiteX135-4647" fmla="*/ 5693 w 10000"/>
              <a:gd name="connsiteY135-4648" fmla="*/ 8722 h 9868"/>
              <a:gd name="connsiteX136-4649" fmla="*/ 5762 w 10000"/>
              <a:gd name="connsiteY136-4650" fmla="*/ 8777 h 9868"/>
              <a:gd name="connsiteX137-4651" fmla="*/ 5830 w 10000"/>
              <a:gd name="connsiteY137-4652" fmla="*/ 8818 h 9868"/>
              <a:gd name="connsiteX138-4653" fmla="*/ 5901 w 10000"/>
              <a:gd name="connsiteY138-4654" fmla="*/ 8849 h 9868"/>
              <a:gd name="connsiteX139-4655" fmla="*/ 5971 w 10000"/>
              <a:gd name="connsiteY139-4656" fmla="*/ 8872 h 9868"/>
              <a:gd name="connsiteX140-4657" fmla="*/ 6043 w 10000"/>
              <a:gd name="connsiteY140-4658" fmla="*/ 8885 h 9868"/>
              <a:gd name="connsiteX141-4659" fmla="*/ 6114 w 10000"/>
              <a:gd name="connsiteY141-4660" fmla="*/ 8885 h 9868"/>
              <a:gd name="connsiteX142-4661" fmla="*/ 6185 w 10000"/>
              <a:gd name="connsiteY142-4662" fmla="*/ 8876 h 9868"/>
              <a:gd name="connsiteX143-4663" fmla="*/ 6256 w 10000"/>
              <a:gd name="connsiteY143-4664" fmla="*/ 8855 h 9868"/>
              <a:gd name="connsiteX144-4665" fmla="*/ 6326 w 10000"/>
              <a:gd name="connsiteY144-4666" fmla="*/ 8826 h 9868"/>
              <a:gd name="connsiteX145-4667" fmla="*/ 6397 w 10000"/>
              <a:gd name="connsiteY145-4668" fmla="*/ 8789 h 9868"/>
              <a:gd name="connsiteX146-4669" fmla="*/ 6466 w 10000"/>
              <a:gd name="connsiteY146-4670" fmla="*/ 8736 h 9868"/>
              <a:gd name="connsiteX147-4671" fmla="*/ 6535 w 10000"/>
              <a:gd name="connsiteY147-4672" fmla="*/ 8677 h 9868"/>
              <a:gd name="connsiteX148-4673" fmla="*/ 6603 w 10000"/>
              <a:gd name="connsiteY148-4674" fmla="*/ 8606 h 9868"/>
              <a:gd name="connsiteX149-4675" fmla="*/ 6637 w 10000"/>
              <a:gd name="connsiteY149-4676" fmla="*/ 8566 h 9868"/>
              <a:gd name="connsiteX150-4677" fmla="*/ 6667 w 10000"/>
              <a:gd name="connsiteY150-4678" fmla="*/ 8530 h 9868"/>
              <a:gd name="connsiteX151-4679" fmla="*/ 6721 w 10000"/>
              <a:gd name="connsiteY151-4680" fmla="*/ 8453 h 9868"/>
              <a:gd name="connsiteX152-4681" fmla="*/ 6766 w 10000"/>
              <a:gd name="connsiteY152-4682" fmla="*/ 8370 h 9868"/>
              <a:gd name="connsiteX153-4683" fmla="*/ 6805 w 10000"/>
              <a:gd name="connsiteY153-4684" fmla="*/ 8285 h 9868"/>
              <a:gd name="connsiteX154-4685" fmla="*/ 6853 w 10000"/>
              <a:gd name="connsiteY154-4686" fmla="*/ 8152 h 9868"/>
              <a:gd name="connsiteX155-4687" fmla="*/ 6901 w 10000"/>
              <a:gd name="connsiteY155-4688" fmla="*/ 7965 h 9868"/>
              <a:gd name="connsiteX156-4689" fmla="*/ 6931 w 10000"/>
              <a:gd name="connsiteY156-4690" fmla="*/ 7771 h 9868"/>
              <a:gd name="connsiteX157-4691" fmla="*/ 6950 w 10000"/>
              <a:gd name="connsiteY157-4692" fmla="*/ 7569 h 9868"/>
              <a:gd name="connsiteX158-4693" fmla="*/ 6966 w 10000"/>
              <a:gd name="connsiteY158-4694" fmla="*/ 7261 h 9868"/>
              <a:gd name="connsiteX159-4695" fmla="*/ 6974 w 10000"/>
              <a:gd name="connsiteY159-4696" fmla="*/ 7056 h 9868"/>
              <a:gd name="connsiteX160-4697" fmla="*/ 6987 w 10000"/>
              <a:gd name="connsiteY160-4698" fmla="*/ 6778 h 9868"/>
              <a:gd name="connsiteX161-4699" fmla="*/ 7001 w 10000"/>
              <a:gd name="connsiteY161-4700" fmla="*/ 6221 h 9868"/>
              <a:gd name="connsiteX162-4701" fmla="*/ 7001 w 10000"/>
              <a:gd name="connsiteY162-4702" fmla="*/ 5661 h 9868"/>
              <a:gd name="connsiteX163-4703" fmla="*/ 6990 w 10000"/>
              <a:gd name="connsiteY163-4704" fmla="*/ 5105 h 9868"/>
              <a:gd name="connsiteX164-4705" fmla="*/ 6981 w 10000"/>
              <a:gd name="connsiteY164-4706" fmla="*/ 4826 h 9868"/>
              <a:gd name="connsiteX165-4707" fmla="*/ 6978 w 10000"/>
              <a:gd name="connsiteY165-4708" fmla="*/ 4762 h 9868"/>
              <a:gd name="connsiteX166-4709" fmla="*/ 6965 w 10000"/>
              <a:gd name="connsiteY166-4710" fmla="*/ 4626 h 9868"/>
              <a:gd name="connsiteX167-4711" fmla="*/ 6946 w 10000"/>
              <a:gd name="connsiteY167-4712" fmla="*/ 4497 h 9868"/>
              <a:gd name="connsiteX168-4713" fmla="*/ 6916 w 10000"/>
              <a:gd name="connsiteY168-4714" fmla="*/ 4371 h 9868"/>
              <a:gd name="connsiteX169-4715" fmla="*/ 6885 w 10000"/>
              <a:gd name="connsiteY169-4716" fmla="*/ 4249 h 9868"/>
              <a:gd name="connsiteX170-4717" fmla="*/ 6844 w 10000"/>
              <a:gd name="connsiteY170-4718" fmla="*/ 4131 h 9868"/>
              <a:gd name="connsiteX171-4719" fmla="*/ 6796 w 10000"/>
              <a:gd name="connsiteY171-4720" fmla="*/ 4017 h 9868"/>
              <a:gd name="connsiteX172-4721" fmla="*/ 6744 w 10000"/>
              <a:gd name="connsiteY172-4722" fmla="*/ 3911 h 9868"/>
              <a:gd name="connsiteX173-4723" fmla="*/ 6684 w 10000"/>
              <a:gd name="connsiteY173-4724" fmla="*/ 3813 h 9868"/>
              <a:gd name="connsiteX174-4725" fmla="*/ 6619 w 10000"/>
              <a:gd name="connsiteY174-4726" fmla="*/ 3724 h 9868"/>
              <a:gd name="connsiteX175-4727" fmla="*/ 6547 w 10000"/>
              <a:gd name="connsiteY175-4728" fmla="*/ 3643 h 9868"/>
              <a:gd name="connsiteX176-4729" fmla="*/ 6470 w 10000"/>
              <a:gd name="connsiteY176-4730" fmla="*/ 3570 h 9868"/>
              <a:gd name="connsiteX177-4731" fmla="*/ 6390 w 10000"/>
              <a:gd name="connsiteY177-4732" fmla="*/ 3510 h 9868"/>
              <a:gd name="connsiteX178-4733" fmla="*/ 6304 w 10000"/>
              <a:gd name="connsiteY178-4734" fmla="*/ 3457 h 9868"/>
              <a:gd name="connsiteX179-4735" fmla="*/ 6212 w 10000"/>
              <a:gd name="connsiteY179-4736" fmla="*/ 3421 h 9868"/>
              <a:gd name="connsiteX180-4737" fmla="*/ 6115 w 10000"/>
              <a:gd name="connsiteY180-4738" fmla="*/ 3398 h 9868"/>
              <a:gd name="connsiteX181-4739" fmla="*/ 6064 w 10000"/>
              <a:gd name="connsiteY181-4740" fmla="*/ 3393 h 9868"/>
              <a:gd name="connsiteX182-4741" fmla="*/ 6039 w 10000"/>
              <a:gd name="connsiteY182-4742" fmla="*/ 3392 h 9868"/>
              <a:gd name="connsiteX183-4743" fmla="*/ 5986 w 10000"/>
              <a:gd name="connsiteY183-4744" fmla="*/ 3397 h 9868"/>
              <a:gd name="connsiteX184-4745" fmla="*/ 5934 w 10000"/>
              <a:gd name="connsiteY184-4746" fmla="*/ 3411 h 9868"/>
              <a:gd name="connsiteX185-4747" fmla="*/ 5884 w 10000"/>
              <a:gd name="connsiteY185-4748" fmla="*/ 3437 h 9868"/>
              <a:gd name="connsiteX186-4749" fmla="*/ 5837 w 10000"/>
              <a:gd name="connsiteY186-4750" fmla="*/ 3474 h 9868"/>
              <a:gd name="connsiteX187-4751" fmla="*/ 5796 w 10000"/>
              <a:gd name="connsiteY187-4752" fmla="*/ 3519 h 9868"/>
              <a:gd name="connsiteX188-4753" fmla="*/ 5763 w 10000"/>
              <a:gd name="connsiteY188-4754" fmla="*/ 3573 h 9868"/>
              <a:gd name="connsiteX189-4755" fmla="*/ 5738 w 10000"/>
              <a:gd name="connsiteY189-4756" fmla="*/ 3635 h 9868"/>
              <a:gd name="connsiteX190-4757" fmla="*/ 5729 w 10000"/>
              <a:gd name="connsiteY190-4758" fmla="*/ 3668 h 9868"/>
              <a:gd name="connsiteX191-4759" fmla="*/ 5725 w 10000"/>
              <a:gd name="connsiteY191-4760" fmla="*/ 3696 h 9868"/>
              <a:gd name="connsiteX192-4761" fmla="*/ 5719 w 10000"/>
              <a:gd name="connsiteY192-4762" fmla="*/ 3750 h 9868"/>
              <a:gd name="connsiteX193-4763" fmla="*/ 5724 w 10000"/>
              <a:gd name="connsiteY193-4764" fmla="*/ 3833 h 9868"/>
              <a:gd name="connsiteX194-4765" fmla="*/ 5745 w 10000"/>
              <a:gd name="connsiteY194-4766" fmla="*/ 3942 h 9868"/>
              <a:gd name="connsiteX195-4767" fmla="*/ 5786 w 10000"/>
              <a:gd name="connsiteY195-4768" fmla="*/ 4038 h 9868"/>
              <a:gd name="connsiteX196-4769" fmla="*/ 5811 w 10000"/>
              <a:gd name="connsiteY196-4770" fmla="*/ 4082 h 9868"/>
              <a:gd name="connsiteX197-4771" fmla="*/ 5860 w 10000"/>
              <a:gd name="connsiteY197-4772" fmla="*/ 4156 h 9868"/>
              <a:gd name="connsiteX198-4773" fmla="*/ 5960 w 10000"/>
              <a:gd name="connsiteY198-4774" fmla="*/ 4279 h 9868"/>
              <a:gd name="connsiteX199-4775" fmla="*/ 6061 w 10000"/>
              <a:gd name="connsiteY199-4776" fmla="*/ 4380 h 9868"/>
              <a:gd name="connsiteX200-4777" fmla="*/ 6167 w 10000"/>
              <a:gd name="connsiteY200-4778" fmla="*/ 4460 h 9868"/>
              <a:gd name="connsiteX201-4779" fmla="*/ 6272 w 10000"/>
              <a:gd name="connsiteY201-4780" fmla="*/ 4513 h 9868"/>
              <a:gd name="connsiteX202-4781" fmla="*/ 6380 w 10000"/>
              <a:gd name="connsiteY202-4782" fmla="*/ 4547 h 9868"/>
              <a:gd name="connsiteX203-4783" fmla="*/ 6488 w 10000"/>
              <a:gd name="connsiteY203-4784" fmla="*/ 4560 h 9868"/>
              <a:gd name="connsiteX204-4785" fmla="*/ 6596 w 10000"/>
              <a:gd name="connsiteY204-4786" fmla="*/ 4550 h 9868"/>
              <a:gd name="connsiteX205-4787" fmla="*/ 6703 w 10000"/>
              <a:gd name="connsiteY205-4788" fmla="*/ 4525 h 9868"/>
              <a:gd name="connsiteX206-4789" fmla="*/ 6810 w 10000"/>
              <a:gd name="connsiteY206-4790" fmla="*/ 4478 h 9868"/>
              <a:gd name="connsiteX207-4791" fmla="*/ 6915 w 10000"/>
              <a:gd name="connsiteY207-4792" fmla="*/ 4421 h 9868"/>
              <a:gd name="connsiteX208-4793" fmla="*/ 7018 w 10000"/>
              <a:gd name="connsiteY208-4794" fmla="*/ 4342 h 9868"/>
              <a:gd name="connsiteX209-4795" fmla="*/ 7116 w 10000"/>
              <a:gd name="connsiteY209-4796" fmla="*/ 4250 h 9868"/>
              <a:gd name="connsiteX210-4797" fmla="*/ 7213 w 10000"/>
              <a:gd name="connsiteY210-4798" fmla="*/ 4144 h 9868"/>
              <a:gd name="connsiteX211-4799" fmla="*/ 7306 w 10000"/>
              <a:gd name="connsiteY211-4800" fmla="*/ 4027 h 9868"/>
              <a:gd name="connsiteX212-4801" fmla="*/ 7391 w 10000"/>
              <a:gd name="connsiteY212-4802" fmla="*/ 3896 h 9868"/>
              <a:gd name="connsiteX213-4803" fmla="*/ 7433 w 10000"/>
              <a:gd name="connsiteY213-4804" fmla="*/ 3827 h 9868"/>
              <a:gd name="connsiteX214-4805" fmla="*/ 7506 w 10000"/>
              <a:gd name="connsiteY214-4806" fmla="*/ 3697 h 9868"/>
              <a:gd name="connsiteX215-4807" fmla="*/ 7640 w 10000"/>
              <a:gd name="connsiteY215-4808" fmla="*/ 3424 h 9868"/>
              <a:gd name="connsiteX216-4809" fmla="*/ 7754 w 10000"/>
              <a:gd name="connsiteY216-4810" fmla="*/ 3132 h 9868"/>
              <a:gd name="connsiteX217-4811" fmla="*/ 7825 w 10000"/>
              <a:gd name="connsiteY217-4812" fmla="*/ 2904 h 9868"/>
              <a:gd name="connsiteX218-4813" fmla="*/ 7868 w 10000"/>
              <a:gd name="connsiteY218-4814" fmla="*/ 2749 h 9868"/>
              <a:gd name="connsiteX219-4815" fmla="*/ 7900 w 10000"/>
              <a:gd name="connsiteY219-4816" fmla="*/ 2591 h 9868"/>
              <a:gd name="connsiteX220-4817" fmla="*/ 7931 w 10000"/>
              <a:gd name="connsiteY220-4818" fmla="*/ 2428 h 9868"/>
              <a:gd name="connsiteX221-4819" fmla="*/ 7952 w 10000"/>
              <a:gd name="connsiteY221-4820" fmla="*/ 2269 h 9868"/>
              <a:gd name="connsiteX222-4821" fmla="*/ 7965 w 10000"/>
              <a:gd name="connsiteY222-4822" fmla="*/ 2105 h 9868"/>
              <a:gd name="connsiteX223-4823" fmla="*/ 7973 w 10000"/>
              <a:gd name="connsiteY223-4824" fmla="*/ 1941 h 9868"/>
              <a:gd name="connsiteX224-4825" fmla="*/ 7971 w 10000"/>
              <a:gd name="connsiteY224-4826" fmla="*/ 1776 h 9868"/>
              <a:gd name="connsiteX225-4827" fmla="*/ 7963 w 10000"/>
              <a:gd name="connsiteY225-4828" fmla="*/ 1610 h 9868"/>
              <a:gd name="connsiteX226-4829" fmla="*/ 7949 w 10000"/>
              <a:gd name="connsiteY226-4830" fmla="*/ 1446 h 9868"/>
              <a:gd name="connsiteX227-4831" fmla="*/ 7937 w 10000"/>
              <a:gd name="connsiteY227-4832" fmla="*/ 1364 h 9868"/>
              <a:gd name="connsiteX228-4833" fmla="*/ 7916 w 10000"/>
              <a:gd name="connsiteY228-4834" fmla="*/ 1252 h 9868"/>
              <a:gd name="connsiteX229-4835" fmla="*/ 7892 w 10000"/>
              <a:gd name="connsiteY229-4836" fmla="*/ 1067 h 9868"/>
              <a:gd name="connsiteX230-4837" fmla="*/ 7883 w 10000"/>
              <a:gd name="connsiteY230-4838" fmla="*/ 941 h 9868"/>
              <a:gd name="connsiteX231-4839" fmla="*/ 7885 w 10000"/>
              <a:gd name="connsiteY231-4840" fmla="*/ 821 h 9868"/>
              <a:gd name="connsiteX232-4841" fmla="*/ 7903 w 10000"/>
              <a:gd name="connsiteY232-4842" fmla="*/ 706 h 9868"/>
              <a:gd name="connsiteX233-4843" fmla="*/ 7934 w 10000"/>
              <a:gd name="connsiteY233-4844" fmla="*/ 630 h 9868"/>
              <a:gd name="connsiteX234-4845" fmla="*/ 7958 w 10000"/>
              <a:gd name="connsiteY234-4846" fmla="*/ 583 h 9868"/>
              <a:gd name="connsiteX235-4847" fmla="*/ 7992 w 10000"/>
              <a:gd name="connsiteY235-4848" fmla="*/ 542 h 9868"/>
              <a:gd name="connsiteX236-4849" fmla="*/ 8030 w 10000"/>
              <a:gd name="connsiteY236-4850" fmla="*/ 506 h 9868"/>
              <a:gd name="connsiteX237-4851" fmla="*/ 8050 w 10000"/>
              <a:gd name="connsiteY237-4852" fmla="*/ 492 h 9868"/>
              <a:gd name="connsiteX238-4853" fmla="*/ 8088 w 10000"/>
              <a:gd name="connsiteY238-4854" fmla="*/ 472 h 9868"/>
              <a:gd name="connsiteX239-4855" fmla="*/ 8159 w 10000"/>
              <a:gd name="connsiteY239-4856" fmla="*/ 457 h 9868"/>
              <a:gd name="connsiteX240-4857" fmla="*/ 8229 w 10000"/>
              <a:gd name="connsiteY240-4858" fmla="*/ 466 h 9868"/>
              <a:gd name="connsiteX241-4859" fmla="*/ 8301 w 10000"/>
              <a:gd name="connsiteY241-4860" fmla="*/ 499 h 9868"/>
              <a:gd name="connsiteX242-4861" fmla="*/ 8370 w 10000"/>
              <a:gd name="connsiteY242-4862" fmla="*/ 548 h 9868"/>
              <a:gd name="connsiteX243-4863" fmla="*/ 8433 w 10000"/>
              <a:gd name="connsiteY243-4864" fmla="*/ 611 h 9868"/>
              <a:gd name="connsiteX244-4865" fmla="*/ 8490 w 10000"/>
              <a:gd name="connsiteY244-4866" fmla="*/ 684 h 9868"/>
              <a:gd name="connsiteX245-4867" fmla="*/ 8538 w 10000"/>
              <a:gd name="connsiteY245-4868" fmla="*/ 757 h 9868"/>
              <a:gd name="connsiteX246-4869" fmla="*/ 8559 w 10000"/>
              <a:gd name="connsiteY246-4870" fmla="*/ 794 h 9868"/>
              <a:gd name="connsiteX247-4871" fmla="*/ 8645 w 10000"/>
              <a:gd name="connsiteY247-4872" fmla="*/ 974 h 9868"/>
              <a:gd name="connsiteX248-4873" fmla="*/ 8792 w 10000"/>
              <a:gd name="connsiteY248-4874" fmla="*/ 1270 h 9868"/>
              <a:gd name="connsiteX249-4875" fmla="*/ 8868 w 10000"/>
              <a:gd name="connsiteY249-4876" fmla="*/ 1400 h 9868"/>
              <a:gd name="connsiteX250-4877" fmla="*/ 8925 w 10000"/>
              <a:gd name="connsiteY250-4878" fmla="*/ 1477 h 9868"/>
              <a:gd name="connsiteX251-4879" fmla="*/ 8982 w 10000"/>
              <a:gd name="connsiteY251-4880" fmla="*/ 1545 h 9868"/>
              <a:gd name="connsiteX252-4881" fmla="*/ 9039 w 10000"/>
              <a:gd name="connsiteY252-4882" fmla="*/ 1595 h 9868"/>
              <a:gd name="connsiteX253-4883" fmla="*/ 9103 w 10000"/>
              <a:gd name="connsiteY253-4884" fmla="*/ 1627 h 9868"/>
              <a:gd name="connsiteX254-4885" fmla="*/ 9168 w 10000"/>
              <a:gd name="connsiteY254-4886" fmla="*/ 1641 h 9868"/>
              <a:gd name="connsiteX255-4887" fmla="*/ 9236 w 10000"/>
              <a:gd name="connsiteY255-4888" fmla="*/ 1632 h 9868"/>
              <a:gd name="connsiteX256-4889" fmla="*/ 9308 w 10000"/>
              <a:gd name="connsiteY256-4890" fmla="*/ 1600 h 9868"/>
              <a:gd name="connsiteX257-4891" fmla="*/ 9384 w 10000"/>
              <a:gd name="connsiteY257-4892" fmla="*/ 1537 h 9868"/>
              <a:gd name="connsiteX258-4893" fmla="*/ 9463 w 10000"/>
              <a:gd name="connsiteY258-4894" fmla="*/ 1444 h 9868"/>
              <a:gd name="connsiteX259-4895" fmla="*/ 9504 w 10000"/>
              <a:gd name="connsiteY259-4896" fmla="*/ 1384 h 9868"/>
              <a:gd name="connsiteX260-4897" fmla="*/ 9544 w 10000"/>
              <a:gd name="connsiteY260-4898" fmla="*/ 1317 h 9868"/>
              <a:gd name="connsiteX261-4899" fmla="*/ 9614 w 10000"/>
              <a:gd name="connsiteY261-4900" fmla="*/ 1175 h 9868"/>
              <a:gd name="connsiteX262-4901" fmla="*/ 9672 w 10000"/>
              <a:gd name="connsiteY262-4902" fmla="*/ 1017 h 9868"/>
              <a:gd name="connsiteX263-4903" fmla="*/ 9722 w 10000"/>
              <a:gd name="connsiteY263-4904" fmla="*/ 855 h 9868"/>
              <a:gd name="connsiteX264-4905" fmla="*/ 9743 w 10000"/>
              <a:gd name="connsiteY264-4906" fmla="*/ 773 h 9868"/>
              <a:gd name="connsiteX265-4907" fmla="*/ 9795 w 10000"/>
              <a:gd name="connsiteY265-4908" fmla="*/ 577 h 9868"/>
              <a:gd name="connsiteX266-4909" fmla="*/ 9884 w 10000"/>
              <a:gd name="connsiteY266-4910" fmla="*/ 275 h 9868"/>
              <a:gd name="connsiteX267-4911" fmla="*/ 9955 w 10000"/>
              <a:gd name="connsiteY267-4912" fmla="*/ 87 h 9868"/>
              <a:gd name="connsiteX268-4913" fmla="*/ 10000 w 10000"/>
              <a:gd name="connsiteY268-4914" fmla="*/ 0 h 9868"/>
              <a:gd name="connsiteX0-4915" fmla="*/ 449 w 10000"/>
              <a:gd name="connsiteY0-4916" fmla="*/ 9852 h 9852"/>
              <a:gd name="connsiteX1-4917" fmla="*/ 569 w 10000"/>
              <a:gd name="connsiteY1-4918" fmla="*/ 9688 h 9852"/>
              <a:gd name="connsiteX2-4919" fmla="*/ 675 w 10000"/>
              <a:gd name="connsiteY2-4920" fmla="*/ 9514 h 9852"/>
              <a:gd name="connsiteX3-4921" fmla="*/ 769 w 10000"/>
              <a:gd name="connsiteY3-4922" fmla="*/ 9320 h 9852"/>
              <a:gd name="connsiteX4-4923" fmla="*/ 846 w 10000"/>
              <a:gd name="connsiteY4-4924" fmla="*/ 9116 h 9852"/>
              <a:gd name="connsiteX5-4925" fmla="*/ 905 w 10000"/>
              <a:gd name="connsiteY5-4926" fmla="*/ 8895 h 9852"/>
              <a:gd name="connsiteX6-4927" fmla="*/ 926 w 10000"/>
              <a:gd name="connsiteY6-4928" fmla="*/ 8779 h 9852"/>
              <a:gd name="connsiteX7-4929" fmla="*/ 942 w 10000"/>
              <a:gd name="connsiteY7-4930" fmla="*/ 8685 h 9852"/>
              <a:gd name="connsiteX8-4931" fmla="*/ 958 w 10000"/>
              <a:gd name="connsiteY8-4932" fmla="*/ 8493 h 9852"/>
              <a:gd name="connsiteX9-4933" fmla="*/ 961 w 10000"/>
              <a:gd name="connsiteY9-4934" fmla="*/ 8307 h 9852"/>
              <a:gd name="connsiteX10-4935" fmla="*/ 944 w 10000"/>
              <a:gd name="connsiteY10-4936" fmla="*/ 8117 h 9852"/>
              <a:gd name="connsiteX11-4937" fmla="*/ 912 w 10000"/>
              <a:gd name="connsiteY11-4938" fmla="*/ 7935 h 9852"/>
              <a:gd name="connsiteX12-4939" fmla="*/ 861 w 10000"/>
              <a:gd name="connsiteY12-4940" fmla="*/ 7758 h 9852"/>
              <a:gd name="connsiteX13-4941" fmla="*/ 795 w 10000"/>
              <a:gd name="connsiteY13-4942" fmla="*/ 7596 h 9852"/>
              <a:gd name="connsiteX14-4943" fmla="*/ 709 w 10000"/>
              <a:gd name="connsiteY14-4944" fmla="*/ 7441 h 9852"/>
              <a:gd name="connsiteX15-4945" fmla="*/ 657 w 10000"/>
              <a:gd name="connsiteY15-4946" fmla="*/ 7369 h 9852"/>
              <a:gd name="connsiteX16-4947" fmla="*/ 625 w 10000"/>
              <a:gd name="connsiteY16-4948" fmla="*/ 7329 h 9852"/>
              <a:gd name="connsiteX17-4949" fmla="*/ 557 w 10000"/>
              <a:gd name="connsiteY17-4950" fmla="*/ 7263 h 9852"/>
              <a:gd name="connsiteX18-4951" fmla="*/ 492 w 10000"/>
              <a:gd name="connsiteY18-4952" fmla="*/ 7215 h 9852"/>
              <a:gd name="connsiteX19-4953" fmla="*/ 427 w 10000"/>
              <a:gd name="connsiteY19-4954" fmla="*/ 7186 h 9852"/>
              <a:gd name="connsiteX20-4955" fmla="*/ 365 w 10000"/>
              <a:gd name="connsiteY20-4956" fmla="*/ 7175 h 9852"/>
              <a:gd name="connsiteX21-4957" fmla="*/ 304 w 10000"/>
              <a:gd name="connsiteY21-4958" fmla="*/ 7180 h 9852"/>
              <a:gd name="connsiteX22-4959" fmla="*/ 245 w 10000"/>
              <a:gd name="connsiteY22-4960" fmla="*/ 7200 h 9852"/>
              <a:gd name="connsiteX23-4961" fmla="*/ 191 w 10000"/>
              <a:gd name="connsiteY23-4962" fmla="*/ 7234 h 9852"/>
              <a:gd name="connsiteX24-4963" fmla="*/ 144 w 10000"/>
              <a:gd name="connsiteY24-4964" fmla="*/ 7281 h 9852"/>
              <a:gd name="connsiteX25-4965" fmla="*/ 101 w 10000"/>
              <a:gd name="connsiteY25-4966" fmla="*/ 7344 h 9852"/>
              <a:gd name="connsiteX26-4967" fmla="*/ 66 w 10000"/>
              <a:gd name="connsiteY26-4968" fmla="*/ 7418 h 9852"/>
              <a:gd name="connsiteX27-4969" fmla="*/ 35 w 10000"/>
              <a:gd name="connsiteY27-4970" fmla="*/ 7501 h 9852"/>
              <a:gd name="connsiteX28-4971" fmla="*/ 16 w 10000"/>
              <a:gd name="connsiteY28-4972" fmla="*/ 7596 h 9852"/>
              <a:gd name="connsiteX29-4973" fmla="*/ 3 w 10000"/>
              <a:gd name="connsiteY29-4974" fmla="*/ 7695 h 9852"/>
              <a:gd name="connsiteX30-4975" fmla="*/ 0 w 10000"/>
              <a:gd name="connsiteY30-4976" fmla="*/ 7804 h 9852"/>
              <a:gd name="connsiteX31-4977" fmla="*/ 7 w 10000"/>
              <a:gd name="connsiteY31-4978" fmla="*/ 7918 h 9852"/>
              <a:gd name="connsiteX32-4979" fmla="*/ 14 w 10000"/>
              <a:gd name="connsiteY32-4980" fmla="*/ 7976 h 9852"/>
              <a:gd name="connsiteX33-4981" fmla="*/ 29 w 10000"/>
              <a:gd name="connsiteY33-4982" fmla="*/ 8078 h 9852"/>
              <a:gd name="connsiteX34-4983" fmla="*/ 76 w 10000"/>
              <a:gd name="connsiteY34-4984" fmla="*/ 8269 h 9852"/>
              <a:gd name="connsiteX35-4985" fmla="*/ 138 w 10000"/>
              <a:gd name="connsiteY35-4986" fmla="*/ 8456 h 9852"/>
              <a:gd name="connsiteX36-4987" fmla="*/ 214 w 10000"/>
              <a:gd name="connsiteY36-4988" fmla="*/ 8634 h 9852"/>
              <a:gd name="connsiteX37-4989" fmla="*/ 304 w 10000"/>
              <a:gd name="connsiteY37-4990" fmla="*/ 8800 h 9852"/>
              <a:gd name="connsiteX38-4991" fmla="*/ 401 w 10000"/>
              <a:gd name="connsiteY38-4992" fmla="*/ 8956 h 9852"/>
              <a:gd name="connsiteX39-4993" fmla="*/ 510 w 10000"/>
              <a:gd name="connsiteY39-4994" fmla="*/ 9104 h 9852"/>
              <a:gd name="connsiteX40-4995" fmla="*/ 630 w 10000"/>
              <a:gd name="connsiteY40-4996" fmla="*/ 9241 h 9852"/>
              <a:gd name="connsiteX41-4997" fmla="*/ 754 w 10000"/>
              <a:gd name="connsiteY41-4998" fmla="*/ 9367 h 9852"/>
              <a:gd name="connsiteX42-4999" fmla="*/ 886 w 10000"/>
              <a:gd name="connsiteY42-5000" fmla="*/ 9476 h 9852"/>
              <a:gd name="connsiteX43-5001" fmla="*/ 1019 w 10000"/>
              <a:gd name="connsiteY43-5002" fmla="*/ 9573 h 9852"/>
              <a:gd name="connsiteX44-5003" fmla="*/ 1157 w 10000"/>
              <a:gd name="connsiteY44-5004" fmla="*/ 9658 h 9852"/>
              <a:gd name="connsiteX45-5005" fmla="*/ 1294 w 10000"/>
              <a:gd name="connsiteY45-5006" fmla="*/ 9728 h 9852"/>
              <a:gd name="connsiteX46-5007" fmla="*/ 1434 w 10000"/>
              <a:gd name="connsiteY46-5008" fmla="*/ 9782 h 9852"/>
              <a:gd name="connsiteX47-5009" fmla="*/ 1571 w 10000"/>
              <a:gd name="connsiteY47-5010" fmla="*/ 9818 h 9852"/>
              <a:gd name="connsiteX48-5011" fmla="*/ 1705 w 10000"/>
              <a:gd name="connsiteY48-5012" fmla="*/ 9841 h 9852"/>
              <a:gd name="connsiteX49-5013" fmla="*/ 1769 w 10000"/>
              <a:gd name="connsiteY49-5014" fmla="*/ 9842 h 9852"/>
              <a:gd name="connsiteX50-5015" fmla="*/ 1844 w 10000"/>
              <a:gd name="connsiteY50-5016" fmla="*/ 9841 h 9852"/>
              <a:gd name="connsiteX51-5017" fmla="*/ 1992 w 10000"/>
              <a:gd name="connsiteY51-5018" fmla="*/ 9817 h 9852"/>
              <a:gd name="connsiteX52-5019" fmla="*/ 2129 w 10000"/>
              <a:gd name="connsiteY52-5020" fmla="*/ 9766 h 9852"/>
              <a:gd name="connsiteX53-5021" fmla="*/ 2263 w 10000"/>
              <a:gd name="connsiteY53-5022" fmla="*/ 9688 h 9852"/>
              <a:gd name="connsiteX54-5023" fmla="*/ 2382 w 10000"/>
              <a:gd name="connsiteY54-5024" fmla="*/ 9587 h 9852"/>
              <a:gd name="connsiteX55-5025" fmla="*/ 2491 w 10000"/>
              <a:gd name="connsiteY55-5026" fmla="*/ 9454 h 9852"/>
              <a:gd name="connsiteX56-5027" fmla="*/ 2561 w 10000"/>
              <a:gd name="connsiteY56-5028" fmla="*/ 9341 h 9852"/>
              <a:gd name="connsiteX57-5029" fmla="*/ 2602 w 10000"/>
              <a:gd name="connsiteY57-5030" fmla="*/ 9256 h 9852"/>
              <a:gd name="connsiteX58-5031" fmla="*/ 2639 w 10000"/>
              <a:gd name="connsiteY58-5032" fmla="*/ 9165 h 9852"/>
              <a:gd name="connsiteX59-5033" fmla="*/ 2674 w 10000"/>
              <a:gd name="connsiteY59-5034" fmla="*/ 9068 h 9852"/>
              <a:gd name="connsiteX60-5035" fmla="*/ 2687 w 10000"/>
              <a:gd name="connsiteY60-5036" fmla="*/ 9015 h 9852"/>
              <a:gd name="connsiteX61-5037" fmla="*/ 2706 w 10000"/>
              <a:gd name="connsiteY61-5038" fmla="*/ 8933 h 9852"/>
              <a:gd name="connsiteX62-5039" fmla="*/ 2736 w 10000"/>
              <a:gd name="connsiteY62-5040" fmla="*/ 8770 h 9852"/>
              <a:gd name="connsiteX63-5041" fmla="*/ 2750 w 10000"/>
              <a:gd name="connsiteY63-5042" fmla="*/ 8619 h 9852"/>
              <a:gd name="connsiteX64-5043" fmla="*/ 2754 w 10000"/>
              <a:gd name="connsiteY64-5044" fmla="*/ 8470 h 9852"/>
              <a:gd name="connsiteX65-5045" fmla="*/ 2746 w 10000"/>
              <a:gd name="connsiteY65-5046" fmla="*/ 8329 h 9852"/>
              <a:gd name="connsiteX66-5047" fmla="*/ 2727 w 10000"/>
              <a:gd name="connsiteY66-5048" fmla="*/ 8191 h 9852"/>
              <a:gd name="connsiteX67-5049" fmla="*/ 2700 w 10000"/>
              <a:gd name="connsiteY67-5050" fmla="*/ 8054 h 9852"/>
              <a:gd name="connsiteX68-5051" fmla="*/ 2665 w 10000"/>
              <a:gd name="connsiteY68-5052" fmla="*/ 7924 h 9852"/>
              <a:gd name="connsiteX69-5053" fmla="*/ 2600 w 10000"/>
              <a:gd name="connsiteY69-5054" fmla="*/ 7731 h 9852"/>
              <a:gd name="connsiteX70-5055" fmla="*/ 2496 w 10000"/>
              <a:gd name="connsiteY70-5056" fmla="*/ 7478 h 9852"/>
              <a:gd name="connsiteX71-5057" fmla="*/ 2319 w 10000"/>
              <a:gd name="connsiteY71-5058" fmla="*/ 7104 h 9852"/>
              <a:gd name="connsiteX72-5059" fmla="*/ 2199 w 10000"/>
              <a:gd name="connsiteY72-5060" fmla="*/ 6841 h 9852"/>
              <a:gd name="connsiteX73-5061" fmla="*/ 2032 w 10000"/>
              <a:gd name="connsiteY73-5062" fmla="*/ 6488 h 9852"/>
              <a:gd name="connsiteX74-5063" fmla="*/ 1728 w 10000"/>
              <a:gd name="connsiteY74-5064" fmla="*/ 5841 h 9852"/>
              <a:gd name="connsiteX75-5065" fmla="*/ 1579 w 10000"/>
              <a:gd name="connsiteY75-5066" fmla="*/ 5491 h 9852"/>
              <a:gd name="connsiteX76-5067" fmla="*/ 1484 w 10000"/>
              <a:gd name="connsiteY76-5068" fmla="*/ 5252 h 9852"/>
              <a:gd name="connsiteX77-5069" fmla="*/ 1399 w 10000"/>
              <a:gd name="connsiteY77-5070" fmla="*/ 5010 h 9852"/>
              <a:gd name="connsiteX78-5071" fmla="*/ 1327 w 10000"/>
              <a:gd name="connsiteY78-5072" fmla="*/ 4766 h 9852"/>
              <a:gd name="connsiteX79-5073" fmla="*/ 1272 w 10000"/>
              <a:gd name="connsiteY79-5074" fmla="*/ 4520 h 9852"/>
              <a:gd name="connsiteX80-5075" fmla="*/ 1232 w 10000"/>
              <a:gd name="connsiteY80-5076" fmla="*/ 4278 h 9852"/>
              <a:gd name="connsiteX81-5077" fmla="*/ 1213 w 10000"/>
              <a:gd name="connsiteY81-5078" fmla="*/ 4040 h 9852"/>
              <a:gd name="connsiteX82-5079" fmla="*/ 1216 w 10000"/>
              <a:gd name="connsiteY82-5080" fmla="*/ 3864 h 9852"/>
              <a:gd name="connsiteX83-5081" fmla="*/ 1225 w 10000"/>
              <a:gd name="connsiteY83-5082" fmla="*/ 3752 h 9852"/>
              <a:gd name="connsiteX84-5083" fmla="*/ 1241 w 10000"/>
              <a:gd name="connsiteY84-5084" fmla="*/ 3638 h 9852"/>
              <a:gd name="connsiteX85-5085" fmla="*/ 1267 w 10000"/>
              <a:gd name="connsiteY85-5086" fmla="*/ 3529 h 9852"/>
              <a:gd name="connsiteX86-5087" fmla="*/ 1296 w 10000"/>
              <a:gd name="connsiteY86-5088" fmla="*/ 3420 h 9852"/>
              <a:gd name="connsiteX87-5089" fmla="*/ 1337 w 10000"/>
              <a:gd name="connsiteY87-5090" fmla="*/ 3315 h 9852"/>
              <a:gd name="connsiteX88-5091" fmla="*/ 1359 w 10000"/>
              <a:gd name="connsiteY88-5092" fmla="*/ 3265 h 9852"/>
              <a:gd name="connsiteX89-5093" fmla="*/ 1392 w 10000"/>
              <a:gd name="connsiteY89-5094" fmla="*/ 3192 h 9852"/>
              <a:gd name="connsiteX90-5095" fmla="*/ 1470 w 10000"/>
              <a:gd name="connsiteY90-5096" fmla="*/ 3070 h 9852"/>
              <a:gd name="connsiteX91-5097" fmla="*/ 1560 w 10000"/>
              <a:gd name="connsiteY91-5098" fmla="*/ 2961 h 9852"/>
              <a:gd name="connsiteX92-5099" fmla="*/ 1657 w 10000"/>
              <a:gd name="connsiteY92-5100" fmla="*/ 2873 h 9852"/>
              <a:gd name="connsiteX93-5101" fmla="*/ 1762 w 10000"/>
              <a:gd name="connsiteY93-5102" fmla="*/ 2799 h 9852"/>
              <a:gd name="connsiteX94-5103" fmla="*/ 1874 w 10000"/>
              <a:gd name="connsiteY94-5104" fmla="*/ 2739 h 9852"/>
              <a:gd name="connsiteX95-5105" fmla="*/ 1992 w 10000"/>
              <a:gd name="connsiteY95-5106" fmla="*/ 2698 h 9852"/>
              <a:gd name="connsiteX96-5107" fmla="*/ 2110 w 10000"/>
              <a:gd name="connsiteY96-5108" fmla="*/ 2668 h 9852"/>
              <a:gd name="connsiteX97-5109" fmla="*/ 2234 w 10000"/>
              <a:gd name="connsiteY97-5110" fmla="*/ 2651 h 9852"/>
              <a:gd name="connsiteX98-5111" fmla="*/ 2359 w 10000"/>
              <a:gd name="connsiteY98-5112" fmla="*/ 2646 h 9852"/>
              <a:gd name="connsiteX99-5113" fmla="*/ 2485 w 10000"/>
              <a:gd name="connsiteY99-5114" fmla="*/ 2652 h 9852"/>
              <a:gd name="connsiteX100-5115" fmla="*/ 2607 w 10000"/>
              <a:gd name="connsiteY100-5116" fmla="*/ 2670 h 9852"/>
              <a:gd name="connsiteX101-5117" fmla="*/ 2727 w 10000"/>
              <a:gd name="connsiteY101-5118" fmla="*/ 2698 h 9852"/>
              <a:gd name="connsiteX102-5119" fmla="*/ 2844 w 10000"/>
              <a:gd name="connsiteY102-5120" fmla="*/ 2733 h 9852"/>
              <a:gd name="connsiteX103-5121" fmla="*/ 2957 w 10000"/>
              <a:gd name="connsiteY103-5122" fmla="*/ 2777 h 9852"/>
              <a:gd name="connsiteX104-5123" fmla="*/ 3061 w 10000"/>
              <a:gd name="connsiteY104-5124" fmla="*/ 2830 h 9852"/>
              <a:gd name="connsiteX105-5125" fmla="*/ 3113 w 10000"/>
              <a:gd name="connsiteY105-5126" fmla="*/ 2859 h 9852"/>
              <a:gd name="connsiteX106-5127" fmla="*/ 3168 w 10000"/>
              <a:gd name="connsiteY106-5128" fmla="*/ 2893 h 9852"/>
              <a:gd name="connsiteX107-5129" fmla="*/ 3282 w 10000"/>
              <a:gd name="connsiteY107-5130" fmla="*/ 2972 h 9852"/>
              <a:gd name="connsiteX108-5131" fmla="*/ 3389 w 10000"/>
              <a:gd name="connsiteY108-5132" fmla="*/ 3059 h 9852"/>
              <a:gd name="connsiteX109-5133" fmla="*/ 3495 w 10000"/>
              <a:gd name="connsiteY109-5134" fmla="*/ 3153 h 9852"/>
              <a:gd name="connsiteX110-5135" fmla="*/ 3648 w 10000"/>
              <a:gd name="connsiteY110-5136" fmla="*/ 3311 h 9852"/>
              <a:gd name="connsiteX111-5137" fmla="*/ 3842 w 10000"/>
              <a:gd name="connsiteY111-5138" fmla="*/ 3545 h 9852"/>
              <a:gd name="connsiteX112-5139" fmla="*/ 4016 w 10000"/>
              <a:gd name="connsiteY112-5140" fmla="*/ 3803 h 9852"/>
              <a:gd name="connsiteX113-5141" fmla="*/ 4176 w 10000"/>
              <a:gd name="connsiteY113-5142" fmla="*/ 4083 h 9852"/>
              <a:gd name="connsiteX114-5143" fmla="*/ 4321 w 10000"/>
              <a:gd name="connsiteY114-5144" fmla="*/ 4380 h 9852"/>
              <a:gd name="connsiteX115-5145" fmla="*/ 4442 w 10000"/>
              <a:gd name="connsiteY115-5146" fmla="*/ 4688 h 9852"/>
              <a:gd name="connsiteX116-5147" fmla="*/ 4494 w 10000"/>
              <a:gd name="connsiteY116-5148" fmla="*/ 4850 h 9852"/>
              <a:gd name="connsiteX117-5149" fmla="*/ 4534 w 10000"/>
              <a:gd name="connsiteY117-5150" fmla="*/ 4968 h 9852"/>
              <a:gd name="connsiteX118-5151" fmla="*/ 4599 w 10000"/>
              <a:gd name="connsiteY118-5152" fmla="*/ 5213 h 9852"/>
              <a:gd name="connsiteX119-5153" fmla="*/ 4653 w 10000"/>
              <a:gd name="connsiteY119-5154" fmla="*/ 5459 h 9852"/>
              <a:gd name="connsiteX120-5155" fmla="*/ 4697 w 10000"/>
              <a:gd name="connsiteY120-5156" fmla="*/ 5708 h 9852"/>
              <a:gd name="connsiteX121-5157" fmla="*/ 4756 w 10000"/>
              <a:gd name="connsiteY121-5158" fmla="*/ 6087 h 9852"/>
              <a:gd name="connsiteX122-5159" fmla="*/ 4829 w 10000"/>
              <a:gd name="connsiteY122-5160" fmla="*/ 6592 h 9852"/>
              <a:gd name="connsiteX123-5161" fmla="*/ 4888 w 10000"/>
              <a:gd name="connsiteY123-5162" fmla="*/ 6966 h 9852"/>
              <a:gd name="connsiteX124-5163" fmla="*/ 4933 w 10000"/>
              <a:gd name="connsiteY124-5164" fmla="*/ 7213 h 9852"/>
              <a:gd name="connsiteX125-5165" fmla="*/ 4988 w 10000"/>
              <a:gd name="connsiteY125-5166" fmla="*/ 7453 h 9852"/>
              <a:gd name="connsiteX126-5167" fmla="*/ 5052 w 10000"/>
              <a:gd name="connsiteY126-5168" fmla="*/ 7692 h 9852"/>
              <a:gd name="connsiteX127-5169" fmla="*/ 5128 w 10000"/>
              <a:gd name="connsiteY127-5170" fmla="*/ 7923 h 9852"/>
              <a:gd name="connsiteX128-5171" fmla="*/ 5218 w 10000"/>
              <a:gd name="connsiteY128-5172" fmla="*/ 8143 h 9852"/>
              <a:gd name="connsiteX129-5173" fmla="*/ 5328 w 10000"/>
              <a:gd name="connsiteY129-5174" fmla="*/ 8359 h 9852"/>
              <a:gd name="connsiteX130-5175" fmla="*/ 5455 w 10000"/>
              <a:gd name="connsiteY130-5176" fmla="*/ 8563 h 9852"/>
              <a:gd name="connsiteX131-5177" fmla="*/ 5527 w 10000"/>
              <a:gd name="connsiteY131-5178" fmla="*/ 8661 h 9852"/>
              <a:gd name="connsiteX132-5179" fmla="*/ 5558 w 10000"/>
              <a:gd name="connsiteY132-5180" fmla="*/ 8702 h 9852"/>
              <a:gd name="connsiteX133-5181" fmla="*/ 5626 w 10000"/>
              <a:gd name="connsiteY133-5182" fmla="*/ 8775 h 9852"/>
              <a:gd name="connsiteX134-5183" fmla="*/ 5693 w 10000"/>
              <a:gd name="connsiteY134-5184" fmla="*/ 8839 h 9852"/>
              <a:gd name="connsiteX135-5185" fmla="*/ 5762 w 10000"/>
              <a:gd name="connsiteY135-5186" fmla="*/ 8894 h 9852"/>
              <a:gd name="connsiteX136-5187" fmla="*/ 5830 w 10000"/>
              <a:gd name="connsiteY136-5188" fmla="*/ 8936 h 9852"/>
              <a:gd name="connsiteX137-5189" fmla="*/ 5901 w 10000"/>
              <a:gd name="connsiteY137-5190" fmla="*/ 8967 h 9852"/>
              <a:gd name="connsiteX138-5191" fmla="*/ 5971 w 10000"/>
              <a:gd name="connsiteY138-5192" fmla="*/ 8991 h 9852"/>
              <a:gd name="connsiteX139-5193" fmla="*/ 6043 w 10000"/>
              <a:gd name="connsiteY139-5194" fmla="*/ 9004 h 9852"/>
              <a:gd name="connsiteX140-5195" fmla="*/ 6114 w 10000"/>
              <a:gd name="connsiteY140-5196" fmla="*/ 9004 h 9852"/>
              <a:gd name="connsiteX141-5197" fmla="*/ 6185 w 10000"/>
              <a:gd name="connsiteY141-5198" fmla="*/ 8995 h 9852"/>
              <a:gd name="connsiteX142-5199" fmla="*/ 6256 w 10000"/>
              <a:gd name="connsiteY142-5200" fmla="*/ 8973 h 9852"/>
              <a:gd name="connsiteX143-5201" fmla="*/ 6326 w 10000"/>
              <a:gd name="connsiteY143-5202" fmla="*/ 8944 h 9852"/>
              <a:gd name="connsiteX144-5203" fmla="*/ 6397 w 10000"/>
              <a:gd name="connsiteY144-5204" fmla="*/ 8907 h 9852"/>
              <a:gd name="connsiteX145-5205" fmla="*/ 6466 w 10000"/>
              <a:gd name="connsiteY145-5206" fmla="*/ 8853 h 9852"/>
              <a:gd name="connsiteX146-5207" fmla="*/ 6535 w 10000"/>
              <a:gd name="connsiteY146-5208" fmla="*/ 8793 h 9852"/>
              <a:gd name="connsiteX147-5209" fmla="*/ 6603 w 10000"/>
              <a:gd name="connsiteY147-5210" fmla="*/ 8721 h 9852"/>
              <a:gd name="connsiteX148-5211" fmla="*/ 6637 w 10000"/>
              <a:gd name="connsiteY148-5212" fmla="*/ 8681 h 9852"/>
              <a:gd name="connsiteX149-5213" fmla="*/ 6667 w 10000"/>
              <a:gd name="connsiteY149-5214" fmla="*/ 8644 h 9852"/>
              <a:gd name="connsiteX150-5215" fmla="*/ 6721 w 10000"/>
              <a:gd name="connsiteY150-5216" fmla="*/ 8566 h 9852"/>
              <a:gd name="connsiteX151-5217" fmla="*/ 6766 w 10000"/>
              <a:gd name="connsiteY151-5218" fmla="*/ 8482 h 9852"/>
              <a:gd name="connsiteX152-5219" fmla="*/ 6805 w 10000"/>
              <a:gd name="connsiteY152-5220" fmla="*/ 8396 h 9852"/>
              <a:gd name="connsiteX153-5221" fmla="*/ 6853 w 10000"/>
              <a:gd name="connsiteY153-5222" fmla="*/ 8261 h 9852"/>
              <a:gd name="connsiteX154-5223" fmla="*/ 6901 w 10000"/>
              <a:gd name="connsiteY154-5224" fmla="*/ 8072 h 9852"/>
              <a:gd name="connsiteX155-5225" fmla="*/ 6931 w 10000"/>
              <a:gd name="connsiteY155-5226" fmla="*/ 7875 h 9852"/>
              <a:gd name="connsiteX156-5227" fmla="*/ 6950 w 10000"/>
              <a:gd name="connsiteY156-5228" fmla="*/ 7670 h 9852"/>
              <a:gd name="connsiteX157-5229" fmla="*/ 6966 w 10000"/>
              <a:gd name="connsiteY157-5230" fmla="*/ 7358 h 9852"/>
              <a:gd name="connsiteX158-5231" fmla="*/ 6974 w 10000"/>
              <a:gd name="connsiteY158-5232" fmla="*/ 7150 h 9852"/>
              <a:gd name="connsiteX159-5233" fmla="*/ 6987 w 10000"/>
              <a:gd name="connsiteY159-5234" fmla="*/ 6869 h 9852"/>
              <a:gd name="connsiteX160-5235" fmla="*/ 7001 w 10000"/>
              <a:gd name="connsiteY160-5236" fmla="*/ 6304 h 9852"/>
              <a:gd name="connsiteX161-5237" fmla="*/ 7001 w 10000"/>
              <a:gd name="connsiteY161-5238" fmla="*/ 5737 h 9852"/>
              <a:gd name="connsiteX162-5239" fmla="*/ 6990 w 10000"/>
              <a:gd name="connsiteY162-5240" fmla="*/ 5173 h 9852"/>
              <a:gd name="connsiteX163-5241" fmla="*/ 6981 w 10000"/>
              <a:gd name="connsiteY163-5242" fmla="*/ 4891 h 9852"/>
              <a:gd name="connsiteX164-5243" fmla="*/ 6978 w 10000"/>
              <a:gd name="connsiteY164-5244" fmla="*/ 4826 h 9852"/>
              <a:gd name="connsiteX165-5245" fmla="*/ 6965 w 10000"/>
              <a:gd name="connsiteY165-5246" fmla="*/ 4688 h 9852"/>
              <a:gd name="connsiteX166-5247" fmla="*/ 6946 w 10000"/>
              <a:gd name="connsiteY166-5248" fmla="*/ 4557 h 9852"/>
              <a:gd name="connsiteX167-5249" fmla="*/ 6916 w 10000"/>
              <a:gd name="connsiteY167-5250" fmla="*/ 4429 h 9852"/>
              <a:gd name="connsiteX168-5251" fmla="*/ 6885 w 10000"/>
              <a:gd name="connsiteY168-5252" fmla="*/ 4306 h 9852"/>
              <a:gd name="connsiteX169-5253" fmla="*/ 6844 w 10000"/>
              <a:gd name="connsiteY169-5254" fmla="*/ 4186 h 9852"/>
              <a:gd name="connsiteX170-5255" fmla="*/ 6796 w 10000"/>
              <a:gd name="connsiteY170-5256" fmla="*/ 4071 h 9852"/>
              <a:gd name="connsiteX171-5257" fmla="*/ 6744 w 10000"/>
              <a:gd name="connsiteY171-5258" fmla="*/ 3963 h 9852"/>
              <a:gd name="connsiteX172-5259" fmla="*/ 6684 w 10000"/>
              <a:gd name="connsiteY172-5260" fmla="*/ 3864 h 9852"/>
              <a:gd name="connsiteX173-5261" fmla="*/ 6619 w 10000"/>
              <a:gd name="connsiteY173-5262" fmla="*/ 3774 h 9852"/>
              <a:gd name="connsiteX174-5263" fmla="*/ 6547 w 10000"/>
              <a:gd name="connsiteY174-5264" fmla="*/ 3692 h 9852"/>
              <a:gd name="connsiteX175-5265" fmla="*/ 6470 w 10000"/>
              <a:gd name="connsiteY175-5266" fmla="*/ 3618 h 9852"/>
              <a:gd name="connsiteX176-5267" fmla="*/ 6390 w 10000"/>
              <a:gd name="connsiteY176-5268" fmla="*/ 3557 h 9852"/>
              <a:gd name="connsiteX177-5269" fmla="*/ 6304 w 10000"/>
              <a:gd name="connsiteY177-5270" fmla="*/ 3503 h 9852"/>
              <a:gd name="connsiteX178-5271" fmla="*/ 6212 w 10000"/>
              <a:gd name="connsiteY178-5272" fmla="*/ 3467 h 9852"/>
              <a:gd name="connsiteX179-5273" fmla="*/ 6115 w 10000"/>
              <a:gd name="connsiteY179-5274" fmla="*/ 3443 h 9852"/>
              <a:gd name="connsiteX180-5275" fmla="*/ 6064 w 10000"/>
              <a:gd name="connsiteY180-5276" fmla="*/ 3438 h 9852"/>
              <a:gd name="connsiteX181-5277" fmla="*/ 6039 w 10000"/>
              <a:gd name="connsiteY181-5278" fmla="*/ 3437 h 9852"/>
              <a:gd name="connsiteX182-5279" fmla="*/ 5986 w 10000"/>
              <a:gd name="connsiteY182-5280" fmla="*/ 3442 h 9852"/>
              <a:gd name="connsiteX183-5281" fmla="*/ 5934 w 10000"/>
              <a:gd name="connsiteY183-5282" fmla="*/ 3457 h 9852"/>
              <a:gd name="connsiteX184-5283" fmla="*/ 5884 w 10000"/>
              <a:gd name="connsiteY184-5284" fmla="*/ 3483 h 9852"/>
              <a:gd name="connsiteX185-5285" fmla="*/ 5837 w 10000"/>
              <a:gd name="connsiteY185-5286" fmla="*/ 3520 h 9852"/>
              <a:gd name="connsiteX186-5287" fmla="*/ 5796 w 10000"/>
              <a:gd name="connsiteY186-5288" fmla="*/ 3566 h 9852"/>
              <a:gd name="connsiteX187-5289" fmla="*/ 5763 w 10000"/>
              <a:gd name="connsiteY187-5290" fmla="*/ 3621 h 9852"/>
              <a:gd name="connsiteX188-5291" fmla="*/ 5738 w 10000"/>
              <a:gd name="connsiteY188-5292" fmla="*/ 3684 h 9852"/>
              <a:gd name="connsiteX189-5293" fmla="*/ 5729 w 10000"/>
              <a:gd name="connsiteY189-5294" fmla="*/ 3717 h 9852"/>
              <a:gd name="connsiteX190-5295" fmla="*/ 5725 w 10000"/>
              <a:gd name="connsiteY190-5296" fmla="*/ 3745 h 9852"/>
              <a:gd name="connsiteX191-5297" fmla="*/ 5719 w 10000"/>
              <a:gd name="connsiteY191-5298" fmla="*/ 3800 h 9852"/>
              <a:gd name="connsiteX192-5299" fmla="*/ 5724 w 10000"/>
              <a:gd name="connsiteY192-5300" fmla="*/ 3884 h 9852"/>
              <a:gd name="connsiteX193-5301" fmla="*/ 5745 w 10000"/>
              <a:gd name="connsiteY193-5302" fmla="*/ 3995 h 9852"/>
              <a:gd name="connsiteX194-5303" fmla="*/ 5786 w 10000"/>
              <a:gd name="connsiteY194-5304" fmla="*/ 4092 h 9852"/>
              <a:gd name="connsiteX195-5305" fmla="*/ 5811 w 10000"/>
              <a:gd name="connsiteY195-5306" fmla="*/ 4137 h 9852"/>
              <a:gd name="connsiteX196-5307" fmla="*/ 5860 w 10000"/>
              <a:gd name="connsiteY196-5308" fmla="*/ 4212 h 9852"/>
              <a:gd name="connsiteX197-5309" fmla="*/ 5960 w 10000"/>
              <a:gd name="connsiteY197-5310" fmla="*/ 4336 h 9852"/>
              <a:gd name="connsiteX198-5311" fmla="*/ 6061 w 10000"/>
              <a:gd name="connsiteY198-5312" fmla="*/ 4439 h 9852"/>
              <a:gd name="connsiteX199-5313" fmla="*/ 6167 w 10000"/>
              <a:gd name="connsiteY199-5314" fmla="*/ 4520 h 9852"/>
              <a:gd name="connsiteX200-5315" fmla="*/ 6272 w 10000"/>
              <a:gd name="connsiteY200-5316" fmla="*/ 4573 h 9852"/>
              <a:gd name="connsiteX201-5317" fmla="*/ 6380 w 10000"/>
              <a:gd name="connsiteY201-5318" fmla="*/ 4608 h 9852"/>
              <a:gd name="connsiteX202-5319" fmla="*/ 6488 w 10000"/>
              <a:gd name="connsiteY202-5320" fmla="*/ 4621 h 9852"/>
              <a:gd name="connsiteX203-5321" fmla="*/ 6596 w 10000"/>
              <a:gd name="connsiteY203-5322" fmla="*/ 4611 h 9852"/>
              <a:gd name="connsiteX204-5323" fmla="*/ 6703 w 10000"/>
              <a:gd name="connsiteY204-5324" fmla="*/ 4586 h 9852"/>
              <a:gd name="connsiteX205-5325" fmla="*/ 6810 w 10000"/>
              <a:gd name="connsiteY205-5326" fmla="*/ 4538 h 9852"/>
              <a:gd name="connsiteX206-5327" fmla="*/ 6915 w 10000"/>
              <a:gd name="connsiteY206-5328" fmla="*/ 4480 h 9852"/>
              <a:gd name="connsiteX207-5329" fmla="*/ 7018 w 10000"/>
              <a:gd name="connsiteY207-5330" fmla="*/ 4400 h 9852"/>
              <a:gd name="connsiteX208-5331" fmla="*/ 7116 w 10000"/>
              <a:gd name="connsiteY208-5332" fmla="*/ 4307 h 9852"/>
              <a:gd name="connsiteX209-5333" fmla="*/ 7213 w 10000"/>
              <a:gd name="connsiteY209-5334" fmla="*/ 4199 h 9852"/>
              <a:gd name="connsiteX210-5335" fmla="*/ 7306 w 10000"/>
              <a:gd name="connsiteY210-5336" fmla="*/ 4081 h 9852"/>
              <a:gd name="connsiteX211-5337" fmla="*/ 7391 w 10000"/>
              <a:gd name="connsiteY211-5338" fmla="*/ 3948 h 9852"/>
              <a:gd name="connsiteX212-5339" fmla="*/ 7433 w 10000"/>
              <a:gd name="connsiteY212-5340" fmla="*/ 3878 h 9852"/>
              <a:gd name="connsiteX213-5341" fmla="*/ 7506 w 10000"/>
              <a:gd name="connsiteY213-5342" fmla="*/ 3746 h 9852"/>
              <a:gd name="connsiteX214-5343" fmla="*/ 7640 w 10000"/>
              <a:gd name="connsiteY214-5344" fmla="*/ 3470 h 9852"/>
              <a:gd name="connsiteX215-5345" fmla="*/ 7754 w 10000"/>
              <a:gd name="connsiteY215-5346" fmla="*/ 3174 h 9852"/>
              <a:gd name="connsiteX216-5347" fmla="*/ 7825 w 10000"/>
              <a:gd name="connsiteY216-5348" fmla="*/ 2943 h 9852"/>
              <a:gd name="connsiteX217-5349" fmla="*/ 7868 w 10000"/>
              <a:gd name="connsiteY217-5350" fmla="*/ 2786 h 9852"/>
              <a:gd name="connsiteX218-5351" fmla="*/ 7900 w 10000"/>
              <a:gd name="connsiteY218-5352" fmla="*/ 2626 h 9852"/>
              <a:gd name="connsiteX219-5353" fmla="*/ 7931 w 10000"/>
              <a:gd name="connsiteY219-5354" fmla="*/ 2460 h 9852"/>
              <a:gd name="connsiteX220-5355" fmla="*/ 7952 w 10000"/>
              <a:gd name="connsiteY220-5356" fmla="*/ 2299 h 9852"/>
              <a:gd name="connsiteX221-5357" fmla="*/ 7965 w 10000"/>
              <a:gd name="connsiteY221-5358" fmla="*/ 2133 h 9852"/>
              <a:gd name="connsiteX222-5359" fmla="*/ 7973 w 10000"/>
              <a:gd name="connsiteY222-5360" fmla="*/ 1967 h 9852"/>
              <a:gd name="connsiteX223-5361" fmla="*/ 7971 w 10000"/>
              <a:gd name="connsiteY223-5362" fmla="*/ 1800 h 9852"/>
              <a:gd name="connsiteX224-5363" fmla="*/ 7963 w 10000"/>
              <a:gd name="connsiteY224-5364" fmla="*/ 1632 h 9852"/>
              <a:gd name="connsiteX225-5365" fmla="*/ 7949 w 10000"/>
              <a:gd name="connsiteY225-5366" fmla="*/ 1465 h 9852"/>
              <a:gd name="connsiteX226-5367" fmla="*/ 7937 w 10000"/>
              <a:gd name="connsiteY226-5368" fmla="*/ 1382 h 9852"/>
              <a:gd name="connsiteX227-5369" fmla="*/ 7916 w 10000"/>
              <a:gd name="connsiteY227-5370" fmla="*/ 1269 h 9852"/>
              <a:gd name="connsiteX228-5371" fmla="*/ 7892 w 10000"/>
              <a:gd name="connsiteY228-5372" fmla="*/ 1081 h 9852"/>
              <a:gd name="connsiteX229-5373" fmla="*/ 7883 w 10000"/>
              <a:gd name="connsiteY229-5374" fmla="*/ 954 h 9852"/>
              <a:gd name="connsiteX230-5375" fmla="*/ 7885 w 10000"/>
              <a:gd name="connsiteY230-5376" fmla="*/ 832 h 9852"/>
              <a:gd name="connsiteX231-5377" fmla="*/ 7903 w 10000"/>
              <a:gd name="connsiteY231-5378" fmla="*/ 715 h 9852"/>
              <a:gd name="connsiteX232-5379" fmla="*/ 7934 w 10000"/>
              <a:gd name="connsiteY232-5380" fmla="*/ 638 h 9852"/>
              <a:gd name="connsiteX233-5381" fmla="*/ 7958 w 10000"/>
              <a:gd name="connsiteY233-5382" fmla="*/ 591 h 9852"/>
              <a:gd name="connsiteX234-5383" fmla="*/ 7992 w 10000"/>
              <a:gd name="connsiteY234-5384" fmla="*/ 549 h 9852"/>
              <a:gd name="connsiteX235-5385" fmla="*/ 8030 w 10000"/>
              <a:gd name="connsiteY235-5386" fmla="*/ 513 h 9852"/>
              <a:gd name="connsiteX236-5387" fmla="*/ 8050 w 10000"/>
              <a:gd name="connsiteY236-5388" fmla="*/ 499 h 9852"/>
              <a:gd name="connsiteX237-5389" fmla="*/ 8088 w 10000"/>
              <a:gd name="connsiteY237-5390" fmla="*/ 478 h 9852"/>
              <a:gd name="connsiteX238-5391" fmla="*/ 8159 w 10000"/>
              <a:gd name="connsiteY238-5392" fmla="*/ 463 h 9852"/>
              <a:gd name="connsiteX239-5393" fmla="*/ 8229 w 10000"/>
              <a:gd name="connsiteY239-5394" fmla="*/ 472 h 9852"/>
              <a:gd name="connsiteX240-5395" fmla="*/ 8301 w 10000"/>
              <a:gd name="connsiteY240-5396" fmla="*/ 506 h 9852"/>
              <a:gd name="connsiteX241-5397" fmla="*/ 8370 w 10000"/>
              <a:gd name="connsiteY241-5398" fmla="*/ 555 h 9852"/>
              <a:gd name="connsiteX242-5399" fmla="*/ 8433 w 10000"/>
              <a:gd name="connsiteY242-5400" fmla="*/ 619 h 9852"/>
              <a:gd name="connsiteX243-5401" fmla="*/ 8490 w 10000"/>
              <a:gd name="connsiteY243-5402" fmla="*/ 693 h 9852"/>
              <a:gd name="connsiteX244-5403" fmla="*/ 8538 w 10000"/>
              <a:gd name="connsiteY244-5404" fmla="*/ 767 h 9852"/>
              <a:gd name="connsiteX245-5405" fmla="*/ 8559 w 10000"/>
              <a:gd name="connsiteY245-5406" fmla="*/ 805 h 9852"/>
              <a:gd name="connsiteX246-5407" fmla="*/ 8645 w 10000"/>
              <a:gd name="connsiteY246-5408" fmla="*/ 987 h 9852"/>
              <a:gd name="connsiteX247-5409" fmla="*/ 8792 w 10000"/>
              <a:gd name="connsiteY247-5410" fmla="*/ 1287 h 9852"/>
              <a:gd name="connsiteX248-5411" fmla="*/ 8868 w 10000"/>
              <a:gd name="connsiteY248-5412" fmla="*/ 1419 h 9852"/>
              <a:gd name="connsiteX249-5413" fmla="*/ 8925 w 10000"/>
              <a:gd name="connsiteY249-5414" fmla="*/ 1497 h 9852"/>
              <a:gd name="connsiteX250-5415" fmla="*/ 8982 w 10000"/>
              <a:gd name="connsiteY250-5416" fmla="*/ 1566 h 9852"/>
              <a:gd name="connsiteX251-5417" fmla="*/ 9039 w 10000"/>
              <a:gd name="connsiteY251-5418" fmla="*/ 1616 h 9852"/>
              <a:gd name="connsiteX252-5419" fmla="*/ 9103 w 10000"/>
              <a:gd name="connsiteY252-5420" fmla="*/ 1649 h 9852"/>
              <a:gd name="connsiteX253-5421" fmla="*/ 9168 w 10000"/>
              <a:gd name="connsiteY253-5422" fmla="*/ 1663 h 9852"/>
              <a:gd name="connsiteX254-5423" fmla="*/ 9236 w 10000"/>
              <a:gd name="connsiteY254-5424" fmla="*/ 1654 h 9852"/>
              <a:gd name="connsiteX255-5425" fmla="*/ 9308 w 10000"/>
              <a:gd name="connsiteY255-5426" fmla="*/ 1621 h 9852"/>
              <a:gd name="connsiteX256-5427" fmla="*/ 9384 w 10000"/>
              <a:gd name="connsiteY256-5428" fmla="*/ 1558 h 9852"/>
              <a:gd name="connsiteX257-5429" fmla="*/ 9463 w 10000"/>
              <a:gd name="connsiteY257-5430" fmla="*/ 1463 h 9852"/>
              <a:gd name="connsiteX258-5431" fmla="*/ 9504 w 10000"/>
              <a:gd name="connsiteY258-5432" fmla="*/ 1403 h 9852"/>
              <a:gd name="connsiteX259-5433" fmla="*/ 9544 w 10000"/>
              <a:gd name="connsiteY259-5434" fmla="*/ 1335 h 9852"/>
              <a:gd name="connsiteX260-5435" fmla="*/ 9614 w 10000"/>
              <a:gd name="connsiteY260-5436" fmla="*/ 1191 h 9852"/>
              <a:gd name="connsiteX261-5437" fmla="*/ 9672 w 10000"/>
              <a:gd name="connsiteY261-5438" fmla="*/ 1031 h 9852"/>
              <a:gd name="connsiteX262-5439" fmla="*/ 9722 w 10000"/>
              <a:gd name="connsiteY262-5440" fmla="*/ 866 h 9852"/>
              <a:gd name="connsiteX263-5441" fmla="*/ 9743 w 10000"/>
              <a:gd name="connsiteY263-5442" fmla="*/ 783 h 9852"/>
              <a:gd name="connsiteX264-5443" fmla="*/ 9795 w 10000"/>
              <a:gd name="connsiteY264-5444" fmla="*/ 585 h 9852"/>
              <a:gd name="connsiteX265-5445" fmla="*/ 9884 w 10000"/>
              <a:gd name="connsiteY265-5446" fmla="*/ 279 h 9852"/>
              <a:gd name="connsiteX266-5447" fmla="*/ 9955 w 10000"/>
              <a:gd name="connsiteY266-5448" fmla="*/ 88 h 9852"/>
              <a:gd name="connsiteX267-5449" fmla="*/ 10000 w 10000"/>
              <a:gd name="connsiteY267-5450" fmla="*/ 0 h 9852"/>
              <a:gd name="connsiteX0-5451" fmla="*/ 569 w 10000"/>
              <a:gd name="connsiteY0-5452" fmla="*/ 9834 h 9990"/>
              <a:gd name="connsiteX1-5453" fmla="*/ 675 w 10000"/>
              <a:gd name="connsiteY1-5454" fmla="*/ 9657 h 9990"/>
              <a:gd name="connsiteX2-5455" fmla="*/ 769 w 10000"/>
              <a:gd name="connsiteY2-5456" fmla="*/ 9460 h 9990"/>
              <a:gd name="connsiteX3-5457" fmla="*/ 846 w 10000"/>
              <a:gd name="connsiteY3-5458" fmla="*/ 9253 h 9990"/>
              <a:gd name="connsiteX4-5459" fmla="*/ 905 w 10000"/>
              <a:gd name="connsiteY4-5460" fmla="*/ 9029 h 9990"/>
              <a:gd name="connsiteX5-5461" fmla="*/ 926 w 10000"/>
              <a:gd name="connsiteY5-5462" fmla="*/ 8911 h 9990"/>
              <a:gd name="connsiteX6-5463" fmla="*/ 942 w 10000"/>
              <a:gd name="connsiteY6-5464" fmla="*/ 8815 h 9990"/>
              <a:gd name="connsiteX7-5465" fmla="*/ 958 w 10000"/>
              <a:gd name="connsiteY7-5466" fmla="*/ 8621 h 9990"/>
              <a:gd name="connsiteX8-5467" fmla="*/ 961 w 10000"/>
              <a:gd name="connsiteY8-5468" fmla="*/ 8432 h 9990"/>
              <a:gd name="connsiteX9-5469" fmla="*/ 944 w 10000"/>
              <a:gd name="connsiteY9-5470" fmla="*/ 8239 h 9990"/>
              <a:gd name="connsiteX10-5471" fmla="*/ 912 w 10000"/>
              <a:gd name="connsiteY10-5472" fmla="*/ 8054 h 9990"/>
              <a:gd name="connsiteX11-5473" fmla="*/ 861 w 10000"/>
              <a:gd name="connsiteY11-5474" fmla="*/ 7875 h 9990"/>
              <a:gd name="connsiteX12-5475" fmla="*/ 795 w 10000"/>
              <a:gd name="connsiteY12-5476" fmla="*/ 7710 h 9990"/>
              <a:gd name="connsiteX13-5477" fmla="*/ 709 w 10000"/>
              <a:gd name="connsiteY13-5478" fmla="*/ 7553 h 9990"/>
              <a:gd name="connsiteX14-5479" fmla="*/ 657 w 10000"/>
              <a:gd name="connsiteY14-5480" fmla="*/ 7480 h 9990"/>
              <a:gd name="connsiteX15-5481" fmla="*/ 625 w 10000"/>
              <a:gd name="connsiteY15-5482" fmla="*/ 7439 h 9990"/>
              <a:gd name="connsiteX16-5483" fmla="*/ 557 w 10000"/>
              <a:gd name="connsiteY16-5484" fmla="*/ 7372 h 9990"/>
              <a:gd name="connsiteX17-5485" fmla="*/ 492 w 10000"/>
              <a:gd name="connsiteY17-5486" fmla="*/ 7323 h 9990"/>
              <a:gd name="connsiteX18-5487" fmla="*/ 427 w 10000"/>
              <a:gd name="connsiteY18-5488" fmla="*/ 7294 h 9990"/>
              <a:gd name="connsiteX19-5489" fmla="*/ 365 w 10000"/>
              <a:gd name="connsiteY19-5490" fmla="*/ 7283 h 9990"/>
              <a:gd name="connsiteX20-5491" fmla="*/ 304 w 10000"/>
              <a:gd name="connsiteY20-5492" fmla="*/ 7288 h 9990"/>
              <a:gd name="connsiteX21-5493" fmla="*/ 245 w 10000"/>
              <a:gd name="connsiteY21-5494" fmla="*/ 7308 h 9990"/>
              <a:gd name="connsiteX22-5495" fmla="*/ 191 w 10000"/>
              <a:gd name="connsiteY22-5496" fmla="*/ 7343 h 9990"/>
              <a:gd name="connsiteX23-5497" fmla="*/ 144 w 10000"/>
              <a:gd name="connsiteY23-5498" fmla="*/ 7390 h 9990"/>
              <a:gd name="connsiteX24-5499" fmla="*/ 101 w 10000"/>
              <a:gd name="connsiteY24-5500" fmla="*/ 7454 h 9990"/>
              <a:gd name="connsiteX25-5501" fmla="*/ 66 w 10000"/>
              <a:gd name="connsiteY25-5502" fmla="*/ 7529 h 9990"/>
              <a:gd name="connsiteX26-5503" fmla="*/ 35 w 10000"/>
              <a:gd name="connsiteY26-5504" fmla="*/ 7614 h 9990"/>
              <a:gd name="connsiteX27-5505" fmla="*/ 16 w 10000"/>
              <a:gd name="connsiteY27-5506" fmla="*/ 7710 h 9990"/>
              <a:gd name="connsiteX28-5507" fmla="*/ 3 w 10000"/>
              <a:gd name="connsiteY28-5508" fmla="*/ 7811 h 9990"/>
              <a:gd name="connsiteX29-5509" fmla="*/ 0 w 10000"/>
              <a:gd name="connsiteY29-5510" fmla="*/ 7921 h 9990"/>
              <a:gd name="connsiteX30-5511" fmla="*/ 7 w 10000"/>
              <a:gd name="connsiteY30-5512" fmla="*/ 8037 h 9990"/>
              <a:gd name="connsiteX31-5513" fmla="*/ 14 w 10000"/>
              <a:gd name="connsiteY31-5514" fmla="*/ 8096 h 9990"/>
              <a:gd name="connsiteX32-5515" fmla="*/ 29 w 10000"/>
              <a:gd name="connsiteY32-5516" fmla="*/ 8199 h 9990"/>
              <a:gd name="connsiteX33-5517" fmla="*/ 76 w 10000"/>
              <a:gd name="connsiteY33-5518" fmla="*/ 8393 h 9990"/>
              <a:gd name="connsiteX34-5519" fmla="*/ 138 w 10000"/>
              <a:gd name="connsiteY34-5520" fmla="*/ 8583 h 9990"/>
              <a:gd name="connsiteX35-5521" fmla="*/ 214 w 10000"/>
              <a:gd name="connsiteY35-5522" fmla="*/ 8764 h 9990"/>
              <a:gd name="connsiteX36-5523" fmla="*/ 304 w 10000"/>
              <a:gd name="connsiteY36-5524" fmla="*/ 8932 h 9990"/>
              <a:gd name="connsiteX37-5525" fmla="*/ 401 w 10000"/>
              <a:gd name="connsiteY37-5526" fmla="*/ 9091 h 9990"/>
              <a:gd name="connsiteX38-5527" fmla="*/ 510 w 10000"/>
              <a:gd name="connsiteY38-5528" fmla="*/ 9241 h 9990"/>
              <a:gd name="connsiteX39-5529" fmla="*/ 630 w 10000"/>
              <a:gd name="connsiteY39-5530" fmla="*/ 9380 h 9990"/>
              <a:gd name="connsiteX40-5531" fmla="*/ 754 w 10000"/>
              <a:gd name="connsiteY40-5532" fmla="*/ 9508 h 9990"/>
              <a:gd name="connsiteX41-5533" fmla="*/ 886 w 10000"/>
              <a:gd name="connsiteY41-5534" fmla="*/ 9618 h 9990"/>
              <a:gd name="connsiteX42-5535" fmla="*/ 1019 w 10000"/>
              <a:gd name="connsiteY42-5536" fmla="*/ 9717 h 9990"/>
              <a:gd name="connsiteX43-5537" fmla="*/ 1157 w 10000"/>
              <a:gd name="connsiteY43-5538" fmla="*/ 9803 h 9990"/>
              <a:gd name="connsiteX44-5539" fmla="*/ 1294 w 10000"/>
              <a:gd name="connsiteY44-5540" fmla="*/ 9874 h 9990"/>
              <a:gd name="connsiteX45-5541" fmla="*/ 1434 w 10000"/>
              <a:gd name="connsiteY45-5542" fmla="*/ 9929 h 9990"/>
              <a:gd name="connsiteX46-5543" fmla="*/ 1571 w 10000"/>
              <a:gd name="connsiteY46-5544" fmla="*/ 9965 h 9990"/>
              <a:gd name="connsiteX47-5545" fmla="*/ 1705 w 10000"/>
              <a:gd name="connsiteY47-5546" fmla="*/ 9989 h 9990"/>
              <a:gd name="connsiteX48-5547" fmla="*/ 1769 w 10000"/>
              <a:gd name="connsiteY48-5548" fmla="*/ 9990 h 9990"/>
              <a:gd name="connsiteX49-5549" fmla="*/ 1844 w 10000"/>
              <a:gd name="connsiteY49-5550" fmla="*/ 9989 h 9990"/>
              <a:gd name="connsiteX50-5551" fmla="*/ 1992 w 10000"/>
              <a:gd name="connsiteY50-5552" fmla="*/ 9964 h 9990"/>
              <a:gd name="connsiteX51-5553" fmla="*/ 2129 w 10000"/>
              <a:gd name="connsiteY51-5554" fmla="*/ 9913 h 9990"/>
              <a:gd name="connsiteX52-5555" fmla="*/ 2263 w 10000"/>
              <a:gd name="connsiteY52-5556" fmla="*/ 9834 h 9990"/>
              <a:gd name="connsiteX53-5557" fmla="*/ 2382 w 10000"/>
              <a:gd name="connsiteY53-5558" fmla="*/ 9731 h 9990"/>
              <a:gd name="connsiteX54-5559" fmla="*/ 2491 w 10000"/>
              <a:gd name="connsiteY54-5560" fmla="*/ 9596 h 9990"/>
              <a:gd name="connsiteX55-5561" fmla="*/ 2561 w 10000"/>
              <a:gd name="connsiteY55-5562" fmla="*/ 9481 h 9990"/>
              <a:gd name="connsiteX56-5563" fmla="*/ 2602 w 10000"/>
              <a:gd name="connsiteY56-5564" fmla="*/ 9395 h 9990"/>
              <a:gd name="connsiteX57-5565" fmla="*/ 2639 w 10000"/>
              <a:gd name="connsiteY57-5566" fmla="*/ 9303 h 9990"/>
              <a:gd name="connsiteX58-5567" fmla="*/ 2674 w 10000"/>
              <a:gd name="connsiteY58-5568" fmla="*/ 9204 h 9990"/>
              <a:gd name="connsiteX59-5569" fmla="*/ 2687 w 10000"/>
              <a:gd name="connsiteY59-5570" fmla="*/ 9150 h 9990"/>
              <a:gd name="connsiteX60-5571" fmla="*/ 2706 w 10000"/>
              <a:gd name="connsiteY60-5572" fmla="*/ 9067 h 9990"/>
              <a:gd name="connsiteX61-5573" fmla="*/ 2736 w 10000"/>
              <a:gd name="connsiteY61-5574" fmla="*/ 8902 h 9990"/>
              <a:gd name="connsiteX62-5575" fmla="*/ 2750 w 10000"/>
              <a:gd name="connsiteY62-5576" fmla="*/ 8748 h 9990"/>
              <a:gd name="connsiteX63-5577" fmla="*/ 2754 w 10000"/>
              <a:gd name="connsiteY63-5578" fmla="*/ 8597 h 9990"/>
              <a:gd name="connsiteX64-5579" fmla="*/ 2746 w 10000"/>
              <a:gd name="connsiteY64-5580" fmla="*/ 8454 h 9990"/>
              <a:gd name="connsiteX65-5581" fmla="*/ 2727 w 10000"/>
              <a:gd name="connsiteY65-5582" fmla="*/ 8314 h 9990"/>
              <a:gd name="connsiteX66-5583" fmla="*/ 2700 w 10000"/>
              <a:gd name="connsiteY66-5584" fmla="*/ 8175 h 9990"/>
              <a:gd name="connsiteX67-5585" fmla="*/ 2665 w 10000"/>
              <a:gd name="connsiteY67-5586" fmla="*/ 8043 h 9990"/>
              <a:gd name="connsiteX68-5587" fmla="*/ 2600 w 10000"/>
              <a:gd name="connsiteY68-5588" fmla="*/ 7847 h 9990"/>
              <a:gd name="connsiteX69-5589" fmla="*/ 2496 w 10000"/>
              <a:gd name="connsiteY69-5590" fmla="*/ 7590 h 9990"/>
              <a:gd name="connsiteX70-5591" fmla="*/ 2319 w 10000"/>
              <a:gd name="connsiteY70-5592" fmla="*/ 7211 h 9990"/>
              <a:gd name="connsiteX71-5593" fmla="*/ 2199 w 10000"/>
              <a:gd name="connsiteY71-5594" fmla="*/ 6944 h 9990"/>
              <a:gd name="connsiteX72-5595" fmla="*/ 2032 w 10000"/>
              <a:gd name="connsiteY72-5596" fmla="*/ 6585 h 9990"/>
              <a:gd name="connsiteX73-5597" fmla="*/ 1728 w 10000"/>
              <a:gd name="connsiteY73-5598" fmla="*/ 5929 h 9990"/>
              <a:gd name="connsiteX74-5599" fmla="*/ 1579 w 10000"/>
              <a:gd name="connsiteY74-5600" fmla="*/ 5573 h 9990"/>
              <a:gd name="connsiteX75-5601" fmla="*/ 1484 w 10000"/>
              <a:gd name="connsiteY75-5602" fmla="*/ 5331 h 9990"/>
              <a:gd name="connsiteX76-5603" fmla="*/ 1399 w 10000"/>
              <a:gd name="connsiteY76-5604" fmla="*/ 5085 h 9990"/>
              <a:gd name="connsiteX77-5605" fmla="*/ 1327 w 10000"/>
              <a:gd name="connsiteY77-5606" fmla="*/ 4838 h 9990"/>
              <a:gd name="connsiteX78-5607" fmla="*/ 1272 w 10000"/>
              <a:gd name="connsiteY78-5608" fmla="*/ 4588 h 9990"/>
              <a:gd name="connsiteX79-5609" fmla="*/ 1232 w 10000"/>
              <a:gd name="connsiteY79-5610" fmla="*/ 4342 h 9990"/>
              <a:gd name="connsiteX80-5611" fmla="*/ 1213 w 10000"/>
              <a:gd name="connsiteY80-5612" fmla="*/ 4101 h 9990"/>
              <a:gd name="connsiteX81-5613" fmla="*/ 1216 w 10000"/>
              <a:gd name="connsiteY81-5614" fmla="*/ 3922 h 9990"/>
              <a:gd name="connsiteX82-5615" fmla="*/ 1225 w 10000"/>
              <a:gd name="connsiteY82-5616" fmla="*/ 3808 h 9990"/>
              <a:gd name="connsiteX83-5617" fmla="*/ 1241 w 10000"/>
              <a:gd name="connsiteY83-5618" fmla="*/ 3693 h 9990"/>
              <a:gd name="connsiteX84-5619" fmla="*/ 1267 w 10000"/>
              <a:gd name="connsiteY84-5620" fmla="*/ 3582 h 9990"/>
              <a:gd name="connsiteX85-5621" fmla="*/ 1296 w 10000"/>
              <a:gd name="connsiteY85-5622" fmla="*/ 3471 h 9990"/>
              <a:gd name="connsiteX86-5623" fmla="*/ 1337 w 10000"/>
              <a:gd name="connsiteY86-5624" fmla="*/ 3365 h 9990"/>
              <a:gd name="connsiteX87-5625" fmla="*/ 1359 w 10000"/>
              <a:gd name="connsiteY87-5626" fmla="*/ 3314 h 9990"/>
              <a:gd name="connsiteX88-5627" fmla="*/ 1392 w 10000"/>
              <a:gd name="connsiteY88-5628" fmla="*/ 3240 h 9990"/>
              <a:gd name="connsiteX89-5629" fmla="*/ 1470 w 10000"/>
              <a:gd name="connsiteY89-5630" fmla="*/ 3116 h 9990"/>
              <a:gd name="connsiteX90-5631" fmla="*/ 1560 w 10000"/>
              <a:gd name="connsiteY90-5632" fmla="*/ 3005 h 9990"/>
              <a:gd name="connsiteX91-5633" fmla="*/ 1657 w 10000"/>
              <a:gd name="connsiteY91-5634" fmla="*/ 2916 h 9990"/>
              <a:gd name="connsiteX92-5635" fmla="*/ 1762 w 10000"/>
              <a:gd name="connsiteY92-5636" fmla="*/ 2841 h 9990"/>
              <a:gd name="connsiteX93-5637" fmla="*/ 1874 w 10000"/>
              <a:gd name="connsiteY93-5638" fmla="*/ 2780 h 9990"/>
              <a:gd name="connsiteX94-5639" fmla="*/ 1992 w 10000"/>
              <a:gd name="connsiteY94-5640" fmla="*/ 2739 h 9990"/>
              <a:gd name="connsiteX95-5641" fmla="*/ 2110 w 10000"/>
              <a:gd name="connsiteY95-5642" fmla="*/ 2708 h 9990"/>
              <a:gd name="connsiteX96-5643" fmla="*/ 2234 w 10000"/>
              <a:gd name="connsiteY96-5644" fmla="*/ 2691 h 9990"/>
              <a:gd name="connsiteX97-5645" fmla="*/ 2359 w 10000"/>
              <a:gd name="connsiteY97-5646" fmla="*/ 2686 h 9990"/>
              <a:gd name="connsiteX98-5647" fmla="*/ 2485 w 10000"/>
              <a:gd name="connsiteY98-5648" fmla="*/ 2692 h 9990"/>
              <a:gd name="connsiteX99-5649" fmla="*/ 2607 w 10000"/>
              <a:gd name="connsiteY99-5650" fmla="*/ 2710 h 9990"/>
              <a:gd name="connsiteX100-5651" fmla="*/ 2727 w 10000"/>
              <a:gd name="connsiteY100-5652" fmla="*/ 2739 h 9990"/>
              <a:gd name="connsiteX101-5653" fmla="*/ 2844 w 10000"/>
              <a:gd name="connsiteY101-5654" fmla="*/ 2774 h 9990"/>
              <a:gd name="connsiteX102-5655" fmla="*/ 2957 w 10000"/>
              <a:gd name="connsiteY102-5656" fmla="*/ 2819 h 9990"/>
              <a:gd name="connsiteX103-5657" fmla="*/ 3061 w 10000"/>
              <a:gd name="connsiteY103-5658" fmla="*/ 2873 h 9990"/>
              <a:gd name="connsiteX104-5659" fmla="*/ 3113 w 10000"/>
              <a:gd name="connsiteY104-5660" fmla="*/ 2902 h 9990"/>
              <a:gd name="connsiteX105-5661" fmla="*/ 3168 w 10000"/>
              <a:gd name="connsiteY105-5662" fmla="*/ 2936 h 9990"/>
              <a:gd name="connsiteX106-5663" fmla="*/ 3282 w 10000"/>
              <a:gd name="connsiteY106-5664" fmla="*/ 3017 h 9990"/>
              <a:gd name="connsiteX107-5665" fmla="*/ 3389 w 10000"/>
              <a:gd name="connsiteY107-5666" fmla="*/ 3105 h 9990"/>
              <a:gd name="connsiteX108-5667" fmla="*/ 3495 w 10000"/>
              <a:gd name="connsiteY108-5668" fmla="*/ 3200 h 9990"/>
              <a:gd name="connsiteX109-5669" fmla="*/ 3648 w 10000"/>
              <a:gd name="connsiteY109-5670" fmla="*/ 3361 h 9990"/>
              <a:gd name="connsiteX110-5671" fmla="*/ 3842 w 10000"/>
              <a:gd name="connsiteY110-5672" fmla="*/ 3598 h 9990"/>
              <a:gd name="connsiteX111-5673" fmla="*/ 4016 w 10000"/>
              <a:gd name="connsiteY111-5674" fmla="*/ 3860 h 9990"/>
              <a:gd name="connsiteX112-5675" fmla="*/ 4176 w 10000"/>
              <a:gd name="connsiteY112-5676" fmla="*/ 4144 h 9990"/>
              <a:gd name="connsiteX113-5677" fmla="*/ 4321 w 10000"/>
              <a:gd name="connsiteY113-5678" fmla="*/ 4446 h 9990"/>
              <a:gd name="connsiteX114-5679" fmla="*/ 4442 w 10000"/>
              <a:gd name="connsiteY114-5680" fmla="*/ 4758 h 9990"/>
              <a:gd name="connsiteX115-5681" fmla="*/ 4494 w 10000"/>
              <a:gd name="connsiteY115-5682" fmla="*/ 4923 h 9990"/>
              <a:gd name="connsiteX116-5683" fmla="*/ 4534 w 10000"/>
              <a:gd name="connsiteY116-5684" fmla="*/ 5043 h 9990"/>
              <a:gd name="connsiteX117-5685" fmla="*/ 4599 w 10000"/>
              <a:gd name="connsiteY117-5686" fmla="*/ 5291 h 9990"/>
              <a:gd name="connsiteX118-5687" fmla="*/ 4653 w 10000"/>
              <a:gd name="connsiteY118-5688" fmla="*/ 5541 h 9990"/>
              <a:gd name="connsiteX119-5689" fmla="*/ 4697 w 10000"/>
              <a:gd name="connsiteY119-5690" fmla="*/ 5794 h 9990"/>
              <a:gd name="connsiteX120-5691" fmla="*/ 4756 w 10000"/>
              <a:gd name="connsiteY120-5692" fmla="*/ 6178 h 9990"/>
              <a:gd name="connsiteX121-5693" fmla="*/ 4829 w 10000"/>
              <a:gd name="connsiteY121-5694" fmla="*/ 6691 h 9990"/>
              <a:gd name="connsiteX122-5695" fmla="*/ 4888 w 10000"/>
              <a:gd name="connsiteY122-5696" fmla="*/ 7071 h 9990"/>
              <a:gd name="connsiteX123-5697" fmla="*/ 4933 w 10000"/>
              <a:gd name="connsiteY123-5698" fmla="*/ 7321 h 9990"/>
              <a:gd name="connsiteX124-5699" fmla="*/ 4988 w 10000"/>
              <a:gd name="connsiteY124-5700" fmla="*/ 7565 h 9990"/>
              <a:gd name="connsiteX125-5701" fmla="*/ 5052 w 10000"/>
              <a:gd name="connsiteY125-5702" fmla="*/ 7808 h 9990"/>
              <a:gd name="connsiteX126-5703" fmla="*/ 5128 w 10000"/>
              <a:gd name="connsiteY126-5704" fmla="*/ 8042 h 9990"/>
              <a:gd name="connsiteX127-5705" fmla="*/ 5218 w 10000"/>
              <a:gd name="connsiteY127-5706" fmla="*/ 8265 h 9990"/>
              <a:gd name="connsiteX128-5707" fmla="*/ 5328 w 10000"/>
              <a:gd name="connsiteY128-5708" fmla="*/ 8485 h 9990"/>
              <a:gd name="connsiteX129-5709" fmla="*/ 5455 w 10000"/>
              <a:gd name="connsiteY129-5710" fmla="*/ 8692 h 9990"/>
              <a:gd name="connsiteX130-5711" fmla="*/ 5527 w 10000"/>
              <a:gd name="connsiteY130-5712" fmla="*/ 8791 h 9990"/>
              <a:gd name="connsiteX131-5713" fmla="*/ 5558 w 10000"/>
              <a:gd name="connsiteY131-5714" fmla="*/ 8833 h 9990"/>
              <a:gd name="connsiteX132-5715" fmla="*/ 5626 w 10000"/>
              <a:gd name="connsiteY132-5716" fmla="*/ 8907 h 9990"/>
              <a:gd name="connsiteX133-5717" fmla="*/ 5693 w 10000"/>
              <a:gd name="connsiteY133-5718" fmla="*/ 8972 h 9990"/>
              <a:gd name="connsiteX134-5719" fmla="*/ 5762 w 10000"/>
              <a:gd name="connsiteY134-5720" fmla="*/ 9028 h 9990"/>
              <a:gd name="connsiteX135-5721" fmla="*/ 5830 w 10000"/>
              <a:gd name="connsiteY135-5722" fmla="*/ 9070 h 9990"/>
              <a:gd name="connsiteX136-5723" fmla="*/ 5901 w 10000"/>
              <a:gd name="connsiteY136-5724" fmla="*/ 9102 h 9990"/>
              <a:gd name="connsiteX137-5725" fmla="*/ 5971 w 10000"/>
              <a:gd name="connsiteY137-5726" fmla="*/ 9126 h 9990"/>
              <a:gd name="connsiteX138-5727" fmla="*/ 6043 w 10000"/>
              <a:gd name="connsiteY138-5728" fmla="*/ 9139 h 9990"/>
              <a:gd name="connsiteX139-5729" fmla="*/ 6114 w 10000"/>
              <a:gd name="connsiteY139-5730" fmla="*/ 9139 h 9990"/>
              <a:gd name="connsiteX140-5731" fmla="*/ 6185 w 10000"/>
              <a:gd name="connsiteY140-5732" fmla="*/ 9130 h 9990"/>
              <a:gd name="connsiteX141-5733" fmla="*/ 6256 w 10000"/>
              <a:gd name="connsiteY141-5734" fmla="*/ 9108 h 9990"/>
              <a:gd name="connsiteX142-5735" fmla="*/ 6326 w 10000"/>
              <a:gd name="connsiteY142-5736" fmla="*/ 9078 h 9990"/>
              <a:gd name="connsiteX143-5737" fmla="*/ 6397 w 10000"/>
              <a:gd name="connsiteY143-5738" fmla="*/ 9041 h 9990"/>
              <a:gd name="connsiteX144-5739" fmla="*/ 6466 w 10000"/>
              <a:gd name="connsiteY144-5740" fmla="*/ 8986 h 9990"/>
              <a:gd name="connsiteX145-5741" fmla="*/ 6535 w 10000"/>
              <a:gd name="connsiteY145-5742" fmla="*/ 8925 h 9990"/>
              <a:gd name="connsiteX146-5743" fmla="*/ 6603 w 10000"/>
              <a:gd name="connsiteY146-5744" fmla="*/ 8852 h 9990"/>
              <a:gd name="connsiteX147-5745" fmla="*/ 6637 w 10000"/>
              <a:gd name="connsiteY147-5746" fmla="*/ 8811 h 9990"/>
              <a:gd name="connsiteX148-5747" fmla="*/ 6667 w 10000"/>
              <a:gd name="connsiteY148-5748" fmla="*/ 8774 h 9990"/>
              <a:gd name="connsiteX149-5749" fmla="*/ 6721 w 10000"/>
              <a:gd name="connsiteY149-5750" fmla="*/ 8695 h 9990"/>
              <a:gd name="connsiteX150-5751" fmla="*/ 6766 w 10000"/>
              <a:gd name="connsiteY150-5752" fmla="*/ 8609 h 9990"/>
              <a:gd name="connsiteX151-5753" fmla="*/ 6805 w 10000"/>
              <a:gd name="connsiteY151-5754" fmla="*/ 8522 h 9990"/>
              <a:gd name="connsiteX152-5755" fmla="*/ 6853 w 10000"/>
              <a:gd name="connsiteY152-5756" fmla="*/ 8385 h 9990"/>
              <a:gd name="connsiteX153-5757" fmla="*/ 6901 w 10000"/>
              <a:gd name="connsiteY153-5758" fmla="*/ 8193 h 9990"/>
              <a:gd name="connsiteX154-5759" fmla="*/ 6931 w 10000"/>
              <a:gd name="connsiteY154-5760" fmla="*/ 7993 h 9990"/>
              <a:gd name="connsiteX155-5761" fmla="*/ 6950 w 10000"/>
              <a:gd name="connsiteY155-5762" fmla="*/ 7785 h 9990"/>
              <a:gd name="connsiteX156-5763" fmla="*/ 6966 w 10000"/>
              <a:gd name="connsiteY156-5764" fmla="*/ 7469 h 9990"/>
              <a:gd name="connsiteX157-5765" fmla="*/ 6974 w 10000"/>
              <a:gd name="connsiteY157-5766" fmla="*/ 7257 h 9990"/>
              <a:gd name="connsiteX158-5767" fmla="*/ 6987 w 10000"/>
              <a:gd name="connsiteY158-5768" fmla="*/ 6972 h 9990"/>
              <a:gd name="connsiteX159-5769" fmla="*/ 7001 w 10000"/>
              <a:gd name="connsiteY159-5770" fmla="*/ 6399 h 9990"/>
              <a:gd name="connsiteX160-5771" fmla="*/ 7001 w 10000"/>
              <a:gd name="connsiteY160-5772" fmla="*/ 5823 h 9990"/>
              <a:gd name="connsiteX161-5773" fmla="*/ 6990 w 10000"/>
              <a:gd name="connsiteY161-5774" fmla="*/ 5251 h 9990"/>
              <a:gd name="connsiteX162-5775" fmla="*/ 6981 w 10000"/>
              <a:gd name="connsiteY162-5776" fmla="*/ 4964 h 9990"/>
              <a:gd name="connsiteX163-5777" fmla="*/ 6978 w 10000"/>
              <a:gd name="connsiteY163-5778" fmla="*/ 4898 h 9990"/>
              <a:gd name="connsiteX164-5779" fmla="*/ 6965 w 10000"/>
              <a:gd name="connsiteY164-5780" fmla="*/ 4758 h 9990"/>
              <a:gd name="connsiteX165-5781" fmla="*/ 6946 w 10000"/>
              <a:gd name="connsiteY165-5782" fmla="*/ 4625 h 9990"/>
              <a:gd name="connsiteX166-5783" fmla="*/ 6916 w 10000"/>
              <a:gd name="connsiteY166-5784" fmla="*/ 4496 h 9990"/>
              <a:gd name="connsiteX167-5785" fmla="*/ 6885 w 10000"/>
              <a:gd name="connsiteY167-5786" fmla="*/ 4371 h 9990"/>
              <a:gd name="connsiteX168-5787" fmla="*/ 6844 w 10000"/>
              <a:gd name="connsiteY168-5788" fmla="*/ 4249 h 9990"/>
              <a:gd name="connsiteX169-5789" fmla="*/ 6796 w 10000"/>
              <a:gd name="connsiteY169-5790" fmla="*/ 4132 h 9990"/>
              <a:gd name="connsiteX170-5791" fmla="*/ 6744 w 10000"/>
              <a:gd name="connsiteY170-5792" fmla="*/ 4023 h 9990"/>
              <a:gd name="connsiteX171-5793" fmla="*/ 6684 w 10000"/>
              <a:gd name="connsiteY171-5794" fmla="*/ 3922 h 9990"/>
              <a:gd name="connsiteX172-5795" fmla="*/ 6619 w 10000"/>
              <a:gd name="connsiteY172-5796" fmla="*/ 3831 h 9990"/>
              <a:gd name="connsiteX173-5797" fmla="*/ 6547 w 10000"/>
              <a:gd name="connsiteY173-5798" fmla="*/ 3747 h 9990"/>
              <a:gd name="connsiteX174-5799" fmla="*/ 6470 w 10000"/>
              <a:gd name="connsiteY174-5800" fmla="*/ 3672 h 9990"/>
              <a:gd name="connsiteX175-5801" fmla="*/ 6390 w 10000"/>
              <a:gd name="connsiteY175-5802" fmla="*/ 3610 h 9990"/>
              <a:gd name="connsiteX176-5803" fmla="*/ 6304 w 10000"/>
              <a:gd name="connsiteY176-5804" fmla="*/ 3556 h 9990"/>
              <a:gd name="connsiteX177-5805" fmla="*/ 6212 w 10000"/>
              <a:gd name="connsiteY177-5806" fmla="*/ 3519 h 9990"/>
              <a:gd name="connsiteX178-5807" fmla="*/ 6115 w 10000"/>
              <a:gd name="connsiteY178-5808" fmla="*/ 3495 h 9990"/>
              <a:gd name="connsiteX179-5809" fmla="*/ 6064 w 10000"/>
              <a:gd name="connsiteY179-5810" fmla="*/ 3490 h 9990"/>
              <a:gd name="connsiteX180-5811" fmla="*/ 6039 w 10000"/>
              <a:gd name="connsiteY180-5812" fmla="*/ 3489 h 9990"/>
              <a:gd name="connsiteX181-5813" fmla="*/ 5986 w 10000"/>
              <a:gd name="connsiteY181-5814" fmla="*/ 3494 h 9990"/>
              <a:gd name="connsiteX182-5815" fmla="*/ 5934 w 10000"/>
              <a:gd name="connsiteY182-5816" fmla="*/ 3509 h 9990"/>
              <a:gd name="connsiteX183-5817" fmla="*/ 5884 w 10000"/>
              <a:gd name="connsiteY183-5818" fmla="*/ 3535 h 9990"/>
              <a:gd name="connsiteX184-5819" fmla="*/ 5837 w 10000"/>
              <a:gd name="connsiteY184-5820" fmla="*/ 3573 h 9990"/>
              <a:gd name="connsiteX185-5821" fmla="*/ 5796 w 10000"/>
              <a:gd name="connsiteY185-5822" fmla="*/ 3620 h 9990"/>
              <a:gd name="connsiteX186-5823" fmla="*/ 5763 w 10000"/>
              <a:gd name="connsiteY186-5824" fmla="*/ 3675 h 9990"/>
              <a:gd name="connsiteX187-5825" fmla="*/ 5738 w 10000"/>
              <a:gd name="connsiteY187-5826" fmla="*/ 3739 h 9990"/>
              <a:gd name="connsiteX188-5827" fmla="*/ 5729 w 10000"/>
              <a:gd name="connsiteY188-5828" fmla="*/ 3773 h 9990"/>
              <a:gd name="connsiteX189-5829" fmla="*/ 5725 w 10000"/>
              <a:gd name="connsiteY189-5830" fmla="*/ 3801 h 9990"/>
              <a:gd name="connsiteX190-5831" fmla="*/ 5719 w 10000"/>
              <a:gd name="connsiteY190-5832" fmla="*/ 3857 h 9990"/>
              <a:gd name="connsiteX191-5833" fmla="*/ 5724 w 10000"/>
              <a:gd name="connsiteY191-5834" fmla="*/ 3942 h 9990"/>
              <a:gd name="connsiteX192-5835" fmla="*/ 5745 w 10000"/>
              <a:gd name="connsiteY192-5836" fmla="*/ 4055 h 9990"/>
              <a:gd name="connsiteX193-5837" fmla="*/ 5786 w 10000"/>
              <a:gd name="connsiteY193-5838" fmla="*/ 4153 h 9990"/>
              <a:gd name="connsiteX194-5839" fmla="*/ 5811 w 10000"/>
              <a:gd name="connsiteY194-5840" fmla="*/ 4199 h 9990"/>
              <a:gd name="connsiteX195-5841" fmla="*/ 5860 w 10000"/>
              <a:gd name="connsiteY195-5842" fmla="*/ 4275 h 9990"/>
              <a:gd name="connsiteX196-5843" fmla="*/ 5960 w 10000"/>
              <a:gd name="connsiteY196-5844" fmla="*/ 4401 h 9990"/>
              <a:gd name="connsiteX197-5845" fmla="*/ 6061 w 10000"/>
              <a:gd name="connsiteY197-5846" fmla="*/ 4506 h 9990"/>
              <a:gd name="connsiteX198-5847" fmla="*/ 6167 w 10000"/>
              <a:gd name="connsiteY198-5848" fmla="*/ 4588 h 9990"/>
              <a:gd name="connsiteX199-5849" fmla="*/ 6272 w 10000"/>
              <a:gd name="connsiteY199-5850" fmla="*/ 4642 h 9990"/>
              <a:gd name="connsiteX200-5851" fmla="*/ 6380 w 10000"/>
              <a:gd name="connsiteY200-5852" fmla="*/ 4677 h 9990"/>
              <a:gd name="connsiteX201-5853" fmla="*/ 6488 w 10000"/>
              <a:gd name="connsiteY201-5854" fmla="*/ 4690 h 9990"/>
              <a:gd name="connsiteX202-5855" fmla="*/ 6596 w 10000"/>
              <a:gd name="connsiteY202-5856" fmla="*/ 4680 h 9990"/>
              <a:gd name="connsiteX203-5857" fmla="*/ 6703 w 10000"/>
              <a:gd name="connsiteY203-5858" fmla="*/ 4655 h 9990"/>
              <a:gd name="connsiteX204-5859" fmla="*/ 6810 w 10000"/>
              <a:gd name="connsiteY204-5860" fmla="*/ 4606 h 9990"/>
              <a:gd name="connsiteX205-5861" fmla="*/ 6915 w 10000"/>
              <a:gd name="connsiteY205-5862" fmla="*/ 4547 h 9990"/>
              <a:gd name="connsiteX206-5863" fmla="*/ 7018 w 10000"/>
              <a:gd name="connsiteY206-5864" fmla="*/ 4466 h 9990"/>
              <a:gd name="connsiteX207-5865" fmla="*/ 7116 w 10000"/>
              <a:gd name="connsiteY207-5866" fmla="*/ 4372 h 9990"/>
              <a:gd name="connsiteX208-5867" fmla="*/ 7213 w 10000"/>
              <a:gd name="connsiteY208-5868" fmla="*/ 4262 h 9990"/>
              <a:gd name="connsiteX209-5869" fmla="*/ 7306 w 10000"/>
              <a:gd name="connsiteY209-5870" fmla="*/ 4142 h 9990"/>
              <a:gd name="connsiteX210-5871" fmla="*/ 7391 w 10000"/>
              <a:gd name="connsiteY210-5872" fmla="*/ 4007 h 9990"/>
              <a:gd name="connsiteX211-5873" fmla="*/ 7433 w 10000"/>
              <a:gd name="connsiteY211-5874" fmla="*/ 3936 h 9990"/>
              <a:gd name="connsiteX212-5875" fmla="*/ 7506 w 10000"/>
              <a:gd name="connsiteY212-5876" fmla="*/ 3802 h 9990"/>
              <a:gd name="connsiteX213-5877" fmla="*/ 7640 w 10000"/>
              <a:gd name="connsiteY213-5878" fmla="*/ 3522 h 9990"/>
              <a:gd name="connsiteX214-5879" fmla="*/ 7754 w 10000"/>
              <a:gd name="connsiteY214-5880" fmla="*/ 3222 h 9990"/>
              <a:gd name="connsiteX215-5881" fmla="*/ 7825 w 10000"/>
              <a:gd name="connsiteY215-5882" fmla="*/ 2987 h 9990"/>
              <a:gd name="connsiteX216-5883" fmla="*/ 7868 w 10000"/>
              <a:gd name="connsiteY216-5884" fmla="*/ 2828 h 9990"/>
              <a:gd name="connsiteX217-5885" fmla="*/ 7900 w 10000"/>
              <a:gd name="connsiteY217-5886" fmla="*/ 2665 h 9990"/>
              <a:gd name="connsiteX218-5887" fmla="*/ 7931 w 10000"/>
              <a:gd name="connsiteY218-5888" fmla="*/ 2497 h 9990"/>
              <a:gd name="connsiteX219-5889" fmla="*/ 7952 w 10000"/>
              <a:gd name="connsiteY219-5890" fmla="*/ 2334 h 9990"/>
              <a:gd name="connsiteX220-5891" fmla="*/ 7965 w 10000"/>
              <a:gd name="connsiteY220-5892" fmla="*/ 2165 h 9990"/>
              <a:gd name="connsiteX221-5893" fmla="*/ 7973 w 10000"/>
              <a:gd name="connsiteY221-5894" fmla="*/ 1997 h 9990"/>
              <a:gd name="connsiteX222-5895" fmla="*/ 7971 w 10000"/>
              <a:gd name="connsiteY222-5896" fmla="*/ 1827 h 9990"/>
              <a:gd name="connsiteX223-5897" fmla="*/ 7963 w 10000"/>
              <a:gd name="connsiteY223-5898" fmla="*/ 1657 h 9990"/>
              <a:gd name="connsiteX224-5899" fmla="*/ 7949 w 10000"/>
              <a:gd name="connsiteY224-5900" fmla="*/ 1487 h 9990"/>
              <a:gd name="connsiteX225-5901" fmla="*/ 7937 w 10000"/>
              <a:gd name="connsiteY225-5902" fmla="*/ 1403 h 9990"/>
              <a:gd name="connsiteX226-5903" fmla="*/ 7916 w 10000"/>
              <a:gd name="connsiteY226-5904" fmla="*/ 1288 h 9990"/>
              <a:gd name="connsiteX227-5905" fmla="*/ 7892 w 10000"/>
              <a:gd name="connsiteY227-5906" fmla="*/ 1097 h 9990"/>
              <a:gd name="connsiteX228-5907" fmla="*/ 7883 w 10000"/>
              <a:gd name="connsiteY228-5908" fmla="*/ 968 h 9990"/>
              <a:gd name="connsiteX229-5909" fmla="*/ 7885 w 10000"/>
              <a:gd name="connsiteY229-5910" fmla="*/ 844 h 9990"/>
              <a:gd name="connsiteX230-5911" fmla="*/ 7903 w 10000"/>
              <a:gd name="connsiteY230-5912" fmla="*/ 726 h 9990"/>
              <a:gd name="connsiteX231-5913" fmla="*/ 7934 w 10000"/>
              <a:gd name="connsiteY231-5914" fmla="*/ 648 h 9990"/>
              <a:gd name="connsiteX232-5915" fmla="*/ 7958 w 10000"/>
              <a:gd name="connsiteY232-5916" fmla="*/ 600 h 9990"/>
              <a:gd name="connsiteX233-5917" fmla="*/ 7992 w 10000"/>
              <a:gd name="connsiteY233-5918" fmla="*/ 557 h 9990"/>
              <a:gd name="connsiteX234-5919" fmla="*/ 8030 w 10000"/>
              <a:gd name="connsiteY234-5920" fmla="*/ 521 h 9990"/>
              <a:gd name="connsiteX235-5921" fmla="*/ 8050 w 10000"/>
              <a:gd name="connsiteY235-5922" fmla="*/ 506 h 9990"/>
              <a:gd name="connsiteX236-5923" fmla="*/ 8088 w 10000"/>
              <a:gd name="connsiteY236-5924" fmla="*/ 485 h 9990"/>
              <a:gd name="connsiteX237-5925" fmla="*/ 8159 w 10000"/>
              <a:gd name="connsiteY237-5926" fmla="*/ 470 h 9990"/>
              <a:gd name="connsiteX238-5927" fmla="*/ 8229 w 10000"/>
              <a:gd name="connsiteY238-5928" fmla="*/ 479 h 9990"/>
              <a:gd name="connsiteX239-5929" fmla="*/ 8301 w 10000"/>
              <a:gd name="connsiteY239-5930" fmla="*/ 514 h 9990"/>
              <a:gd name="connsiteX240-5931" fmla="*/ 8370 w 10000"/>
              <a:gd name="connsiteY240-5932" fmla="*/ 563 h 9990"/>
              <a:gd name="connsiteX241-5933" fmla="*/ 8433 w 10000"/>
              <a:gd name="connsiteY241-5934" fmla="*/ 628 h 9990"/>
              <a:gd name="connsiteX242-5935" fmla="*/ 8490 w 10000"/>
              <a:gd name="connsiteY242-5936" fmla="*/ 703 h 9990"/>
              <a:gd name="connsiteX243-5937" fmla="*/ 8538 w 10000"/>
              <a:gd name="connsiteY243-5938" fmla="*/ 779 h 9990"/>
              <a:gd name="connsiteX244-5939" fmla="*/ 8559 w 10000"/>
              <a:gd name="connsiteY244-5940" fmla="*/ 817 h 9990"/>
              <a:gd name="connsiteX245-5941" fmla="*/ 8645 w 10000"/>
              <a:gd name="connsiteY245-5942" fmla="*/ 1002 h 9990"/>
              <a:gd name="connsiteX246-5943" fmla="*/ 8792 w 10000"/>
              <a:gd name="connsiteY246-5944" fmla="*/ 1306 h 9990"/>
              <a:gd name="connsiteX247-5945" fmla="*/ 8868 w 10000"/>
              <a:gd name="connsiteY247-5946" fmla="*/ 1440 h 9990"/>
              <a:gd name="connsiteX248-5947" fmla="*/ 8925 w 10000"/>
              <a:gd name="connsiteY248-5948" fmla="*/ 1519 h 9990"/>
              <a:gd name="connsiteX249-5949" fmla="*/ 8982 w 10000"/>
              <a:gd name="connsiteY249-5950" fmla="*/ 1590 h 9990"/>
              <a:gd name="connsiteX250-5951" fmla="*/ 9039 w 10000"/>
              <a:gd name="connsiteY250-5952" fmla="*/ 1640 h 9990"/>
              <a:gd name="connsiteX251-5953" fmla="*/ 9103 w 10000"/>
              <a:gd name="connsiteY251-5954" fmla="*/ 1674 h 9990"/>
              <a:gd name="connsiteX252-5955" fmla="*/ 9168 w 10000"/>
              <a:gd name="connsiteY252-5956" fmla="*/ 1688 h 9990"/>
              <a:gd name="connsiteX253-5957" fmla="*/ 9236 w 10000"/>
              <a:gd name="connsiteY253-5958" fmla="*/ 1679 h 9990"/>
              <a:gd name="connsiteX254-5959" fmla="*/ 9308 w 10000"/>
              <a:gd name="connsiteY254-5960" fmla="*/ 1645 h 9990"/>
              <a:gd name="connsiteX255-5961" fmla="*/ 9384 w 10000"/>
              <a:gd name="connsiteY255-5962" fmla="*/ 1581 h 9990"/>
              <a:gd name="connsiteX256-5963" fmla="*/ 9463 w 10000"/>
              <a:gd name="connsiteY256-5964" fmla="*/ 1485 h 9990"/>
              <a:gd name="connsiteX257-5965" fmla="*/ 9504 w 10000"/>
              <a:gd name="connsiteY257-5966" fmla="*/ 1424 h 9990"/>
              <a:gd name="connsiteX258-5967" fmla="*/ 9544 w 10000"/>
              <a:gd name="connsiteY258-5968" fmla="*/ 1355 h 9990"/>
              <a:gd name="connsiteX259-5969" fmla="*/ 9614 w 10000"/>
              <a:gd name="connsiteY259-5970" fmla="*/ 1209 h 9990"/>
              <a:gd name="connsiteX260-5971" fmla="*/ 9672 w 10000"/>
              <a:gd name="connsiteY260-5972" fmla="*/ 1046 h 9990"/>
              <a:gd name="connsiteX261-5973" fmla="*/ 9722 w 10000"/>
              <a:gd name="connsiteY261-5974" fmla="*/ 879 h 9990"/>
              <a:gd name="connsiteX262-5975" fmla="*/ 9743 w 10000"/>
              <a:gd name="connsiteY262-5976" fmla="*/ 795 h 9990"/>
              <a:gd name="connsiteX263-5977" fmla="*/ 9795 w 10000"/>
              <a:gd name="connsiteY263-5978" fmla="*/ 594 h 9990"/>
              <a:gd name="connsiteX264-5979" fmla="*/ 9884 w 10000"/>
              <a:gd name="connsiteY264-5980" fmla="*/ 283 h 9990"/>
              <a:gd name="connsiteX265-5981" fmla="*/ 9955 w 10000"/>
              <a:gd name="connsiteY265-5982" fmla="*/ 89 h 9990"/>
              <a:gd name="connsiteX266-5983" fmla="*/ 10000 w 10000"/>
              <a:gd name="connsiteY266-5984" fmla="*/ 0 h 9990"/>
              <a:gd name="connsiteX0-5985" fmla="*/ 675 w 10000"/>
              <a:gd name="connsiteY0-5986" fmla="*/ 9667 h 10000"/>
              <a:gd name="connsiteX1-5987" fmla="*/ 769 w 10000"/>
              <a:gd name="connsiteY1-5988" fmla="*/ 9469 h 10000"/>
              <a:gd name="connsiteX2-5989" fmla="*/ 846 w 10000"/>
              <a:gd name="connsiteY2-5990" fmla="*/ 9262 h 10000"/>
              <a:gd name="connsiteX3-5991" fmla="*/ 905 w 10000"/>
              <a:gd name="connsiteY3-5992" fmla="*/ 9038 h 10000"/>
              <a:gd name="connsiteX4-5993" fmla="*/ 926 w 10000"/>
              <a:gd name="connsiteY4-5994" fmla="*/ 8920 h 10000"/>
              <a:gd name="connsiteX5-5995" fmla="*/ 942 w 10000"/>
              <a:gd name="connsiteY5-5996" fmla="*/ 8824 h 10000"/>
              <a:gd name="connsiteX6-5997" fmla="*/ 958 w 10000"/>
              <a:gd name="connsiteY6-5998" fmla="*/ 8630 h 10000"/>
              <a:gd name="connsiteX7-5999" fmla="*/ 961 w 10000"/>
              <a:gd name="connsiteY7-6000" fmla="*/ 8440 h 10000"/>
              <a:gd name="connsiteX8-6001" fmla="*/ 944 w 10000"/>
              <a:gd name="connsiteY8-6002" fmla="*/ 8247 h 10000"/>
              <a:gd name="connsiteX9-6003" fmla="*/ 912 w 10000"/>
              <a:gd name="connsiteY9-6004" fmla="*/ 8062 h 10000"/>
              <a:gd name="connsiteX10-6005" fmla="*/ 861 w 10000"/>
              <a:gd name="connsiteY10-6006" fmla="*/ 7883 h 10000"/>
              <a:gd name="connsiteX11-6007" fmla="*/ 795 w 10000"/>
              <a:gd name="connsiteY11-6008" fmla="*/ 7718 h 10000"/>
              <a:gd name="connsiteX12-6009" fmla="*/ 709 w 10000"/>
              <a:gd name="connsiteY12-6010" fmla="*/ 7561 h 10000"/>
              <a:gd name="connsiteX13-6011" fmla="*/ 657 w 10000"/>
              <a:gd name="connsiteY13-6012" fmla="*/ 7487 h 10000"/>
              <a:gd name="connsiteX14-6013" fmla="*/ 625 w 10000"/>
              <a:gd name="connsiteY14-6014" fmla="*/ 7446 h 10000"/>
              <a:gd name="connsiteX15-6015" fmla="*/ 557 w 10000"/>
              <a:gd name="connsiteY15-6016" fmla="*/ 7379 h 10000"/>
              <a:gd name="connsiteX16-6017" fmla="*/ 492 w 10000"/>
              <a:gd name="connsiteY16-6018" fmla="*/ 7330 h 10000"/>
              <a:gd name="connsiteX17-6019" fmla="*/ 427 w 10000"/>
              <a:gd name="connsiteY17-6020" fmla="*/ 7301 h 10000"/>
              <a:gd name="connsiteX18-6021" fmla="*/ 365 w 10000"/>
              <a:gd name="connsiteY18-6022" fmla="*/ 7290 h 10000"/>
              <a:gd name="connsiteX19-6023" fmla="*/ 304 w 10000"/>
              <a:gd name="connsiteY19-6024" fmla="*/ 7295 h 10000"/>
              <a:gd name="connsiteX20-6025" fmla="*/ 245 w 10000"/>
              <a:gd name="connsiteY20-6026" fmla="*/ 7315 h 10000"/>
              <a:gd name="connsiteX21-6027" fmla="*/ 191 w 10000"/>
              <a:gd name="connsiteY21-6028" fmla="*/ 7350 h 10000"/>
              <a:gd name="connsiteX22-6029" fmla="*/ 144 w 10000"/>
              <a:gd name="connsiteY22-6030" fmla="*/ 7397 h 10000"/>
              <a:gd name="connsiteX23-6031" fmla="*/ 101 w 10000"/>
              <a:gd name="connsiteY23-6032" fmla="*/ 7461 h 10000"/>
              <a:gd name="connsiteX24-6033" fmla="*/ 66 w 10000"/>
              <a:gd name="connsiteY24-6034" fmla="*/ 7537 h 10000"/>
              <a:gd name="connsiteX25-6035" fmla="*/ 35 w 10000"/>
              <a:gd name="connsiteY25-6036" fmla="*/ 7622 h 10000"/>
              <a:gd name="connsiteX26-6037" fmla="*/ 16 w 10000"/>
              <a:gd name="connsiteY26-6038" fmla="*/ 7718 h 10000"/>
              <a:gd name="connsiteX27-6039" fmla="*/ 3 w 10000"/>
              <a:gd name="connsiteY27-6040" fmla="*/ 7819 h 10000"/>
              <a:gd name="connsiteX28-6041" fmla="*/ 0 w 10000"/>
              <a:gd name="connsiteY28-6042" fmla="*/ 7929 h 10000"/>
              <a:gd name="connsiteX29-6043" fmla="*/ 7 w 10000"/>
              <a:gd name="connsiteY29-6044" fmla="*/ 8045 h 10000"/>
              <a:gd name="connsiteX30-6045" fmla="*/ 14 w 10000"/>
              <a:gd name="connsiteY30-6046" fmla="*/ 8104 h 10000"/>
              <a:gd name="connsiteX31-6047" fmla="*/ 29 w 10000"/>
              <a:gd name="connsiteY31-6048" fmla="*/ 8207 h 10000"/>
              <a:gd name="connsiteX32-6049" fmla="*/ 76 w 10000"/>
              <a:gd name="connsiteY32-6050" fmla="*/ 8401 h 10000"/>
              <a:gd name="connsiteX33-6051" fmla="*/ 138 w 10000"/>
              <a:gd name="connsiteY33-6052" fmla="*/ 8592 h 10000"/>
              <a:gd name="connsiteX34-6053" fmla="*/ 214 w 10000"/>
              <a:gd name="connsiteY34-6054" fmla="*/ 8773 h 10000"/>
              <a:gd name="connsiteX35-6055" fmla="*/ 304 w 10000"/>
              <a:gd name="connsiteY35-6056" fmla="*/ 8941 h 10000"/>
              <a:gd name="connsiteX36-6057" fmla="*/ 401 w 10000"/>
              <a:gd name="connsiteY36-6058" fmla="*/ 9100 h 10000"/>
              <a:gd name="connsiteX37-6059" fmla="*/ 510 w 10000"/>
              <a:gd name="connsiteY37-6060" fmla="*/ 9250 h 10000"/>
              <a:gd name="connsiteX38-6061" fmla="*/ 630 w 10000"/>
              <a:gd name="connsiteY38-6062" fmla="*/ 9389 h 10000"/>
              <a:gd name="connsiteX39-6063" fmla="*/ 754 w 10000"/>
              <a:gd name="connsiteY39-6064" fmla="*/ 9518 h 10000"/>
              <a:gd name="connsiteX40-6065" fmla="*/ 886 w 10000"/>
              <a:gd name="connsiteY40-6066" fmla="*/ 9628 h 10000"/>
              <a:gd name="connsiteX41-6067" fmla="*/ 1019 w 10000"/>
              <a:gd name="connsiteY41-6068" fmla="*/ 9727 h 10000"/>
              <a:gd name="connsiteX42-6069" fmla="*/ 1157 w 10000"/>
              <a:gd name="connsiteY42-6070" fmla="*/ 9813 h 10000"/>
              <a:gd name="connsiteX43-6071" fmla="*/ 1294 w 10000"/>
              <a:gd name="connsiteY43-6072" fmla="*/ 9884 h 10000"/>
              <a:gd name="connsiteX44-6073" fmla="*/ 1434 w 10000"/>
              <a:gd name="connsiteY44-6074" fmla="*/ 9939 h 10000"/>
              <a:gd name="connsiteX45-6075" fmla="*/ 1571 w 10000"/>
              <a:gd name="connsiteY45-6076" fmla="*/ 9975 h 10000"/>
              <a:gd name="connsiteX46-6077" fmla="*/ 1705 w 10000"/>
              <a:gd name="connsiteY46-6078" fmla="*/ 9999 h 10000"/>
              <a:gd name="connsiteX47-6079" fmla="*/ 1769 w 10000"/>
              <a:gd name="connsiteY47-6080" fmla="*/ 10000 h 10000"/>
              <a:gd name="connsiteX48-6081" fmla="*/ 1844 w 10000"/>
              <a:gd name="connsiteY48-6082" fmla="*/ 9999 h 10000"/>
              <a:gd name="connsiteX49-6083" fmla="*/ 1992 w 10000"/>
              <a:gd name="connsiteY49-6084" fmla="*/ 9974 h 10000"/>
              <a:gd name="connsiteX50-6085" fmla="*/ 2129 w 10000"/>
              <a:gd name="connsiteY50-6086" fmla="*/ 9923 h 10000"/>
              <a:gd name="connsiteX51-6087" fmla="*/ 2263 w 10000"/>
              <a:gd name="connsiteY51-6088" fmla="*/ 9844 h 10000"/>
              <a:gd name="connsiteX52-6089" fmla="*/ 2382 w 10000"/>
              <a:gd name="connsiteY52-6090" fmla="*/ 9741 h 10000"/>
              <a:gd name="connsiteX53-6091" fmla="*/ 2491 w 10000"/>
              <a:gd name="connsiteY53-6092" fmla="*/ 9606 h 10000"/>
              <a:gd name="connsiteX54-6093" fmla="*/ 2561 w 10000"/>
              <a:gd name="connsiteY54-6094" fmla="*/ 9490 h 10000"/>
              <a:gd name="connsiteX55-6095" fmla="*/ 2602 w 10000"/>
              <a:gd name="connsiteY55-6096" fmla="*/ 9404 h 10000"/>
              <a:gd name="connsiteX56-6097" fmla="*/ 2639 w 10000"/>
              <a:gd name="connsiteY56-6098" fmla="*/ 9312 h 10000"/>
              <a:gd name="connsiteX57-6099" fmla="*/ 2674 w 10000"/>
              <a:gd name="connsiteY57-6100" fmla="*/ 9213 h 10000"/>
              <a:gd name="connsiteX58-6101" fmla="*/ 2687 w 10000"/>
              <a:gd name="connsiteY58-6102" fmla="*/ 9159 h 10000"/>
              <a:gd name="connsiteX59-6103" fmla="*/ 2706 w 10000"/>
              <a:gd name="connsiteY59-6104" fmla="*/ 9076 h 10000"/>
              <a:gd name="connsiteX60-6105" fmla="*/ 2736 w 10000"/>
              <a:gd name="connsiteY60-6106" fmla="*/ 8911 h 10000"/>
              <a:gd name="connsiteX61-6107" fmla="*/ 2750 w 10000"/>
              <a:gd name="connsiteY61-6108" fmla="*/ 8757 h 10000"/>
              <a:gd name="connsiteX62-6109" fmla="*/ 2754 w 10000"/>
              <a:gd name="connsiteY62-6110" fmla="*/ 8606 h 10000"/>
              <a:gd name="connsiteX63-6111" fmla="*/ 2746 w 10000"/>
              <a:gd name="connsiteY63-6112" fmla="*/ 8462 h 10000"/>
              <a:gd name="connsiteX64-6113" fmla="*/ 2727 w 10000"/>
              <a:gd name="connsiteY64-6114" fmla="*/ 8322 h 10000"/>
              <a:gd name="connsiteX65-6115" fmla="*/ 2700 w 10000"/>
              <a:gd name="connsiteY65-6116" fmla="*/ 8183 h 10000"/>
              <a:gd name="connsiteX66-6117" fmla="*/ 2665 w 10000"/>
              <a:gd name="connsiteY66-6118" fmla="*/ 8051 h 10000"/>
              <a:gd name="connsiteX67-6119" fmla="*/ 2600 w 10000"/>
              <a:gd name="connsiteY67-6120" fmla="*/ 7855 h 10000"/>
              <a:gd name="connsiteX68-6121" fmla="*/ 2496 w 10000"/>
              <a:gd name="connsiteY68-6122" fmla="*/ 7598 h 10000"/>
              <a:gd name="connsiteX69-6123" fmla="*/ 2319 w 10000"/>
              <a:gd name="connsiteY69-6124" fmla="*/ 7218 h 10000"/>
              <a:gd name="connsiteX70-6125" fmla="*/ 2199 w 10000"/>
              <a:gd name="connsiteY70-6126" fmla="*/ 6951 h 10000"/>
              <a:gd name="connsiteX71-6127" fmla="*/ 2032 w 10000"/>
              <a:gd name="connsiteY71-6128" fmla="*/ 6592 h 10000"/>
              <a:gd name="connsiteX72-6129" fmla="*/ 1728 w 10000"/>
              <a:gd name="connsiteY72-6130" fmla="*/ 5935 h 10000"/>
              <a:gd name="connsiteX73-6131" fmla="*/ 1579 w 10000"/>
              <a:gd name="connsiteY73-6132" fmla="*/ 5579 h 10000"/>
              <a:gd name="connsiteX74-6133" fmla="*/ 1484 w 10000"/>
              <a:gd name="connsiteY74-6134" fmla="*/ 5336 h 10000"/>
              <a:gd name="connsiteX75-6135" fmla="*/ 1399 w 10000"/>
              <a:gd name="connsiteY75-6136" fmla="*/ 5090 h 10000"/>
              <a:gd name="connsiteX76-6137" fmla="*/ 1327 w 10000"/>
              <a:gd name="connsiteY76-6138" fmla="*/ 4843 h 10000"/>
              <a:gd name="connsiteX77-6139" fmla="*/ 1272 w 10000"/>
              <a:gd name="connsiteY77-6140" fmla="*/ 4593 h 10000"/>
              <a:gd name="connsiteX78-6141" fmla="*/ 1232 w 10000"/>
              <a:gd name="connsiteY78-6142" fmla="*/ 4346 h 10000"/>
              <a:gd name="connsiteX79-6143" fmla="*/ 1213 w 10000"/>
              <a:gd name="connsiteY79-6144" fmla="*/ 4105 h 10000"/>
              <a:gd name="connsiteX80-6145" fmla="*/ 1216 w 10000"/>
              <a:gd name="connsiteY80-6146" fmla="*/ 3926 h 10000"/>
              <a:gd name="connsiteX81-6147" fmla="*/ 1225 w 10000"/>
              <a:gd name="connsiteY81-6148" fmla="*/ 3812 h 10000"/>
              <a:gd name="connsiteX82-6149" fmla="*/ 1241 w 10000"/>
              <a:gd name="connsiteY82-6150" fmla="*/ 3697 h 10000"/>
              <a:gd name="connsiteX83-6151" fmla="*/ 1267 w 10000"/>
              <a:gd name="connsiteY83-6152" fmla="*/ 3586 h 10000"/>
              <a:gd name="connsiteX84-6153" fmla="*/ 1296 w 10000"/>
              <a:gd name="connsiteY84-6154" fmla="*/ 3474 h 10000"/>
              <a:gd name="connsiteX85-6155" fmla="*/ 1337 w 10000"/>
              <a:gd name="connsiteY85-6156" fmla="*/ 3368 h 10000"/>
              <a:gd name="connsiteX86-6157" fmla="*/ 1359 w 10000"/>
              <a:gd name="connsiteY86-6158" fmla="*/ 3317 h 10000"/>
              <a:gd name="connsiteX87-6159" fmla="*/ 1392 w 10000"/>
              <a:gd name="connsiteY87-6160" fmla="*/ 3243 h 10000"/>
              <a:gd name="connsiteX88-6161" fmla="*/ 1470 w 10000"/>
              <a:gd name="connsiteY88-6162" fmla="*/ 3119 h 10000"/>
              <a:gd name="connsiteX89-6163" fmla="*/ 1560 w 10000"/>
              <a:gd name="connsiteY89-6164" fmla="*/ 3008 h 10000"/>
              <a:gd name="connsiteX90-6165" fmla="*/ 1657 w 10000"/>
              <a:gd name="connsiteY90-6166" fmla="*/ 2919 h 10000"/>
              <a:gd name="connsiteX91-6167" fmla="*/ 1762 w 10000"/>
              <a:gd name="connsiteY91-6168" fmla="*/ 2844 h 10000"/>
              <a:gd name="connsiteX92-6169" fmla="*/ 1874 w 10000"/>
              <a:gd name="connsiteY92-6170" fmla="*/ 2783 h 10000"/>
              <a:gd name="connsiteX93-6171" fmla="*/ 1992 w 10000"/>
              <a:gd name="connsiteY93-6172" fmla="*/ 2742 h 10000"/>
              <a:gd name="connsiteX94-6173" fmla="*/ 2110 w 10000"/>
              <a:gd name="connsiteY94-6174" fmla="*/ 2711 h 10000"/>
              <a:gd name="connsiteX95-6175" fmla="*/ 2234 w 10000"/>
              <a:gd name="connsiteY95-6176" fmla="*/ 2694 h 10000"/>
              <a:gd name="connsiteX96-6177" fmla="*/ 2359 w 10000"/>
              <a:gd name="connsiteY96-6178" fmla="*/ 2689 h 10000"/>
              <a:gd name="connsiteX97-6179" fmla="*/ 2485 w 10000"/>
              <a:gd name="connsiteY97-6180" fmla="*/ 2695 h 10000"/>
              <a:gd name="connsiteX98-6181" fmla="*/ 2607 w 10000"/>
              <a:gd name="connsiteY98-6182" fmla="*/ 2713 h 10000"/>
              <a:gd name="connsiteX99-6183" fmla="*/ 2727 w 10000"/>
              <a:gd name="connsiteY99-6184" fmla="*/ 2742 h 10000"/>
              <a:gd name="connsiteX100-6185" fmla="*/ 2844 w 10000"/>
              <a:gd name="connsiteY100-6186" fmla="*/ 2777 h 10000"/>
              <a:gd name="connsiteX101-6187" fmla="*/ 2957 w 10000"/>
              <a:gd name="connsiteY101-6188" fmla="*/ 2822 h 10000"/>
              <a:gd name="connsiteX102-6189" fmla="*/ 3061 w 10000"/>
              <a:gd name="connsiteY102-6190" fmla="*/ 2876 h 10000"/>
              <a:gd name="connsiteX103-6191" fmla="*/ 3113 w 10000"/>
              <a:gd name="connsiteY103-6192" fmla="*/ 2905 h 10000"/>
              <a:gd name="connsiteX104-6193" fmla="*/ 3168 w 10000"/>
              <a:gd name="connsiteY104-6194" fmla="*/ 2939 h 10000"/>
              <a:gd name="connsiteX105-6195" fmla="*/ 3282 w 10000"/>
              <a:gd name="connsiteY105-6196" fmla="*/ 3020 h 10000"/>
              <a:gd name="connsiteX106-6197" fmla="*/ 3389 w 10000"/>
              <a:gd name="connsiteY106-6198" fmla="*/ 3108 h 10000"/>
              <a:gd name="connsiteX107-6199" fmla="*/ 3495 w 10000"/>
              <a:gd name="connsiteY107-6200" fmla="*/ 3203 h 10000"/>
              <a:gd name="connsiteX108-6201" fmla="*/ 3648 w 10000"/>
              <a:gd name="connsiteY108-6202" fmla="*/ 3364 h 10000"/>
              <a:gd name="connsiteX109-6203" fmla="*/ 3842 w 10000"/>
              <a:gd name="connsiteY109-6204" fmla="*/ 3602 h 10000"/>
              <a:gd name="connsiteX110-6205" fmla="*/ 4016 w 10000"/>
              <a:gd name="connsiteY110-6206" fmla="*/ 3864 h 10000"/>
              <a:gd name="connsiteX111-6207" fmla="*/ 4176 w 10000"/>
              <a:gd name="connsiteY111-6208" fmla="*/ 4148 h 10000"/>
              <a:gd name="connsiteX112-6209" fmla="*/ 4321 w 10000"/>
              <a:gd name="connsiteY112-6210" fmla="*/ 4450 h 10000"/>
              <a:gd name="connsiteX113-6211" fmla="*/ 4442 w 10000"/>
              <a:gd name="connsiteY113-6212" fmla="*/ 4763 h 10000"/>
              <a:gd name="connsiteX114-6213" fmla="*/ 4494 w 10000"/>
              <a:gd name="connsiteY114-6214" fmla="*/ 4928 h 10000"/>
              <a:gd name="connsiteX115-6215" fmla="*/ 4534 w 10000"/>
              <a:gd name="connsiteY115-6216" fmla="*/ 5048 h 10000"/>
              <a:gd name="connsiteX116-6217" fmla="*/ 4599 w 10000"/>
              <a:gd name="connsiteY116-6218" fmla="*/ 5296 h 10000"/>
              <a:gd name="connsiteX117-6219" fmla="*/ 4653 w 10000"/>
              <a:gd name="connsiteY117-6220" fmla="*/ 5547 h 10000"/>
              <a:gd name="connsiteX118-6221" fmla="*/ 4697 w 10000"/>
              <a:gd name="connsiteY118-6222" fmla="*/ 5800 h 10000"/>
              <a:gd name="connsiteX119-6223" fmla="*/ 4756 w 10000"/>
              <a:gd name="connsiteY119-6224" fmla="*/ 6184 h 10000"/>
              <a:gd name="connsiteX120-6225" fmla="*/ 4829 w 10000"/>
              <a:gd name="connsiteY120-6226" fmla="*/ 6698 h 10000"/>
              <a:gd name="connsiteX121-6227" fmla="*/ 4888 w 10000"/>
              <a:gd name="connsiteY121-6228" fmla="*/ 7078 h 10000"/>
              <a:gd name="connsiteX122-6229" fmla="*/ 4933 w 10000"/>
              <a:gd name="connsiteY122-6230" fmla="*/ 7328 h 10000"/>
              <a:gd name="connsiteX123-6231" fmla="*/ 4988 w 10000"/>
              <a:gd name="connsiteY123-6232" fmla="*/ 7573 h 10000"/>
              <a:gd name="connsiteX124-6233" fmla="*/ 5052 w 10000"/>
              <a:gd name="connsiteY124-6234" fmla="*/ 7816 h 10000"/>
              <a:gd name="connsiteX125-6235" fmla="*/ 5128 w 10000"/>
              <a:gd name="connsiteY125-6236" fmla="*/ 8050 h 10000"/>
              <a:gd name="connsiteX126-6237" fmla="*/ 5218 w 10000"/>
              <a:gd name="connsiteY126-6238" fmla="*/ 8273 h 10000"/>
              <a:gd name="connsiteX127-6239" fmla="*/ 5328 w 10000"/>
              <a:gd name="connsiteY127-6240" fmla="*/ 8493 h 10000"/>
              <a:gd name="connsiteX128-6241" fmla="*/ 5455 w 10000"/>
              <a:gd name="connsiteY128-6242" fmla="*/ 8701 h 10000"/>
              <a:gd name="connsiteX129-6243" fmla="*/ 5527 w 10000"/>
              <a:gd name="connsiteY129-6244" fmla="*/ 8800 h 10000"/>
              <a:gd name="connsiteX130-6245" fmla="*/ 5558 w 10000"/>
              <a:gd name="connsiteY130-6246" fmla="*/ 8842 h 10000"/>
              <a:gd name="connsiteX131-6247" fmla="*/ 5626 w 10000"/>
              <a:gd name="connsiteY131-6248" fmla="*/ 8916 h 10000"/>
              <a:gd name="connsiteX132-6249" fmla="*/ 5693 w 10000"/>
              <a:gd name="connsiteY132-6250" fmla="*/ 8981 h 10000"/>
              <a:gd name="connsiteX133-6251" fmla="*/ 5762 w 10000"/>
              <a:gd name="connsiteY133-6252" fmla="*/ 9037 h 10000"/>
              <a:gd name="connsiteX134-6253" fmla="*/ 5830 w 10000"/>
              <a:gd name="connsiteY134-6254" fmla="*/ 9079 h 10000"/>
              <a:gd name="connsiteX135-6255" fmla="*/ 5901 w 10000"/>
              <a:gd name="connsiteY135-6256" fmla="*/ 9111 h 10000"/>
              <a:gd name="connsiteX136-6257" fmla="*/ 5971 w 10000"/>
              <a:gd name="connsiteY136-6258" fmla="*/ 9135 h 10000"/>
              <a:gd name="connsiteX137-6259" fmla="*/ 6043 w 10000"/>
              <a:gd name="connsiteY137-6260" fmla="*/ 9148 h 10000"/>
              <a:gd name="connsiteX138-6261" fmla="*/ 6114 w 10000"/>
              <a:gd name="connsiteY138-6262" fmla="*/ 9148 h 10000"/>
              <a:gd name="connsiteX139-6263" fmla="*/ 6185 w 10000"/>
              <a:gd name="connsiteY139-6264" fmla="*/ 9139 h 10000"/>
              <a:gd name="connsiteX140-6265" fmla="*/ 6256 w 10000"/>
              <a:gd name="connsiteY140-6266" fmla="*/ 9117 h 10000"/>
              <a:gd name="connsiteX141-6267" fmla="*/ 6326 w 10000"/>
              <a:gd name="connsiteY141-6268" fmla="*/ 9087 h 10000"/>
              <a:gd name="connsiteX142-6269" fmla="*/ 6397 w 10000"/>
              <a:gd name="connsiteY142-6270" fmla="*/ 9050 h 10000"/>
              <a:gd name="connsiteX143-6271" fmla="*/ 6466 w 10000"/>
              <a:gd name="connsiteY143-6272" fmla="*/ 8995 h 10000"/>
              <a:gd name="connsiteX144-6273" fmla="*/ 6535 w 10000"/>
              <a:gd name="connsiteY144-6274" fmla="*/ 8934 h 10000"/>
              <a:gd name="connsiteX145-6275" fmla="*/ 6603 w 10000"/>
              <a:gd name="connsiteY145-6276" fmla="*/ 8861 h 10000"/>
              <a:gd name="connsiteX146-6277" fmla="*/ 6637 w 10000"/>
              <a:gd name="connsiteY146-6278" fmla="*/ 8820 h 10000"/>
              <a:gd name="connsiteX147-6279" fmla="*/ 6667 w 10000"/>
              <a:gd name="connsiteY147-6280" fmla="*/ 8783 h 10000"/>
              <a:gd name="connsiteX148-6281" fmla="*/ 6721 w 10000"/>
              <a:gd name="connsiteY148-6282" fmla="*/ 8704 h 10000"/>
              <a:gd name="connsiteX149-6283" fmla="*/ 6766 w 10000"/>
              <a:gd name="connsiteY149-6284" fmla="*/ 8618 h 10000"/>
              <a:gd name="connsiteX150-6285" fmla="*/ 6805 w 10000"/>
              <a:gd name="connsiteY150-6286" fmla="*/ 8531 h 10000"/>
              <a:gd name="connsiteX151-6287" fmla="*/ 6853 w 10000"/>
              <a:gd name="connsiteY151-6288" fmla="*/ 8393 h 10000"/>
              <a:gd name="connsiteX152-6289" fmla="*/ 6901 w 10000"/>
              <a:gd name="connsiteY152-6290" fmla="*/ 8201 h 10000"/>
              <a:gd name="connsiteX153-6291" fmla="*/ 6931 w 10000"/>
              <a:gd name="connsiteY153-6292" fmla="*/ 8001 h 10000"/>
              <a:gd name="connsiteX154-6293" fmla="*/ 6950 w 10000"/>
              <a:gd name="connsiteY154-6294" fmla="*/ 7793 h 10000"/>
              <a:gd name="connsiteX155-6295" fmla="*/ 6966 w 10000"/>
              <a:gd name="connsiteY155-6296" fmla="*/ 7476 h 10000"/>
              <a:gd name="connsiteX156-6297" fmla="*/ 6974 w 10000"/>
              <a:gd name="connsiteY156-6298" fmla="*/ 7264 h 10000"/>
              <a:gd name="connsiteX157-6299" fmla="*/ 6987 w 10000"/>
              <a:gd name="connsiteY157-6300" fmla="*/ 6979 h 10000"/>
              <a:gd name="connsiteX158-6301" fmla="*/ 7001 w 10000"/>
              <a:gd name="connsiteY158-6302" fmla="*/ 6405 h 10000"/>
              <a:gd name="connsiteX159-6303" fmla="*/ 7001 w 10000"/>
              <a:gd name="connsiteY159-6304" fmla="*/ 5829 h 10000"/>
              <a:gd name="connsiteX160-6305" fmla="*/ 6990 w 10000"/>
              <a:gd name="connsiteY160-6306" fmla="*/ 5256 h 10000"/>
              <a:gd name="connsiteX161-6307" fmla="*/ 6981 w 10000"/>
              <a:gd name="connsiteY161-6308" fmla="*/ 4969 h 10000"/>
              <a:gd name="connsiteX162-6309" fmla="*/ 6978 w 10000"/>
              <a:gd name="connsiteY162-6310" fmla="*/ 4903 h 10000"/>
              <a:gd name="connsiteX163-6311" fmla="*/ 6965 w 10000"/>
              <a:gd name="connsiteY163-6312" fmla="*/ 4763 h 10000"/>
              <a:gd name="connsiteX164-6313" fmla="*/ 6946 w 10000"/>
              <a:gd name="connsiteY164-6314" fmla="*/ 4630 h 10000"/>
              <a:gd name="connsiteX165-6315" fmla="*/ 6916 w 10000"/>
              <a:gd name="connsiteY165-6316" fmla="*/ 4501 h 10000"/>
              <a:gd name="connsiteX166-6317" fmla="*/ 6885 w 10000"/>
              <a:gd name="connsiteY166-6318" fmla="*/ 4375 h 10000"/>
              <a:gd name="connsiteX167-6319" fmla="*/ 6844 w 10000"/>
              <a:gd name="connsiteY167-6320" fmla="*/ 4253 h 10000"/>
              <a:gd name="connsiteX168-6321" fmla="*/ 6796 w 10000"/>
              <a:gd name="connsiteY168-6322" fmla="*/ 4136 h 10000"/>
              <a:gd name="connsiteX169-6323" fmla="*/ 6744 w 10000"/>
              <a:gd name="connsiteY169-6324" fmla="*/ 4027 h 10000"/>
              <a:gd name="connsiteX170-6325" fmla="*/ 6684 w 10000"/>
              <a:gd name="connsiteY170-6326" fmla="*/ 3926 h 10000"/>
              <a:gd name="connsiteX171-6327" fmla="*/ 6619 w 10000"/>
              <a:gd name="connsiteY171-6328" fmla="*/ 3835 h 10000"/>
              <a:gd name="connsiteX172-6329" fmla="*/ 6547 w 10000"/>
              <a:gd name="connsiteY172-6330" fmla="*/ 3751 h 10000"/>
              <a:gd name="connsiteX173-6331" fmla="*/ 6470 w 10000"/>
              <a:gd name="connsiteY173-6332" fmla="*/ 3676 h 10000"/>
              <a:gd name="connsiteX174-6333" fmla="*/ 6390 w 10000"/>
              <a:gd name="connsiteY174-6334" fmla="*/ 3614 h 10000"/>
              <a:gd name="connsiteX175-6335" fmla="*/ 6304 w 10000"/>
              <a:gd name="connsiteY175-6336" fmla="*/ 3560 h 10000"/>
              <a:gd name="connsiteX176-6337" fmla="*/ 6212 w 10000"/>
              <a:gd name="connsiteY176-6338" fmla="*/ 3523 h 10000"/>
              <a:gd name="connsiteX177-6339" fmla="*/ 6115 w 10000"/>
              <a:gd name="connsiteY177-6340" fmla="*/ 3498 h 10000"/>
              <a:gd name="connsiteX178-6341" fmla="*/ 6064 w 10000"/>
              <a:gd name="connsiteY178-6342" fmla="*/ 3493 h 10000"/>
              <a:gd name="connsiteX179-6343" fmla="*/ 6039 w 10000"/>
              <a:gd name="connsiteY179-6344" fmla="*/ 3492 h 10000"/>
              <a:gd name="connsiteX180-6345" fmla="*/ 5986 w 10000"/>
              <a:gd name="connsiteY180-6346" fmla="*/ 3497 h 10000"/>
              <a:gd name="connsiteX181-6347" fmla="*/ 5934 w 10000"/>
              <a:gd name="connsiteY181-6348" fmla="*/ 3513 h 10000"/>
              <a:gd name="connsiteX182-6349" fmla="*/ 5884 w 10000"/>
              <a:gd name="connsiteY182-6350" fmla="*/ 3539 h 10000"/>
              <a:gd name="connsiteX183-6351" fmla="*/ 5837 w 10000"/>
              <a:gd name="connsiteY183-6352" fmla="*/ 3577 h 10000"/>
              <a:gd name="connsiteX184-6353" fmla="*/ 5796 w 10000"/>
              <a:gd name="connsiteY184-6354" fmla="*/ 3624 h 10000"/>
              <a:gd name="connsiteX185-6355" fmla="*/ 5763 w 10000"/>
              <a:gd name="connsiteY185-6356" fmla="*/ 3679 h 10000"/>
              <a:gd name="connsiteX186-6357" fmla="*/ 5738 w 10000"/>
              <a:gd name="connsiteY186-6358" fmla="*/ 3743 h 10000"/>
              <a:gd name="connsiteX187-6359" fmla="*/ 5729 w 10000"/>
              <a:gd name="connsiteY187-6360" fmla="*/ 3777 h 10000"/>
              <a:gd name="connsiteX188-6361" fmla="*/ 5725 w 10000"/>
              <a:gd name="connsiteY188-6362" fmla="*/ 3805 h 10000"/>
              <a:gd name="connsiteX189-6363" fmla="*/ 5719 w 10000"/>
              <a:gd name="connsiteY189-6364" fmla="*/ 3861 h 10000"/>
              <a:gd name="connsiteX190-6365" fmla="*/ 5724 w 10000"/>
              <a:gd name="connsiteY190-6366" fmla="*/ 3946 h 10000"/>
              <a:gd name="connsiteX191-6367" fmla="*/ 5745 w 10000"/>
              <a:gd name="connsiteY191-6368" fmla="*/ 4059 h 10000"/>
              <a:gd name="connsiteX192-6369" fmla="*/ 5786 w 10000"/>
              <a:gd name="connsiteY192-6370" fmla="*/ 4157 h 10000"/>
              <a:gd name="connsiteX193-6371" fmla="*/ 5811 w 10000"/>
              <a:gd name="connsiteY193-6372" fmla="*/ 4203 h 10000"/>
              <a:gd name="connsiteX194-6373" fmla="*/ 5860 w 10000"/>
              <a:gd name="connsiteY194-6374" fmla="*/ 4279 h 10000"/>
              <a:gd name="connsiteX195-6375" fmla="*/ 5960 w 10000"/>
              <a:gd name="connsiteY195-6376" fmla="*/ 4405 h 10000"/>
              <a:gd name="connsiteX196-6377" fmla="*/ 6061 w 10000"/>
              <a:gd name="connsiteY196-6378" fmla="*/ 4511 h 10000"/>
              <a:gd name="connsiteX197-6379" fmla="*/ 6167 w 10000"/>
              <a:gd name="connsiteY197-6380" fmla="*/ 4593 h 10000"/>
              <a:gd name="connsiteX198-6381" fmla="*/ 6272 w 10000"/>
              <a:gd name="connsiteY198-6382" fmla="*/ 4647 h 10000"/>
              <a:gd name="connsiteX199-6383" fmla="*/ 6380 w 10000"/>
              <a:gd name="connsiteY199-6384" fmla="*/ 4682 h 10000"/>
              <a:gd name="connsiteX200-6385" fmla="*/ 6488 w 10000"/>
              <a:gd name="connsiteY200-6386" fmla="*/ 4695 h 10000"/>
              <a:gd name="connsiteX201-6387" fmla="*/ 6596 w 10000"/>
              <a:gd name="connsiteY201-6388" fmla="*/ 4685 h 10000"/>
              <a:gd name="connsiteX202-6389" fmla="*/ 6703 w 10000"/>
              <a:gd name="connsiteY202-6390" fmla="*/ 4660 h 10000"/>
              <a:gd name="connsiteX203-6391" fmla="*/ 6810 w 10000"/>
              <a:gd name="connsiteY203-6392" fmla="*/ 4611 h 10000"/>
              <a:gd name="connsiteX204-6393" fmla="*/ 6915 w 10000"/>
              <a:gd name="connsiteY204-6394" fmla="*/ 4552 h 10000"/>
              <a:gd name="connsiteX205-6395" fmla="*/ 7018 w 10000"/>
              <a:gd name="connsiteY205-6396" fmla="*/ 4470 h 10000"/>
              <a:gd name="connsiteX206-6397" fmla="*/ 7116 w 10000"/>
              <a:gd name="connsiteY206-6398" fmla="*/ 4376 h 10000"/>
              <a:gd name="connsiteX207-6399" fmla="*/ 7213 w 10000"/>
              <a:gd name="connsiteY207-6400" fmla="*/ 4266 h 10000"/>
              <a:gd name="connsiteX208-6401" fmla="*/ 7306 w 10000"/>
              <a:gd name="connsiteY208-6402" fmla="*/ 4146 h 10000"/>
              <a:gd name="connsiteX209-6403" fmla="*/ 7391 w 10000"/>
              <a:gd name="connsiteY209-6404" fmla="*/ 4011 h 10000"/>
              <a:gd name="connsiteX210-6405" fmla="*/ 7433 w 10000"/>
              <a:gd name="connsiteY210-6406" fmla="*/ 3940 h 10000"/>
              <a:gd name="connsiteX211-6407" fmla="*/ 7506 w 10000"/>
              <a:gd name="connsiteY211-6408" fmla="*/ 3806 h 10000"/>
              <a:gd name="connsiteX212-6409" fmla="*/ 7640 w 10000"/>
              <a:gd name="connsiteY212-6410" fmla="*/ 3526 h 10000"/>
              <a:gd name="connsiteX213-6411" fmla="*/ 7754 w 10000"/>
              <a:gd name="connsiteY213-6412" fmla="*/ 3225 h 10000"/>
              <a:gd name="connsiteX214-6413" fmla="*/ 7825 w 10000"/>
              <a:gd name="connsiteY214-6414" fmla="*/ 2990 h 10000"/>
              <a:gd name="connsiteX215-6415" fmla="*/ 7868 w 10000"/>
              <a:gd name="connsiteY215-6416" fmla="*/ 2831 h 10000"/>
              <a:gd name="connsiteX216-6417" fmla="*/ 7900 w 10000"/>
              <a:gd name="connsiteY216-6418" fmla="*/ 2668 h 10000"/>
              <a:gd name="connsiteX217-6419" fmla="*/ 7931 w 10000"/>
              <a:gd name="connsiteY217-6420" fmla="*/ 2499 h 10000"/>
              <a:gd name="connsiteX218-6421" fmla="*/ 7952 w 10000"/>
              <a:gd name="connsiteY218-6422" fmla="*/ 2336 h 10000"/>
              <a:gd name="connsiteX219-6423" fmla="*/ 7965 w 10000"/>
              <a:gd name="connsiteY219-6424" fmla="*/ 2167 h 10000"/>
              <a:gd name="connsiteX220-6425" fmla="*/ 7973 w 10000"/>
              <a:gd name="connsiteY220-6426" fmla="*/ 1999 h 10000"/>
              <a:gd name="connsiteX221-6427" fmla="*/ 7971 w 10000"/>
              <a:gd name="connsiteY221-6428" fmla="*/ 1829 h 10000"/>
              <a:gd name="connsiteX222-6429" fmla="*/ 7963 w 10000"/>
              <a:gd name="connsiteY222-6430" fmla="*/ 1659 h 10000"/>
              <a:gd name="connsiteX223-6431" fmla="*/ 7949 w 10000"/>
              <a:gd name="connsiteY223-6432" fmla="*/ 1488 h 10000"/>
              <a:gd name="connsiteX224-6433" fmla="*/ 7937 w 10000"/>
              <a:gd name="connsiteY224-6434" fmla="*/ 1404 h 10000"/>
              <a:gd name="connsiteX225-6435" fmla="*/ 7916 w 10000"/>
              <a:gd name="connsiteY225-6436" fmla="*/ 1289 h 10000"/>
              <a:gd name="connsiteX226-6437" fmla="*/ 7892 w 10000"/>
              <a:gd name="connsiteY226-6438" fmla="*/ 1098 h 10000"/>
              <a:gd name="connsiteX227-6439" fmla="*/ 7883 w 10000"/>
              <a:gd name="connsiteY227-6440" fmla="*/ 969 h 10000"/>
              <a:gd name="connsiteX228-6441" fmla="*/ 7885 w 10000"/>
              <a:gd name="connsiteY228-6442" fmla="*/ 845 h 10000"/>
              <a:gd name="connsiteX229-6443" fmla="*/ 7903 w 10000"/>
              <a:gd name="connsiteY229-6444" fmla="*/ 727 h 10000"/>
              <a:gd name="connsiteX230-6445" fmla="*/ 7934 w 10000"/>
              <a:gd name="connsiteY230-6446" fmla="*/ 649 h 10000"/>
              <a:gd name="connsiteX231-6447" fmla="*/ 7958 w 10000"/>
              <a:gd name="connsiteY231-6448" fmla="*/ 601 h 10000"/>
              <a:gd name="connsiteX232-6449" fmla="*/ 7992 w 10000"/>
              <a:gd name="connsiteY232-6450" fmla="*/ 558 h 10000"/>
              <a:gd name="connsiteX233-6451" fmla="*/ 8030 w 10000"/>
              <a:gd name="connsiteY233-6452" fmla="*/ 522 h 10000"/>
              <a:gd name="connsiteX234-6453" fmla="*/ 8050 w 10000"/>
              <a:gd name="connsiteY234-6454" fmla="*/ 507 h 10000"/>
              <a:gd name="connsiteX235-6455" fmla="*/ 8088 w 10000"/>
              <a:gd name="connsiteY235-6456" fmla="*/ 485 h 10000"/>
              <a:gd name="connsiteX236-6457" fmla="*/ 8159 w 10000"/>
              <a:gd name="connsiteY236-6458" fmla="*/ 470 h 10000"/>
              <a:gd name="connsiteX237-6459" fmla="*/ 8229 w 10000"/>
              <a:gd name="connsiteY237-6460" fmla="*/ 479 h 10000"/>
              <a:gd name="connsiteX238-6461" fmla="*/ 8301 w 10000"/>
              <a:gd name="connsiteY238-6462" fmla="*/ 515 h 10000"/>
              <a:gd name="connsiteX239-6463" fmla="*/ 8370 w 10000"/>
              <a:gd name="connsiteY239-6464" fmla="*/ 564 h 10000"/>
              <a:gd name="connsiteX240-6465" fmla="*/ 8433 w 10000"/>
              <a:gd name="connsiteY240-6466" fmla="*/ 629 h 10000"/>
              <a:gd name="connsiteX241-6467" fmla="*/ 8490 w 10000"/>
              <a:gd name="connsiteY241-6468" fmla="*/ 704 h 10000"/>
              <a:gd name="connsiteX242-6469" fmla="*/ 8538 w 10000"/>
              <a:gd name="connsiteY242-6470" fmla="*/ 780 h 10000"/>
              <a:gd name="connsiteX243-6471" fmla="*/ 8559 w 10000"/>
              <a:gd name="connsiteY243-6472" fmla="*/ 818 h 10000"/>
              <a:gd name="connsiteX244-6473" fmla="*/ 8645 w 10000"/>
              <a:gd name="connsiteY244-6474" fmla="*/ 1003 h 10000"/>
              <a:gd name="connsiteX245-6475" fmla="*/ 8792 w 10000"/>
              <a:gd name="connsiteY245-6476" fmla="*/ 1307 h 10000"/>
              <a:gd name="connsiteX246-6477" fmla="*/ 8868 w 10000"/>
              <a:gd name="connsiteY246-6478" fmla="*/ 1441 h 10000"/>
              <a:gd name="connsiteX247-6479" fmla="*/ 8925 w 10000"/>
              <a:gd name="connsiteY247-6480" fmla="*/ 1521 h 10000"/>
              <a:gd name="connsiteX248-6481" fmla="*/ 8982 w 10000"/>
              <a:gd name="connsiteY248-6482" fmla="*/ 1592 h 10000"/>
              <a:gd name="connsiteX249-6483" fmla="*/ 9039 w 10000"/>
              <a:gd name="connsiteY249-6484" fmla="*/ 1642 h 10000"/>
              <a:gd name="connsiteX250-6485" fmla="*/ 9103 w 10000"/>
              <a:gd name="connsiteY250-6486" fmla="*/ 1676 h 10000"/>
              <a:gd name="connsiteX251-6487" fmla="*/ 9168 w 10000"/>
              <a:gd name="connsiteY251-6488" fmla="*/ 1690 h 10000"/>
              <a:gd name="connsiteX252-6489" fmla="*/ 9236 w 10000"/>
              <a:gd name="connsiteY252-6490" fmla="*/ 1681 h 10000"/>
              <a:gd name="connsiteX253-6491" fmla="*/ 9308 w 10000"/>
              <a:gd name="connsiteY253-6492" fmla="*/ 1647 h 10000"/>
              <a:gd name="connsiteX254-6493" fmla="*/ 9384 w 10000"/>
              <a:gd name="connsiteY254-6494" fmla="*/ 1583 h 10000"/>
              <a:gd name="connsiteX255-6495" fmla="*/ 9463 w 10000"/>
              <a:gd name="connsiteY255-6496" fmla="*/ 1486 h 10000"/>
              <a:gd name="connsiteX256-6497" fmla="*/ 9504 w 10000"/>
              <a:gd name="connsiteY256-6498" fmla="*/ 1425 h 10000"/>
              <a:gd name="connsiteX257-6499" fmla="*/ 9544 w 10000"/>
              <a:gd name="connsiteY257-6500" fmla="*/ 1356 h 10000"/>
              <a:gd name="connsiteX258-6501" fmla="*/ 9614 w 10000"/>
              <a:gd name="connsiteY258-6502" fmla="*/ 1210 h 10000"/>
              <a:gd name="connsiteX259-6503" fmla="*/ 9672 w 10000"/>
              <a:gd name="connsiteY259-6504" fmla="*/ 1047 h 10000"/>
              <a:gd name="connsiteX260-6505" fmla="*/ 9722 w 10000"/>
              <a:gd name="connsiteY260-6506" fmla="*/ 880 h 10000"/>
              <a:gd name="connsiteX261-6507" fmla="*/ 9743 w 10000"/>
              <a:gd name="connsiteY261-6508" fmla="*/ 796 h 10000"/>
              <a:gd name="connsiteX262-6509" fmla="*/ 9795 w 10000"/>
              <a:gd name="connsiteY262-6510" fmla="*/ 595 h 10000"/>
              <a:gd name="connsiteX263-6511" fmla="*/ 9884 w 10000"/>
              <a:gd name="connsiteY263-6512" fmla="*/ 283 h 10000"/>
              <a:gd name="connsiteX264-6513" fmla="*/ 9955 w 10000"/>
              <a:gd name="connsiteY264-6514" fmla="*/ 89 h 10000"/>
              <a:gd name="connsiteX265-6515" fmla="*/ 10000 w 10000"/>
              <a:gd name="connsiteY265-6516" fmla="*/ 0 h 10000"/>
              <a:gd name="connsiteX0-6517" fmla="*/ 769 w 10000"/>
              <a:gd name="connsiteY0-6518" fmla="*/ 9469 h 10000"/>
              <a:gd name="connsiteX1-6519" fmla="*/ 846 w 10000"/>
              <a:gd name="connsiteY1-6520" fmla="*/ 9262 h 10000"/>
              <a:gd name="connsiteX2-6521" fmla="*/ 905 w 10000"/>
              <a:gd name="connsiteY2-6522" fmla="*/ 9038 h 10000"/>
              <a:gd name="connsiteX3-6523" fmla="*/ 926 w 10000"/>
              <a:gd name="connsiteY3-6524" fmla="*/ 8920 h 10000"/>
              <a:gd name="connsiteX4-6525" fmla="*/ 942 w 10000"/>
              <a:gd name="connsiteY4-6526" fmla="*/ 8824 h 10000"/>
              <a:gd name="connsiteX5-6527" fmla="*/ 958 w 10000"/>
              <a:gd name="connsiteY5-6528" fmla="*/ 8630 h 10000"/>
              <a:gd name="connsiteX6-6529" fmla="*/ 961 w 10000"/>
              <a:gd name="connsiteY6-6530" fmla="*/ 8440 h 10000"/>
              <a:gd name="connsiteX7-6531" fmla="*/ 944 w 10000"/>
              <a:gd name="connsiteY7-6532" fmla="*/ 8247 h 10000"/>
              <a:gd name="connsiteX8-6533" fmla="*/ 912 w 10000"/>
              <a:gd name="connsiteY8-6534" fmla="*/ 8062 h 10000"/>
              <a:gd name="connsiteX9-6535" fmla="*/ 861 w 10000"/>
              <a:gd name="connsiteY9-6536" fmla="*/ 7883 h 10000"/>
              <a:gd name="connsiteX10-6537" fmla="*/ 795 w 10000"/>
              <a:gd name="connsiteY10-6538" fmla="*/ 7718 h 10000"/>
              <a:gd name="connsiteX11-6539" fmla="*/ 709 w 10000"/>
              <a:gd name="connsiteY11-6540" fmla="*/ 7561 h 10000"/>
              <a:gd name="connsiteX12-6541" fmla="*/ 657 w 10000"/>
              <a:gd name="connsiteY12-6542" fmla="*/ 7487 h 10000"/>
              <a:gd name="connsiteX13-6543" fmla="*/ 625 w 10000"/>
              <a:gd name="connsiteY13-6544" fmla="*/ 7446 h 10000"/>
              <a:gd name="connsiteX14-6545" fmla="*/ 557 w 10000"/>
              <a:gd name="connsiteY14-6546" fmla="*/ 7379 h 10000"/>
              <a:gd name="connsiteX15-6547" fmla="*/ 492 w 10000"/>
              <a:gd name="connsiteY15-6548" fmla="*/ 7330 h 10000"/>
              <a:gd name="connsiteX16-6549" fmla="*/ 427 w 10000"/>
              <a:gd name="connsiteY16-6550" fmla="*/ 7301 h 10000"/>
              <a:gd name="connsiteX17-6551" fmla="*/ 365 w 10000"/>
              <a:gd name="connsiteY17-6552" fmla="*/ 7290 h 10000"/>
              <a:gd name="connsiteX18-6553" fmla="*/ 304 w 10000"/>
              <a:gd name="connsiteY18-6554" fmla="*/ 7295 h 10000"/>
              <a:gd name="connsiteX19-6555" fmla="*/ 245 w 10000"/>
              <a:gd name="connsiteY19-6556" fmla="*/ 7315 h 10000"/>
              <a:gd name="connsiteX20-6557" fmla="*/ 191 w 10000"/>
              <a:gd name="connsiteY20-6558" fmla="*/ 7350 h 10000"/>
              <a:gd name="connsiteX21-6559" fmla="*/ 144 w 10000"/>
              <a:gd name="connsiteY21-6560" fmla="*/ 7397 h 10000"/>
              <a:gd name="connsiteX22-6561" fmla="*/ 101 w 10000"/>
              <a:gd name="connsiteY22-6562" fmla="*/ 7461 h 10000"/>
              <a:gd name="connsiteX23-6563" fmla="*/ 66 w 10000"/>
              <a:gd name="connsiteY23-6564" fmla="*/ 7537 h 10000"/>
              <a:gd name="connsiteX24-6565" fmla="*/ 35 w 10000"/>
              <a:gd name="connsiteY24-6566" fmla="*/ 7622 h 10000"/>
              <a:gd name="connsiteX25-6567" fmla="*/ 16 w 10000"/>
              <a:gd name="connsiteY25-6568" fmla="*/ 7718 h 10000"/>
              <a:gd name="connsiteX26-6569" fmla="*/ 3 w 10000"/>
              <a:gd name="connsiteY26-6570" fmla="*/ 7819 h 10000"/>
              <a:gd name="connsiteX27-6571" fmla="*/ 0 w 10000"/>
              <a:gd name="connsiteY27-6572" fmla="*/ 7929 h 10000"/>
              <a:gd name="connsiteX28-6573" fmla="*/ 7 w 10000"/>
              <a:gd name="connsiteY28-6574" fmla="*/ 8045 h 10000"/>
              <a:gd name="connsiteX29-6575" fmla="*/ 14 w 10000"/>
              <a:gd name="connsiteY29-6576" fmla="*/ 8104 h 10000"/>
              <a:gd name="connsiteX30-6577" fmla="*/ 29 w 10000"/>
              <a:gd name="connsiteY30-6578" fmla="*/ 8207 h 10000"/>
              <a:gd name="connsiteX31-6579" fmla="*/ 76 w 10000"/>
              <a:gd name="connsiteY31-6580" fmla="*/ 8401 h 10000"/>
              <a:gd name="connsiteX32-6581" fmla="*/ 138 w 10000"/>
              <a:gd name="connsiteY32-6582" fmla="*/ 8592 h 10000"/>
              <a:gd name="connsiteX33-6583" fmla="*/ 214 w 10000"/>
              <a:gd name="connsiteY33-6584" fmla="*/ 8773 h 10000"/>
              <a:gd name="connsiteX34-6585" fmla="*/ 304 w 10000"/>
              <a:gd name="connsiteY34-6586" fmla="*/ 8941 h 10000"/>
              <a:gd name="connsiteX35-6587" fmla="*/ 401 w 10000"/>
              <a:gd name="connsiteY35-6588" fmla="*/ 9100 h 10000"/>
              <a:gd name="connsiteX36-6589" fmla="*/ 510 w 10000"/>
              <a:gd name="connsiteY36-6590" fmla="*/ 9250 h 10000"/>
              <a:gd name="connsiteX37-6591" fmla="*/ 630 w 10000"/>
              <a:gd name="connsiteY37-6592" fmla="*/ 9389 h 10000"/>
              <a:gd name="connsiteX38-6593" fmla="*/ 754 w 10000"/>
              <a:gd name="connsiteY38-6594" fmla="*/ 9518 h 10000"/>
              <a:gd name="connsiteX39-6595" fmla="*/ 886 w 10000"/>
              <a:gd name="connsiteY39-6596" fmla="*/ 9628 h 10000"/>
              <a:gd name="connsiteX40-6597" fmla="*/ 1019 w 10000"/>
              <a:gd name="connsiteY40-6598" fmla="*/ 9727 h 10000"/>
              <a:gd name="connsiteX41-6599" fmla="*/ 1157 w 10000"/>
              <a:gd name="connsiteY41-6600" fmla="*/ 9813 h 10000"/>
              <a:gd name="connsiteX42-6601" fmla="*/ 1294 w 10000"/>
              <a:gd name="connsiteY42-6602" fmla="*/ 9884 h 10000"/>
              <a:gd name="connsiteX43-6603" fmla="*/ 1434 w 10000"/>
              <a:gd name="connsiteY43-6604" fmla="*/ 9939 h 10000"/>
              <a:gd name="connsiteX44-6605" fmla="*/ 1571 w 10000"/>
              <a:gd name="connsiteY44-6606" fmla="*/ 9975 h 10000"/>
              <a:gd name="connsiteX45-6607" fmla="*/ 1705 w 10000"/>
              <a:gd name="connsiteY45-6608" fmla="*/ 9999 h 10000"/>
              <a:gd name="connsiteX46-6609" fmla="*/ 1769 w 10000"/>
              <a:gd name="connsiteY46-6610" fmla="*/ 10000 h 10000"/>
              <a:gd name="connsiteX47-6611" fmla="*/ 1844 w 10000"/>
              <a:gd name="connsiteY47-6612" fmla="*/ 9999 h 10000"/>
              <a:gd name="connsiteX48-6613" fmla="*/ 1992 w 10000"/>
              <a:gd name="connsiteY48-6614" fmla="*/ 9974 h 10000"/>
              <a:gd name="connsiteX49-6615" fmla="*/ 2129 w 10000"/>
              <a:gd name="connsiteY49-6616" fmla="*/ 9923 h 10000"/>
              <a:gd name="connsiteX50-6617" fmla="*/ 2263 w 10000"/>
              <a:gd name="connsiteY50-6618" fmla="*/ 9844 h 10000"/>
              <a:gd name="connsiteX51-6619" fmla="*/ 2382 w 10000"/>
              <a:gd name="connsiteY51-6620" fmla="*/ 9741 h 10000"/>
              <a:gd name="connsiteX52-6621" fmla="*/ 2491 w 10000"/>
              <a:gd name="connsiteY52-6622" fmla="*/ 9606 h 10000"/>
              <a:gd name="connsiteX53-6623" fmla="*/ 2561 w 10000"/>
              <a:gd name="connsiteY53-6624" fmla="*/ 9490 h 10000"/>
              <a:gd name="connsiteX54-6625" fmla="*/ 2602 w 10000"/>
              <a:gd name="connsiteY54-6626" fmla="*/ 9404 h 10000"/>
              <a:gd name="connsiteX55-6627" fmla="*/ 2639 w 10000"/>
              <a:gd name="connsiteY55-6628" fmla="*/ 9312 h 10000"/>
              <a:gd name="connsiteX56-6629" fmla="*/ 2674 w 10000"/>
              <a:gd name="connsiteY56-6630" fmla="*/ 9213 h 10000"/>
              <a:gd name="connsiteX57-6631" fmla="*/ 2687 w 10000"/>
              <a:gd name="connsiteY57-6632" fmla="*/ 9159 h 10000"/>
              <a:gd name="connsiteX58-6633" fmla="*/ 2706 w 10000"/>
              <a:gd name="connsiteY58-6634" fmla="*/ 9076 h 10000"/>
              <a:gd name="connsiteX59-6635" fmla="*/ 2736 w 10000"/>
              <a:gd name="connsiteY59-6636" fmla="*/ 8911 h 10000"/>
              <a:gd name="connsiteX60-6637" fmla="*/ 2750 w 10000"/>
              <a:gd name="connsiteY60-6638" fmla="*/ 8757 h 10000"/>
              <a:gd name="connsiteX61-6639" fmla="*/ 2754 w 10000"/>
              <a:gd name="connsiteY61-6640" fmla="*/ 8606 h 10000"/>
              <a:gd name="connsiteX62-6641" fmla="*/ 2746 w 10000"/>
              <a:gd name="connsiteY62-6642" fmla="*/ 8462 h 10000"/>
              <a:gd name="connsiteX63-6643" fmla="*/ 2727 w 10000"/>
              <a:gd name="connsiteY63-6644" fmla="*/ 8322 h 10000"/>
              <a:gd name="connsiteX64-6645" fmla="*/ 2700 w 10000"/>
              <a:gd name="connsiteY64-6646" fmla="*/ 8183 h 10000"/>
              <a:gd name="connsiteX65-6647" fmla="*/ 2665 w 10000"/>
              <a:gd name="connsiteY65-6648" fmla="*/ 8051 h 10000"/>
              <a:gd name="connsiteX66-6649" fmla="*/ 2600 w 10000"/>
              <a:gd name="connsiteY66-6650" fmla="*/ 7855 h 10000"/>
              <a:gd name="connsiteX67-6651" fmla="*/ 2496 w 10000"/>
              <a:gd name="connsiteY67-6652" fmla="*/ 7598 h 10000"/>
              <a:gd name="connsiteX68-6653" fmla="*/ 2319 w 10000"/>
              <a:gd name="connsiteY68-6654" fmla="*/ 7218 h 10000"/>
              <a:gd name="connsiteX69-6655" fmla="*/ 2199 w 10000"/>
              <a:gd name="connsiteY69-6656" fmla="*/ 6951 h 10000"/>
              <a:gd name="connsiteX70-6657" fmla="*/ 2032 w 10000"/>
              <a:gd name="connsiteY70-6658" fmla="*/ 6592 h 10000"/>
              <a:gd name="connsiteX71-6659" fmla="*/ 1728 w 10000"/>
              <a:gd name="connsiteY71-6660" fmla="*/ 5935 h 10000"/>
              <a:gd name="connsiteX72-6661" fmla="*/ 1579 w 10000"/>
              <a:gd name="connsiteY72-6662" fmla="*/ 5579 h 10000"/>
              <a:gd name="connsiteX73-6663" fmla="*/ 1484 w 10000"/>
              <a:gd name="connsiteY73-6664" fmla="*/ 5336 h 10000"/>
              <a:gd name="connsiteX74-6665" fmla="*/ 1399 w 10000"/>
              <a:gd name="connsiteY74-6666" fmla="*/ 5090 h 10000"/>
              <a:gd name="connsiteX75-6667" fmla="*/ 1327 w 10000"/>
              <a:gd name="connsiteY75-6668" fmla="*/ 4843 h 10000"/>
              <a:gd name="connsiteX76-6669" fmla="*/ 1272 w 10000"/>
              <a:gd name="connsiteY76-6670" fmla="*/ 4593 h 10000"/>
              <a:gd name="connsiteX77-6671" fmla="*/ 1232 w 10000"/>
              <a:gd name="connsiteY77-6672" fmla="*/ 4346 h 10000"/>
              <a:gd name="connsiteX78-6673" fmla="*/ 1213 w 10000"/>
              <a:gd name="connsiteY78-6674" fmla="*/ 4105 h 10000"/>
              <a:gd name="connsiteX79-6675" fmla="*/ 1216 w 10000"/>
              <a:gd name="connsiteY79-6676" fmla="*/ 3926 h 10000"/>
              <a:gd name="connsiteX80-6677" fmla="*/ 1225 w 10000"/>
              <a:gd name="connsiteY80-6678" fmla="*/ 3812 h 10000"/>
              <a:gd name="connsiteX81-6679" fmla="*/ 1241 w 10000"/>
              <a:gd name="connsiteY81-6680" fmla="*/ 3697 h 10000"/>
              <a:gd name="connsiteX82-6681" fmla="*/ 1267 w 10000"/>
              <a:gd name="connsiteY82-6682" fmla="*/ 3586 h 10000"/>
              <a:gd name="connsiteX83-6683" fmla="*/ 1296 w 10000"/>
              <a:gd name="connsiteY83-6684" fmla="*/ 3474 h 10000"/>
              <a:gd name="connsiteX84-6685" fmla="*/ 1337 w 10000"/>
              <a:gd name="connsiteY84-6686" fmla="*/ 3368 h 10000"/>
              <a:gd name="connsiteX85-6687" fmla="*/ 1359 w 10000"/>
              <a:gd name="connsiteY85-6688" fmla="*/ 3317 h 10000"/>
              <a:gd name="connsiteX86-6689" fmla="*/ 1392 w 10000"/>
              <a:gd name="connsiteY86-6690" fmla="*/ 3243 h 10000"/>
              <a:gd name="connsiteX87-6691" fmla="*/ 1470 w 10000"/>
              <a:gd name="connsiteY87-6692" fmla="*/ 3119 h 10000"/>
              <a:gd name="connsiteX88-6693" fmla="*/ 1560 w 10000"/>
              <a:gd name="connsiteY88-6694" fmla="*/ 3008 h 10000"/>
              <a:gd name="connsiteX89-6695" fmla="*/ 1657 w 10000"/>
              <a:gd name="connsiteY89-6696" fmla="*/ 2919 h 10000"/>
              <a:gd name="connsiteX90-6697" fmla="*/ 1762 w 10000"/>
              <a:gd name="connsiteY90-6698" fmla="*/ 2844 h 10000"/>
              <a:gd name="connsiteX91-6699" fmla="*/ 1874 w 10000"/>
              <a:gd name="connsiteY91-6700" fmla="*/ 2783 h 10000"/>
              <a:gd name="connsiteX92-6701" fmla="*/ 1992 w 10000"/>
              <a:gd name="connsiteY92-6702" fmla="*/ 2742 h 10000"/>
              <a:gd name="connsiteX93-6703" fmla="*/ 2110 w 10000"/>
              <a:gd name="connsiteY93-6704" fmla="*/ 2711 h 10000"/>
              <a:gd name="connsiteX94-6705" fmla="*/ 2234 w 10000"/>
              <a:gd name="connsiteY94-6706" fmla="*/ 2694 h 10000"/>
              <a:gd name="connsiteX95-6707" fmla="*/ 2359 w 10000"/>
              <a:gd name="connsiteY95-6708" fmla="*/ 2689 h 10000"/>
              <a:gd name="connsiteX96-6709" fmla="*/ 2485 w 10000"/>
              <a:gd name="connsiteY96-6710" fmla="*/ 2695 h 10000"/>
              <a:gd name="connsiteX97-6711" fmla="*/ 2607 w 10000"/>
              <a:gd name="connsiteY97-6712" fmla="*/ 2713 h 10000"/>
              <a:gd name="connsiteX98-6713" fmla="*/ 2727 w 10000"/>
              <a:gd name="connsiteY98-6714" fmla="*/ 2742 h 10000"/>
              <a:gd name="connsiteX99-6715" fmla="*/ 2844 w 10000"/>
              <a:gd name="connsiteY99-6716" fmla="*/ 2777 h 10000"/>
              <a:gd name="connsiteX100-6717" fmla="*/ 2957 w 10000"/>
              <a:gd name="connsiteY100-6718" fmla="*/ 2822 h 10000"/>
              <a:gd name="connsiteX101-6719" fmla="*/ 3061 w 10000"/>
              <a:gd name="connsiteY101-6720" fmla="*/ 2876 h 10000"/>
              <a:gd name="connsiteX102-6721" fmla="*/ 3113 w 10000"/>
              <a:gd name="connsiteY102-6722" fmla="*/ 2905 h 10000"/>
              <a:gd name="connsiteX103-6723" fmla="*/ 3168 w 10000"/>
              <a:gd name="connsiteY103-6724" fmla="*/ 2939 h 10000"/>
              <a:gd name="connsiteX104-6725" fmla="*/ 3282 w 10000"/>
              <a:gd name="connsiteY104-6726" fmla="*/ 3020 h 10000"/>
              <a:gd name="connsiteX105-6727" fmla="*/ 3389 w 10000"/>
              <a:gd name="connsiteY105-6728" fmla="*/ 3108 h 10000"/>
              <a:gd name="connsiteX106-6729" fmla="*/ 3495 w 10000"/>
              <a:gd name="connsiteY106-6730" fmla="*/ 3203 h 10000"/>
              <a:gd name="connsiteX107-6731" fmla="*/ 3648 w 10000"/>
              <a:gd name="connsiteY107-6732" fmla="*/ 3364 h 10000"/>
              <a:gd name="connsiteX108-6733" fmla="*/ 3842 w 10000"/>
              <a:gd name="connsiteY108-6734" fmla="*/ 3602 h 10000"/>
              <a:gd name="connsiteX109-6735" fmla="*/ 4016 w 10000"/>
              <a:gd name="connsiteY109-6736" fmla="*/ 3864 h 10000"/>
              <a:gd name="connsiteX110-6737" fmla="*/ 4176 w 10000"/>
              <a:gd name="connsiteY110-6738" fmla="*/ 4148 h 10000"/>
              <a:gd name="connsiteX111-6739" fmla="*/ 4321 w 10000"/>
              <a:gd name="connsiteY111-6740" fmla="*/ 4450 h 10000"/>
              <a:gd name="connsiteX112-6741" fmla="*/ 4442 w 10000"/>
              <a:gd name="connsiteY112-6742" fmla="*/ 4763 h 10000"/>
              <a:gd name="connsiteX113-6743" fmla="*/ 4494 w 10000"/>
              <a:gd name="connsiteY113-6744" fmla="*/ 4928 h 10000"/>
              <a:gd name="connsiteX114-6745" fmla="*/ 4534 w 10000"/>
              <a:gd name="connsiteY114-6746" fmla="*/ 5048 h 10000"/>
              <a:gd name="connsiteX115-6747" fmla="*/ 4599 w 10000"/>
              <a:gd name="connsiteY115-6748" fmla="*/ 5296 h 10000"/>
              <a:gd name="connsiteX116-6749" fmla="*/ 4653 w 10000"/>
              <a:gd name="connsiteY116-6750" fmla="*/ 5547 h 10000"/>
              <a:gd name="connsiteX117-6751" fmla="*/ 4697 w 10000"/>
              <a:gd name="connsiteY117-6752" fmla="*/ 5800 h 10000"/>
              <a:gd name="connsiteX118-6753" fmla="*/ 4756 w 10000"/>
              <a:gd name="connsiteY118-6754" fmla="*/ 6184 h 10000"/>
              <a:gd name="connsiteX119-6755" fmla="*/ 4829 w 10000"/>
              <a:gd name="connsiteY119-6756" fmla="*/ 6698 h 10000"/>
              <a:gd name="connsiteX120-6757" fmla="*/ 4888 w 10000"/>
              <a:gd name="connsiteY120-6758" fmla="*/ 7078 h 10000"/>
              <a:gd name="connsiteX121-6759" fmla="*/ 4933 w 10000"/>
              <a:gd name="connsiteY121-6760" fmla="*/ 7328 h 10000"/>
              <a:gd name="connsiteX122-6761" fmla="*/ 4988 w 10000"/>
              <a:gd name="connsiteY122-6762" fmla="*/ 7573 h 10000"/>
              <a:gd name="connsiteX123-6763" fmla="*/ 5052 w 10000"/>
              <a:gd name="connsiteY123-6764" fmla="*/ 7816 h 10000"/>
              <a:gd name="connsiteX124-6765" fmla="*/ 5128 w 10000"/>
              <a:gd name="connsiteY124-6766" fmla="*/ 8050 h 10000"/>
              <a:gd name="connsiteX125-6767" fmla="*/ 5218 w 10000"/>
              <a:gd name="connsiteY125-6768" fmla="*/ 8273 h 10000"/>
              <a:gd name="connsiteX126-6769" fmla="*/ 5328 w 10000"/>
              <a:gd name="connsiteY126-6770" fmla="*/ 8493 h 10000"/>
              <a:gd name="connsiteX127-6771" fmla="*/ 5455 w 10000"/>
              <a:gd name="connsiteY127-6772" fmla="*/ 8701 h 10000"/>
              <a:gd name="connsiteX128-6773" fmla="*/ 5527 w 10000"/>
              <a:gd name="connsiteY128-6774" fmla="*/ 8800 h 10000"/>
              <a:gd name="connsiteX129-6775" fmla="*/ 5558 w 10000"/>
              <a:gd name="connsiteY129-6776" fmla="*/ 8842 h 10000"/>
              <a:gd name="connsiteX130-6777" fmla="*/ 5626 w 10000"/>
              <a:gd name="connsiteY130-6778" fmla="*/ 8916 h 10000"/>
              <a:gd name="connsiteX131-6779" fmla="*/ 5693 w 10000"/>
              <a:gd name="connsiteY131-6780" fmla="*/ 8981 h 10000"/>
              <a:gd name="connsiteX132-6781" fmla="*/ 5762 w 10000"/>
              <a:gd name="connsiteY132-6782" fmla="*/ 9037 h 10000"/>
              <a:gd name="connsiteX133-6783" fmla="*/ 5830 w 10000"/>
              <a:gd name="connsiteY133-6784" fmla="*/ 9079 h 10000"/>
              <a:gd name="connsiteX134-6785" fmla="*/ 5901 w 10000"/>
              <a:gd name="connsiteY134-6786" fmla="*/ 9111 h 10000"/>
              <a:gd name="connsiteX135-6787" fmla="*/ 5971 w 10000"/>
              <a:gd name="connsiteY135-6788" fmla="*/ 9135 h 10000"/>
              <a:gd name="connsiteX136-6789" fmla="*/ 6043 w 10000"/>
              <a:gd name="connsiteY136-6790" fmla="*/ 9148 h 10000"/>
              <a:gd name="connsiteX137-6791" fmla="*/ 6114 w 10000"/>
              <a:gd name="connsiteY137-6792" fmla="*/ 9148 h 10000"/>
              <a:gd name="connsiteX138-6793" fmla="*/ 6185 w 10000"/>
              <a:gd name="connsiteY138-6794" fmla="*/ 9139 h 10000"/>
              <a:gd name="connsiteX139-6795" fmla="*/ 6256 w 10000"/>
              <a:gd name="connsiteY139-6796" fmla="*/ 9117 h 10000"/>
              <a:gd name="connsiteX140-6797" fmla="*/ 6326 w 10000"/>
              <a:gd name="connsiteY140-6798" fmla="*/ 9087 h 10000"/>
              <a:gd name="connsiteX141-6799" fmla="*/ 6397 w 10000"/>
              <a:gd name="connsiteY141-6800" fmla="*/ 9050 h 10000"/>
              <a:gd name="connsiteX142-6801" fmla="*/ 6466 w 10000"/>
              <a:gd name="connsiteY142-6802" fmla="*/ 8995 h 10000"/>
              <a:gd name="connsiteX143-6803" fmla="*/ 6535 w 10000"/>
              <a:gd name="connsiteY143-6804" fmla="*/ 8934 h 10000"/>
              <a:gd name="connsiteX144-6805" fmla="*/ 6603 w 10000"/>
              <a:gd name="connsiteY144-6806" fmla="*/ 8861 h 10000"/>
              <a:gd name="connsiteX145-6807" fmla="*/ 6637 w 10000"/>
              <a:gd name="connsiteY145-6808" fmla="*/ 8820 h 10000"/>
              <a:gd name="connsiteX146-6809" fmla="*/ 6667 w 10000"/>
              <a:gd name="connsiteY146-6810" fmla="*/ 8783 h 10000"/>
              <a:gd name="connsiteX147-6811" fmla="*/ 6721 w 10000"/>
              <a:gd name="connsiteY147-6812" fmla="*/ 8704 h 10000"/>
              <a:gd name="connsiteX148-6813" fmla="*/ 6766 w 10000"/>
              <a:gd name="connsiteY148-6814" fmla="*/ 8618 h 10000"/>
              <a:gd name="connsiteX149-6815" fmla="*/ 6805 w 10000"/>
              <a:gd name="connsiteY149-6816" fmla="*/ 8531 h 10000"/>
              <a:gd name="connsiteX150-6817" fmla="*/ 6853 w 10000"/>
              <a:gd name="connsiteY150-6818" fmla="*/ 8393 h 10000"/>
              <a:gd name="connsiteX151-6819" fmla="*/ 6901 w 10000"/>
              <a:gd name="connsiteY151-6820" fmla="*/ 8201 h 10000"/>
              <a:gd name="connsiteX152-6821" fmla="*/ 6931 w 10000"/>
              <a:gd name="connsiteY152-6822" fmla="*/ 8001 h 10000"/>
              <a:gd name="connsiteX153-6823" fmla="*/ 6950 w 10000"/>
              <a:gd name="connsiteY153-6824" fmla="*/ 7793 h 10000"/>
              <a:gd name="connsiteX154-6825" fmla="*/ 6966 w 10000"/>
              <a:gd name="connsiteY154-6826" fmla="*/ 7476 h 10000"/>
              <a:gd name="connsiteX155-6827" fmla="*/ 6974 w 10000"/>
              <a:gd name="connsiteY155-6828" fmla="*/ 7264 h 10000"/>
              <a:gd name="connsiteX156-6829" fmla="*/ 6987 w 10000"/>
              <a:gd name="connsiteY156-6830" fmla="*/ 6979 h 10000"/>
              <a:gd name="connsiteX157-6831" fmla="*/ 7001 w 10000"/>
              <a:gd name="connsiteY157-6832" fmla="*/ 6405 h 10000"/>
              <a:gd name="connsiteX158-6833" fmla="*/ 7001 w 10000"/>
              <a:gd name="connsiteY158-6834" fmla="*/ 5829 h 10000"/>
              <a:gd name="connsiteX159-6835" fmla="*/ 6990 w 10000"/>
              <a:gd name="connsiteY159-6836" fmla="*/ 5256 h 10000"/>
              <a:gd name="connsiteX160-6837" fmla="*/ 6981 w 10000"/>
              <a:gd name="connsiteY160-6838" fmla="*/ 4969 h 10000"/>
              <a:gd name="connsiteX161-6839" fmla="*/ 6978 w 10000"/>
              <a:gd name="connsiteY161-6840" fmla="*/ 4903 h 10000"/>
              <a:gd name="connsiteX162-6841" fmla="*/ 6965 w 10000"/>
              <a:gd name="connsiteY162-6842" fmla="*/ 4763 h 10000"/>
              <a:gd name="connsiteX163-6843" fmla="*/ 6946 w 10000"/>
              <a:gd name="connsiteY163-6844" fmla="*/ 4630 h 10000"/>
              <a:gd name="connsiteX164-6845" fmla="*/ 6916 w 10000"/>
              <a:gd name="connsiteY164-6846" fmla="*/ 4501 h 10000"/>
              <a:gd name="connsiteX165-6847" fmla="*/ 6885 w 10000"/>
              <a:gd name="connsiteY165-6848" fmla="*/ 4375 h 10000"/>
              <a:gd name="connsiteX166-6849" fmla="*/ 6844 w 10000"/>
              <a:gd name="connsiteY166-6850" fmla="*/ 4253 h 10000"/>
              <a:gd name="connsiteX167-6851" fmla="*/ 6796 w 10000"/>
              <a:gd name="connsiteY167-6852" fmla="*/ 4136 h 10000"/>
              <a:gd name="connsiteX168-6853" fmla="*/ 6744 w 10000"/>
              <a:gd name="connsiteY168-6854" fmla="*/ 4027 h 10000"/>
              <a:gd name="connsiteX169-6855" fmla="*/ 6684 w 10000"/>
              <a:gd name="connsiteY169-6856" fmla="*/ 3926 h 10000"/>
              <a:gd name="connsiteX170-6857" fmla="*/ 6619 w 10000"/>
              <a:gd name="connsiteY170-6858" fmla="*/ 3835 h 10000"/>
              <a:gd name="connsiteX171-6859" fmla="*/ 6547 w 10000"/>
              <a:gd name="connsiteY171-6860" fmla="*/ 3751 h 10000"/>
              <a:gd name="connsiteX172-6861" fmla="*/ 6470 w 10000"/>
              <a:gd name="connsiteY172-6862" fmla="*/ 3676 h 10000"/>
              <a:gd name="connsiteX173-6863" fmla="*/ 6390 w 10000"/>
              <a:gd name="connsiteY173-6864" fmla="*/ 3614 h 10000"/>
              <a:gd name="connsiteX174-6865" fmla="*/ 6304 w 10000"/>
              <a:gd name="connsiteY174-6866" fmla="*/ 3560 h 10000"/>
              <a:gd name="connsiteX175-6867" fmla="*/ 6212 w 10000"/>
              <a:gd name="connsiteY175-6868" fmla="*/ 3523 h 10000"/>
              <a:gd name="connsiteX176-6869" fmla="*/ 6115 w 10000"/>
              <a:gd name="connsiteY176-6870" fmla="*/ 3498 h 10000"/>
              <a:gd name="connsiteX177-6871" fmla="*/ 6064 w 10000"/>
              <a:gd name="connsiteY177-6872" fmla="*/ 3493 h 10000"/>
              <a:gd name="connsiteX178-6873" fmla="*/ 6039 w 10000"/>
              <a:gd name="connsiteY178-6874" fmla="*/ 3492 h 10000"/>
              <a:gd name="connsiteX179-6875" fmla="*/ 5986 w 10000"/>
              <a:gd name="connsiteY179-6876" fmla="*/ 3497 h 10000"/>
              <a:gd name="connsiteX180-6877" fmla="*/ 5934 w 10000"/>
              <a:gd name="connsiteY180-6878" fmla="*/ 3513 h 10000"/>
              <a:gd name="connsiteX181-6879" fmla="*/ 5884 w 10000"/>
              <a:gd name="connsiteY181-6880" fmla="*/ 3539 h 10000"/>
              <a:gd name="connsiteX182-6881" fmla="*/ 5837 w 10000"/>
              <a:gd name="connsiteY182-6882" fmla="*/ 3577 h 10000"/>
              <a:gd name="connsiteX183-6883" fmla="*/ 5796 w 10000"/>
              <a:gd name="connsiteY183-6884" fmla="*/ 3624 h 10000"/>
              <a:gd name="connsiteX184-6885" fmla="*/ 5763 w 10000"/>
              <a:gd name="connsiteY184-6886" fmla="*/ 3679 h 10000"/>
              <a:gd name="connsiteX185-6887" fmla="*/ 5738 w 10000"/>
              <a:gd name="connsiteY185-6888" fmla="*/ 3743 h 10000"/>
              <a:gd name="connsiteX186-6889" fmla="*/ 5729 w 10000"/>
              <a:gd name="connsiteY186-6890" fmla="*/ 3777 h 10000"/>
              <a:gd name="connsiteX187-6891" fmla="*/ 5725 w 10000"/>
              <a:gd name="connsiteY187-6892" fmla="*/ 3805 h 10000"/>
              <a:gd name="connsiteX188-6893" fmla="*/ 5719 w 10000"/>
              <a:gd name="connsiteY188-6894" fmla="*/ 3861 h 10000"/>
              <a:gd name="connsiteX189-6895" fmla="*/ 5724 w 10000"/>
              <a:gd name="connsiteY189-6896" fmla="*/ 3946 h 10000"/>
              <a:gd name="connsiteX190-6897" fmla="*/ 5745 w 10000"/>
              <a:gd name="connsiteY190-6898" fmla="*/ 4059 h 10000"/>
              <a:gd name="connsiteX191-6899" fmla="*/ 5786 w 10000"/>
              <a:gd name="connsiteY191-6900" fmla="*/ 4157 h 10000"/>
              <a:gd name="connsiteX192-6901" fmla="*/ 5811 w 10000"/>
              <a:gd name="connsiteY192-6902" fmla="*/ 4203 h 10000"/>
              <a:gd name="connsiteX193-6903" fmla="*/ 5860 w 10000"/>
              <a:gd name="connsiteY193-6904" fmla="*/ 4279 h 10000"/>
              <a:gd name="connsiteX194-6905" fmla="*/ 5960 w 10000"/>
              <a:gd name="connsiteY194-6906" fmla="*/ 4405 h 10000"/>
              <a:gd name="connsiteX195-6907" fmla="*/ 6061 w 10000"/>
              <a:gd name="connsiteY195-6908" fmla="*/ 4511 h 10000"/>
              <a:gd name="connsiteX196-6909" fmla="*/ 6167 w 10000"/>
              <a:gd name="connsiteY196-6910" fmla="*/ 4593 h 10000"/>
              <a:gd name="connsiteX197-6911" fmla="*/ 6272 w 10000"/>
              <a:gd name="connsiteY197-6912" fmla="*/ 4647 h 10000"/>
              <a:gd name="connsiteX198-6913" fmla="*/ 6380 w 10000"/>
              <a:gd name="connsiteY198-6914" fmla="*/ 4682 h 10000"/>
              <a:gd name="connsiteX199-6915" fmla="*/ 6488 w 10000"/>
              <a:gd name="connsiteY199-6916" fmla="*/ 4695 h 10000"/>
              <a:gd name="connsiteX200-6917" fmla="*/ 6596 w 10000"/>
              <a:gd name="connsiteY200-6918" fmla="*/ 4685 h 10000"/>
              <a:gd name="connsiteX201-6919" fmla="*/ 6703 w 10000"/>
              <a:gd name="connsiteY201-6920" fmla="*/ 4660 h 10000"/>
              <a:gd name="connsiteX202-6921" fmla="*/ 6810 w 10000"/>
              <a:gd name="connsiteY202-6922" fmla="*/ 4611 h 10000"/>
              <a:gd name="connsiteX203-6923" fmla="*/ 6915 w 10000"/>
              <a:gd name="connsiteY203-6924" fmla="*/ 4552 h 10000"/>
              <a:gd name="connsiteX204-6925" fmla="*/ 7018 w 10000"/>
              <a:gd name="connsiteY204-6926" fmla="*/ 4470 h 10000"/>
              <a:gd name="connsiteX205-6927" fmla="*/ 7116 w 10000"/>
              <a:gd name="connsiteY205-6928" fmla="*/ 4376 h 10000"/>
              <a:gd name="connsiteX206-6929" fmla="*/ 7213 w 10000"/>
              <a:gd name="connsiteY206-6930" fmla="*/ 4266 h 10000"/>
              <a:gd name="connsiteX207-6931" fmla="*/ 7306 w 10000"/>
              <a:gd name="connsiteY207-6932" fmla="*/ 4146 h 10000"/>
              <a:gd name="connsiteX208-6933" fmla="*/ 7391 w 10000"/>
              <a:gd name="connsiteY208-6934" fmla="*/ 4011 h 10000"/>
              <a:gd name="connsiteX209-6935" fmla="*/ 7433 w 10000"/>
              <a:gd name="connsiteY209-6936" fmla="*/ 3940 h 10000"/>
              <a:gd name="connsiteX210-6937" fmla="*/ 7506 w 10000"/>
              <a:gd name="connsiteY210-6938" fmla="*/ 3806 h 10000"/>
              <a:gd name="connsiteX211-6939" fmla="*/ 7640 w 10000"/>
              <a:gd name="connsiteY211-6940" fmla="*/ 3526 h 10000"/>
              <a:gd name="connsiteX212-6941" fmla="*/ 7754 w 10000"/>
              <a:gd name="connsiteY212-6942" fmla="*/ 3225 h 10000"/>
              <a:gd name="connsiteX213-6943" fmla="*/ 7825 w 10000"/>
              <a:gd name="connsiteY213-6944" fmla="*/ 2990 h 10000"/>
              <a:gd name="connsiteX214-6945" fmla="*/ 7868 w 10000"/>
              <a:gd name="connsiteY214-6946" fmla="*/ 2831 h 10000"/>
              <a:gd name="connsiteX215-6947" fmla="*/ 7900 w 10000"/>
              <a:gd name="connsiteY215-6948" fmla="*/ 2668 h 10000"/>
              <a:gd name="connsiteX216-6949" fmla="*/ 7931 w 10000"/>
              <a:gd name="connsiteY216-6950" fmla="*/ 2499 h 10000"/>
              <a:gd name="connsiteX217-6951" fmla="*/ 7952 w 10000"/>
              <a:gd name="connsiteY217-6952" fmla="*/ 2336 h 10000"/>
              <a:gd name="connsiteX218-6953" fmla="*/ 7965 w 10000"/>
              <a:gd name="connsiteY218-6954" fmla="*/ 2167 h 10000"/>
              <a:gd name="connsiteX219-6955" fmla="*/ 7973 w 10000"/>
              <a:gd name="connsiteY219-6956" fmla="*/ 1999 h 10000"/>
              <a:gd name="connsiteX220-6957" fmla="*/ 7971 w 10000"/>
              <a:gd name="connsiteY220-6958" fmla="*/ 1829 h 10000"/>
              <a:gd name="connsiteX221-6959" fmla="*/ 7963 w 10000"/>
              <a:gd name="connsiteY221-6960" fmla="*/ 1659 h 10000"/>
              <a:gd name="connsiteX222-6961" fmla="*/ 7949 w 10000"/>
              <a:gd name="connsiteY222-6962" fmla="*/ 1488 h 10000"/>
              <a:gd name="connsiteX223-6963" fmla="*/ 7937 w 10000"/>
              <a:gd name="connsiteY223-6964" fmla="*/ 1404 h 10000"/>
              <a:gd name="connsiteX224-6965" fmla="*/ 7916 w 10000"/>
              <a:gd name="connsiteY224-6966" fmla="*/ 1289 h 10000"/>
              <a:gd name="connsiteX225-6967" fmla="*/ 7892 w 10000"/>
              <a:gd name="connsiteY225-6968" fmla="*/ 1098 h 10000"/>
              <a:gd name="connsiteX226-6969" fmla="*/ 7883 w 10000"/>
              <a:gd name="connsiteY226-6970" fmla="*/ 969 h 10000"/>
              <a:gd name="connsiteX227-6971" fmla="*/ 7885 w 10000"/>
              <a:gd name="connsiteY227-6972" fmla="*/ 845 h 10000"/>
              <a:gd name="connsiteX228-6973" fmla="*/ 7903 w 10000"/>
              <a:gd name="connsiteY228-6974" fmla="*/ 727 h 10000"/>
              <a:gd name="connsiteX229-6975" fmla="*/ 7934 w 10000"/>
              <a:gd name="connsiteY229-6976" fmla="*/ 649 h 10000"/>
              <a:gd name="connsiteX230-6977" fmla="*/ 7958 w 10000"/>
              <a:gd name="connsiteY230-6978" fmla="*/ 601 h 10000"/>
              <a:gd name="connsiteX231-6979" fmla="*/ 7992 w 10000"/>
              <a:gd name="connsiteY231-6980" fmla="*/ 558 h 10000"/>
              <a:gd name="connsiteX232-6981" fmla="*/ 8030 w 10000"/>
              <a:gd name="connsiteY232-6982" fmla="*/ 522 h 10000"/>
              <a:gd name="connsiteX233-6983" fmla="*/ 8050 w 10000"/>
              <a:gd name="connsiteY233-6984" fmla="*/ 507 h 10000"/>
              <a:gd name="connsiteX234-6985" fmla="*/ 8088 w 10000"/>
              <a:gd name="connsiteY234-6986" fmla="*/ 485 h 10000"/>
              <a:gd name="connsiteX235-6987" fmla="*/ 8159 w 10000"/>
              <a:gd name="connsiteY235-6988" fmla="*/ 470 h 10000"/>
              <a:gd name="connsiteX236-6989" fmla="*/ 8229 w 10000"/>
              <a:gd name="connsiteY236-6990" fmla="*/ 479 h 10000"/>
              <a:gd name="connsiteX237-6991" fmla="*/ 8301 w 10000"/>
              <a:gd name="connsiteY237-6992" fmla="*/ 515 h 10000"/>
              <a:gd name="connsiteX238-6993" fmla="*/ 8370 w 10000"/>
              <a:gd name="connsiteY238-6994" fmla="*/ 564 h 10000"/>
              <a:gd name="connsiteX239-6995" fmla="*/ 8433 w 10000"/>
              <a:gd name="connsiteY239-6996" fmla="*/ 629 h 10000"/>
              <a:gd name="connsiteX240-6997" fmla="*/ 8490 w 10000"/>
              <a:gd name="connsiteY240-6998" fmla="*/ 704 h 10000"/>
              <a:gd name="connsiteX241-6999" fmla="*/ 8538 w 10000"/>
              <a:gd name="connsiteY241-7000" fmla="*/ 780 h 10000"/>
              <a:gd name="connsiteX242-7001" fmla="*/ 8559 w 10000"/>
              <a:gd name="connsiteY242-7002" fmla="*/ 818 h 10000"/>
              <a:gd name="connsiteX243-7003" fmla="*/ 8645 w 10000"/>
              <a:gd name="connsiteY243-7004" fmla="*/ 1003 h 10000"/>
              <a:gd name="connsiteX244-7005" fmla="*/ 8792 w 10000"/>
              <a:gd name="connsiteY244-7006" fmla="*/ 1307 h 10000"/>
              <a:gd name="connsiteX245-7007" fmla="*/ 8868 w 10000"/>
              <a:gd name="connsiteY245-7008" fmla="*/ 1441 h 10000"/>
              <a:gd name="connsiteX246-7009" fmla="*/ 8925 w 10000"/>
              <a:gd name="connsiteY246-7010" fmla="*/ 1521 h 10000"/>
              <a:gd name="connsiteX247-7011" fmla="*/ 8982 w 10000"/>
              <a:gd name="connsiteY247-7012" fmla="*/ 1592 h 10000"/>
              <a:gd name="connsiteX248-7013" fmla="*/ 9039 w 10000"/>
              <a:gd name="connsiteY248-7014" fmla="*/ 1642 h 10000"/>
              <a:gd name="connsiteX249-7015" fmla="*/ 9103 w 10000"/>
              <a:gd name="connsiteY249-7016" fmla="*/ 1676 h 10000"/>
              <a:gd name="connsiteX250-7017" fmla="*/ 9168 w 10000"/>
              <a:gd name="connsiteY250-7018" fmla="*/ 1690 h 10000"/>
              <a:gd name="connsiteX251-7019" fmla="*/ 9236 w 10000"/>
              <a:gd name="connsiteY251-7020" fmla="*/ 1681 h 10000"/>
              <a:gd name="connsiteX252-7021" fmla="*/ 9308 w 10000"/>
              <a:gd name="connsiteY252-7022" fmla="*/ 1647 h 10000"/>
              <a:gd name="connsiteX253-7023" fmla="*/ 9384 w 10000"/>
              <a:gd name="connsiteY253-7024" fmla="*/ 1583 h 10000"/>
              <a:gd name="connsiteX254-7025" fmla="*/ 9463 w 10000"/>
              <a:gd name="connsiteY254-7026" fmla="*/ 1486 h 10000"/>
              <a:gd name="connsiteX255-7027" fmla="*/ 9504 w 10000"/>
              <a:gd name="connsiteY255-7028" fmla="*/ 1425 h 10000"/>
              <a:gd name="connsiteX256-7029" fmla="*/ 9544 w 10000"/>
              <a:gd name="connsiteY256-7030" fmla="*/ 1356 h 10000"/>
              <a:gd name="connsiteX257-7031" fmla="*/ 9614 w 10000"/>
              <a:gd name="connsiteY257-7032" fmla="*/ 1210 h 10000"/>
              <a:gd name="connsiteX258-7033" fmla="*/ 9672 w 10000"/>
              <a:gd name="connsiteY258-7034" fmla="*/ 1047 h 10000"/>
              <a:gd name="connsiteX259-7035" fmla="*/ 9722 w 10000"/>
              <a:gd name="connsiteY259-7036" fmla="*/ 880 h 10000"/>
              <a:gd name="connsiteX260-7037" fmla="*/ 9743 w 10000"/>
              <a:gd name="connsiteY260-7038" fmla="*/ 796 h 10000"/>
              <a:gd name="connsiteX261-7039" fmla="*/ 9795 w 10000"/>
              <a:gd name="connsiteY261-7040" fmla="*/ 595 h 10000"/>
              <a:gd name="connsiteX262-7041" fmla="*/ 9884 w 10000"/>
              <a:gd name="connsiteY262-7042" fmla="*/ 283 h 10000"/>
              <a:gd name="connsiteX263-7043" fmla="*/ 9955 w 10000"/>
              <a:gd name="connsiteY263-7044" fmla="*/ 89 h 10000"/>
              <a:gd name="connsiteX264-7045" fmla="*/ 10000 w 10000"/>
              <a:gd name="connsiteY264-7046" fmla="*/ 0 h 10000"/>
              <a:gd name="connsiteX0-7047" fmla="*/ 846 w 10000"/>
              <a:gd name="connsiteY0-7048" fmla="*/ 9262 h 10000"/>
              <a:gd name="connsiteX1-7049" fmla="*/ 905 w 10000"/>
              <a:gd name="connsiteY1-7050" fmla="*/ 9038 h 10000"/>
              <a:gd name="connsiteX2-7051" fmla="*/ 926 w 10000"/>
              <a:gd name="connsiteY2-7052" fmla="*/ 8920 h 10000"/>
              <a:gd name="connsiteX3-7053" fmla="*/ 942 w 10000"/>
              <a:gd name="connsiteY3-7054" fmla="*/ 8824 h 10000"/>
              <a:gd name="connsiteX4-7055" fmla="*/ 958 w 10000"/>
              <a:gd name="connsiteY4-7056" fmla="*/ 8630 h 10000"/>
              <a:gd name="connsiteX5-7057" fmla="*/ 961 w 10000"/>
              <a:gd name="connsiteY5-7058" fmla="*/ 8440 h 10000"/>
              <a:gd name="connsiteX6-7059" fmla="*/ 944 w 10000"/>
              <a:gd name="connsiteY6-7060" fmla="*/ 8247 h 10000"/>
              <a:gd name="connsiteX7-7061" fmla="*/ 912 w 10000"/>
              <a:gd name="connsiteY7-7062" fmla="*/ 8062 h 10000"/>
              <a:gd name="connsiteX8-7063" fmla="*/ 861 w 10000"/>
              <a:gd name="connsiteY8-7064" fmla="*/ 7883 h 10000"/>
              <a:gd name="connsiteX9-7065" fmla="*/ 795 w 10000"/>
              <a:gd name="connsiteY9-7066" fmla="*/ 7718 h 10000"/>
              <a:gd name="connsiteX10-7067" fmla="*/ 709 w 10000"/>
              <a:gd name="connsiteY10-7068" fmla="*/ 7561 h 10000"/>
              <a:gd name="connsiteX11-7069" fmla="*/ 657 w 10000"/>
              <a:gd name="connsiteY11-7070" fmla="*/ 7487 h 10000"/>
              <a:gd name="connsiteX12-7071" fmla="*/ 625 w 10000"/>
              <a:gd name="connsiteY12-7072" fmla="*/ 7446 h 10000"/>
              <a:gd name="connsiteX13-7073" fmla="*/ 557 w 10000"/>
              <a:gd name="connsiteY13-7074" fmla="*/ 7379 h 10000"/>
              <a:gd name="connsiteX14-7075" fmla="*/ 492 w 10000"/>
              <a:gd name="connsiteY14-7076" fmla="*/ 7330 h 10000"/>
              <a:gd name="connsiteX15-7077" fmla="*/ 427 w 10000"/>
              <a:gd name="connsiteY15-7078" fmla="*/ 7301 h 10000"/>
              <a:gd name="connsiteX16-7079" fmla="*/ 365 w 10000"/>
              <a:gd name="connsiteY16-7080" fmla="*/ 7290 h 10000"/>
              <a:gd name="connsiteX17-7081" fmla="*/ 304 w 10000"/>
              <a:gd name="connsiteY17-7082" fmla="*/ 7295 h 10000"/>
              <a:gd name="connsiteX18-7083" fmla="*/ 245 w 10000"/>
              <a:gd name="connsiteY18-7084" fmla="*/ 7315 h 10000"/>
              <a:gd name="connsiteX19-7085" fmla="*/ 191 w 10000"/>
              <a:gd name="connsiteY19-7086" fmla="*/ 7350 h 10000"/>
              <a:gd name="connsiteX20-7087" fmla="*/ 144 w 10000"/>
              <a:gd name="connsiteY20-7088" fmla="*/ 7397 h 10000"/>
              <a:gd name="connsiteX21-7089" fmla="*/ 101 w 10000"/>
              <a:gd name="connsiteY21-7090" fmla="*/ 7461 h 10000"/>
              <a:gd name="connsiteX22-7091" fmla="*/ 66 w 10000"/>
              <a:gd name="connsiteY22-7092" fmla="*/ 7537 h 10000"/>
              <a:gd name="connsiteX23-7093" fmla="*/ 35 w 10000"/>
              <a:gd name="connsiteY23-7094" fmla="*/ 7622 h 10000"/>
              <a:gd name="connsiteX24-7095" fmla="*/ 16 w 10000"/>
              <a:gd name="connsiteY24-7096" fmla="*/ 7718 h 10000"/>
              <a:gd name="connsiteX25-7097" fmla="*/ 3 w 10000"/>
              <a:gd name="connsiteY25-7098" fmla="*/ 7819 h 10000"/>
              <a:gd name="connsiteX26-7099" fmla="*/ 0 w 10000"/>
              <a:gd name="connsiteY26-7100" fmla="*/ 7929 h 10000"/>
              <a:gd name="connsiteX27-7101" fmla="*/ 7 w 10000"/>
              <a:gd name="connsiteY27-7102" fmla="*/ 8045 h 10000"/>
              <a:gd name="connsiteX28-7103" fmla="*/ 14 w 10000"/>
              <a:gd name="connsiteY28-7104" fmla="*/ 8104 h 10000"/>
              <a:gd name="connsiteX29-7105" fmla="*/ 29 w 10000"/>
              <a:gd name="connsiteY29-7106" fmla="*/ 8207 h 10000"/>
              <a:gd name="connsiteX30-7107" fmla="*/ 76 w 10000"/>
              <a:gd name="connsiteY30-7108" fmla="*/ 8401 h 10000"/>
              <a:gd name="connsiteX31-7109" fmla="*/ 138 w 10000"/>
              <a:gd name="connsiteY31-7110" fmla="*/ 8592 h 10000"/>
              <a:gd name="connsiteX32-7111" fmla="*/ 214 w 10000"/>
              <a:gd name="connsiteY32-7112" fmla="*/ 8773 h 10000"/>
              <a:gd name="connsiteX33-7113" fmla="*/ 304 w 10000"/>
              <a:gd name="connsiteY33-7114" fmla="*/ 8941 h 10000"/>
              <a:gd name="connsiteX34-7115" fmla="*/ 401 w 10000"/>
              <a:gd name="connsiteY34-7116" fmla="*/ 9100 h 10000"/>
              <a:gd name="connsiteX35-7117" fmla="*/ 510 w 10000"/>
              <a:gd name="connsiteY35-7118" fmla="*/ 9250 h 10000"/>
              <a:gd name="connsiteX36-7119" fmla="*/ 630 w 10000"/>
              <a:gd name="connsiteY36-7120" fmla="*/ 9389 h 10000"/>
              <a:gd name="connsiteX37-7121" fmla="*/ 754 w 10000"/>
              <a:gd name="connsiteY37-7122" fmla="*/ 9518 h 10000"/>
              <a:gd name="connsiteX38-7123" fmla="*/ 886 w 10000"/>
              <a:gd name="connsiteY38-7124" fmla="*/ 9628 h 10000"/>
              <a:gd name="connsiteX39-7125" fmla="*/ 1019 w 10000"/>
              <a:gd name="connsiteY39-7126" fmla="*/ 9727 h 10000"/>
              <a:gd name="connsiteX40-7127" fmla="*/ 1157 w 10000"/>
              <a:gd name="connsiteY40-7128" fmla="*/ 9813 h 10000"/>
              <a:gd name="connsiteX41-7129" fmla="*/ 1294 w 10000"/>
              <a:gd name="connsiteY41-7130" fmla="*/ 9884 h 10000"/>
              <a:gd name="connsiteX42-7131" fmla="*/ 1434 w 10000"/>
              <a:gd name="connsiteY42-7132" fmla="*/ 9939 h 10000"/>
              <a:gd name="connsiteX43-7133" fmla="*/ 1571 w 10000"/>
              <a:gd name="connsiteY43-7134" fmla="*/ 9975 h 10000"/>
              <a:gd name="connsiteX44-7135" fmla="*/ 1705 w 10000"/>
              <a:gd name="connsiteY44-7136" fmla="*/ 9999 h 10000"/>
              <a:gd name="connsiteX45-7137" fmla="*/ 1769 w 10000"/>
              <a:gd name="connsiteY45-7138" fmla="*/ 10000 h 10000"/>
              <a:gd name="connsiteX46-7139" fmla="*/ 1844 w 10000"/>
              <a:gd name="connsiteY46-7140" fmla="*/ 9999 h 10000"/>
              <a:gd name="connsiteX47-7141" fmla="*/ 1992 w 10000"/>
              <a:gd name="connsiteY47-7142" fmla="*/ 9974 h 10000"/>
              <a:gd name="connsiteX48-7143" fmla="*/ 2129 w 10000"/>
              <a:gd name="connsiteY48-7144" fmla="*/ 9923 h 10000"/>
              <a:gd name="connsiteX49-7145" fmla="*/ 2263 w 10000"/>
              <a:gd name="connsiteY49-7146" fmla="*/ 9844 h 10000"/>
              <a:gd name="connsiteX50-7147" fmla="*/ 2382 w 10000"/>
              <a:gd name="connsiteY50-7148" fmla="*/ 9741 h 10000"/>
              <a:gd name="connsiteX51-7149" fmla="*/ 2491 w 10000"/>
              <a:gd name="connsiteY51-7150" fmla="*/ 9606 h 10000"/>
              <a:gd name="connsiteX52-7151" fmla="*/ 2561 w 10000"/>
              <a:gd name="connsiteY52-7152" fmla="*/ 9490 h 10000"/>
              <a:gd name="connsiteX53-7153" fmla="*/ 2602 w 10000"/>
              <a:gd name="connsiteY53-7154" fmla="*/ 9404 h 10000"/>
              <a:gd name="connsiteX54-7155" fmla="*/ 2639 w 10000"/>
              <a:gd name="connsiteY54-7156" fmla="*/ 9312 h 10000"/>
              <a:gd name="connsiteX55-7157" fmla="*/ 2674 w 10000"/>
              <a:gd name="connsiteY55-7158" fmla="*/ 9213 h 10000"/>
              <a:gd name="connsiteX56-7159" fmla="*/ 2687 w 10000"/>
              <a:gd name="connsiteY56-7160" fmla="*/ 9159 h 10000"/>
              <a:gd name="connsiteX57-7161" fmla="*/ 2706 w 10000"/>
              <a:gd name="connsiteY57-7162" fmla="*/ 9076 h 10000"/>
              <a:gd name="connsiteX58-7163" fmla="*/ 2736 w 10000"/>
              <a:gd name="connsiteY58-7164" fmla="*/ 8911 h 10000"/>
              <a:gd name="connsiteX59-7165" fmla="*/ 2750 w 10000"/>
              <a:gd name="connsiteY59-7166" fmla="*/ 8757 h 10000"/>
              <a:gd name="connsiteX60-7167" fmla="*/ 2754 w 10000"/>
              <a:gd name="connsiteY60-7168" fmla="*/ 8606 h 10000"/>
              <a:gd name="connsiteX61-7169" fmla="*/ 2746 w 10000"/>
              <a:gd name="connsiteY61-7170" fmla="*/ 8462 h 10000"/>
              <a:gd name="connsiteX62-7171" fmla="*/ 2727 w 10000"/>
              <a:gd name="connsiteY62-7172" fmla="*/ 8322 h 10000"/>
              <a:gd name="connsiteX63-7173" fmla="*/ 2700 w 10000"/>
              <a:gd name="connsiteY63-7174" fmla="*/ 8183 h 10000"/>
              <a:gd name="connsiteX64-7175" fmla="*/ 2665 w 10000"/>
              <a:gd name="connsiteY64-7176" fmla="*/ 8051 h 10000"/>
              <a:gd name="connsiteX65-7177" fmla="*/ 2600 w 10000"/>
              <a:gd name="connsiteY65-7178" fmla="*/ 7855 h 10000"/>
              <a:gd name="connsiteX66-7179" fmla="*/ 2496 w 10000"/>
              <a:gd name="connsiteY66-7180" fmla="*/ 7598 h 10000"/>
              <a:gd name="connsiteX67-7181" fmla="*/ 2319 w 10000"/>
              <a:gd name="connsiteY67-7182" fmla="*/ 7218 h 10000"/>
              <a:gd name="connsiteX68-7183" fmla="*/ 2199 w 10000"/>
              <a:gd name="connsiteY68-7184" fmla="*/ 6951 h 10000"/>
              <a:gd name="connsiteX69-7185" fmla="*/ 2032 w 10000"/>
              <a:gd name="connsiteY69-7186" fmla="*/ 6592 h 10000"/>
              <a:gd name="connsiteX70-7187" fmla="*/ 1728 w 10000"/>
              <a:gd name="connsiteY70-7188" fmla="*/ 5935 h 10000"/>
              <a:gd name="connsiteX71-7189" fmla="*/ 1579 w 10000"/>
              <a:gd name="connsiteY71-7190" fmla="*/ 5579 h 10000"/>
              <a:gd name="connsiteX72-7191" fmla="*/ 1484 w 10000"/>
              <a:gd name="connsiteY72-7192" fmla="*/ 5336 h 10000"/>
              <a:gd name="connsiteX73-7193" fmla="*/ 1399 w 10000"/>
              <a:gd name="connsiteY73-7194" fmla="*/ 5090 h 10000"/>
              <a:gd name="connsiteX74-7195" fmla="*/ 1327 w 10000"/>
              <a:gd name="connsiteY74-7196" fmla="*/ 4843 h 10000"/>
              <a:gd name="connsiteX75-7197" fmla="*/ 1272 w 10000"/>
              <a:gd name="connsiteY75-7198" fmla="*/ 4593 h 10000"/>
              <a:gd name="connsiteX76-7199" fmla="*/ 1232 w 10000"/>
              <a:gd name="connsiteY76-7200" fmla="*/ 4346 h 10000"/>
              <a:gd name="connsiteX77-7201" fmla="*/ 1213 w 10000"/>
              <a:gd name="connsiteY77-7202" fmla="*/ 4105 h 10000"/>
              <a:gd name="connsiteX78-7203" fmla="*/ 1216 w 10000"/>
              <a:gd name="connsiteY78-7204" fmla="*/ 3926 h 10000"/>
              <a:gd name="connsiteX79-7205" fmla="*/ 1225 w 10000"/>
              <a:gd name="connsiteY79-7206" fmla="*/ 3812 h 10000"/>
              <a:gd name="connsiteX80-7207" fmla="*/ 1241 w 10000"/>
              <a:gd name="connsiteY80-7208" fmla="*/ 3697 h 10000"/>
              <a:gd name="connsiteX81-7209" fmla="*/ 1267 w 10000"/>
              <a:gd name="connsiteY81-7210" fmla="*/ 3586 h 10000"/>
              <a:gd name="connsiteX82-7211" fmla="*/ 1296 w 10000"/>
              <a:gd name="connsiteY82-7212" fmla="*/ 3474 h 10000"/>
              <a:gd name="connsiteX83-7213" fmla="*/ 1337 w 10000"/>
              <a:gd name="connsiteY83-7214" fmla="*/ 3368 h 10000"/>
              <a:gd name="connsiteX84-7215" fmla="*/ 1359 w 10000"/>
              <a:gd name="connsiteY84-7216" fmla="*/ 3317 h 10000"/>
              <a:gd name="connsiteX85-7217" fmla="*/ 1392 w 10000"/>
              <a:gd name="connsiteY85-7218" fmla="*/ 3243 h 10000"/>
              <a:gd name="connsiteX86-7219" fmla="*/ 1470 w 10000"/>
              <a:gd name="connsiteY86-7220" fmla="*/ 3119 h 10000"/>
              <a:gd name="connsiteX87-7221" fmla="*/ 1560 w 10000"/>
              <a:gd name="connsiteY87-7222" fmla="*/ 3008 h 10000"/>
              <a:gd name="connsiteX88-7223" fmla="*/ 1657 w 10000"/>
              <a:gd name="connsiteY88-7224" fmla="*/ 2919 h 10000"/>
              <a:gd name="connsiteX89-7225" fmla="*/ 1762 w 10000"/>
              <a:gd name="connsiteY89-7226" fmla="*/ 2844 h 10000"/>
              <a:gd name="connsiteX90-7227" fmla="*/ 1874 w 10000"/>
              <a:gd name="connsiteY90-7228" fmla="*/ 2783 h 10000"/>
              <a:gd name="connsiteX91-7229" fmla="*/ 1992 w 10000"/>
              <a:gd name="connsiteY91-7230" fmla="*/ 2742 h 10000"/>
              <a:gd name="connsiteX92-7231" fmla="*/ 2110 w 10000"/>
              <a:gd name="connsiteY92-7232" fmla="*/ 2711 h 10000"/>
              <a:gd name="connsiteX93-7233" fmla="*/ 2234 w 10000"/>
              <a:gd name="connsiteY93-7234" fmla="*/ 2694 h 10000"/>
              <a:gd name="connsiteX94-7235" fmla="*/ 2359 w 10000"/>
              <a:gd name="connsiteY94-7236" fmla="*/ 2689 h 10000"/>
              <a:gd name="connsiteX95-7237" fmla="*/ 2485 w 10000"/>
              <a:gd name="connsiteY95-7238" fmla="*/ 2695 h 10000"/>
              <a:gd name="connsiteX96-7239" fmla="*/ 2607 w 10000"/>
              <a:gd name="connsiteY96-7240" fmla="*/ 2713 h 10000"/>
              <a:gd name="connsiteX97-7241" fmla="*/ 2727 w 10000"/>
              <a:gd name="connsiteY97-7242" fmla="*/ 2742 h 10000"/>
              <a:gd name="connsiteX98-7243" fmla="*/ 2844 w 10000"/>
              <a:gd name="connsiteY98-7244" fmla="*/ 2777 h 10000"/>
              <a:gd name="connsiteX99-7245" fmla="*/ 2957 w 10000"/>
              <a:gd name="connsiteY99-7246" fmla="*/ 2822 h 10000"/>
              <a:gd name="connsiteX100-7247" fmla="*/ 3061 w 10000"/>
              <a:gd name="connsiteY100-7248" fmla="*/ 2876 h 10000"/>
              <a:gd name="connsiteX101-7249" fmla="*/ 3113 w 10000"/>
              <a:gd name="connsiteY101-7250" fmla="*/ 2905 h 10000"/>
              <a:gd name="connsiteX102-7251" fmla="*/ 3168 w 10000"/>
              <a:gd name="connsiteY102-7252" fmla="*/ 2939 h 10000"/>
              <a:gd name="connsiteX103-7253" fmla="*/ 3282 w 10000"/>
              <a:gd name="connsiteY103-7254" fmla="*/ 3020 h 10000"/>
              <a:gd name="connsiteX104-7255" fmla="*/ 3389 w 10000"/>
              <a:gd name="connsiteY104-7256" fmla="*/ 3108 h 10000"/>
              <a:gd name="connsiteX105-7257" fmla="*/ 3495 w 10000"/>
              <a:gd name="connsiteY105-7258" fmla="*/ 3203 h 10000"/>
              <a:gd name="connsiteX106-7259" fmla="*/ 3648 w 10000"/>
              <a:gd name="connsiteY106-7260" fmla="*/ 3364 h 10000"/>
              <a:gd name="connsiteX107-7261" fmla="*/ 3842 w 10000"/>
              <a:gd name="connsiteY107-7262" fmla="*/ 3602 h 10000"/>
              <a:gd name="connsiteX108-7263" fmla="*/ 4016 w 10000"/>
              <a:gd name="connsiteY108-7264" fmla="*/ 3864 h 10000"/>
              <a:gd name="connsiteX109-7265" fmla="*/ 4176 w 10000"/>
              <a:gd name="connsiteY109-7266" fmla="*/ 4148 h 10000"/>
              <a:gd name="connsiteX110-7267" fmla="*/ 4321 w 10000"/>
              <a:gd name="connsiteY110-7268" fmla="*/ 4450 h 10000"/>
              <a:gd name="connsiteX111-7269" fmla="*/ 4442 w 10000"/>
              <a:gd name="connsiteY111-7270" fmla="*/ 4763 h 10000"/>
              <a:gd name="connsiteX112-7271" fmla="*/ 4494 w 10000"/>
              <a:gd name="connsiteY112-7272" fmla="*/ 4928 h 10000"/>
              <a:gd name="connsiteX113-7273" fmla="*/ 4534 w 10000"/>
              <a:gd name="connsiteY113-7274" fmla="*/ 5048 h 10000"/>
              <a:gd name="connsiteX114-7275" fmla="*/ 4599 w 10000"/>
              <a:gd name="connsiteY114-7276" fmla="*/ 5296 h 10000"/>
              <a:gd name="connsiteX115-7277" fmla="*/ 4653 w 10000"/>
              <a:gd name="connsiteY115-7278" fmla="*/ 5547 h 10000"/>
              <a:gd name="connsiteX116-7279" fmla="*/ 4697 w 10000"/>
              <a:gd name="connsiteY116-7280" fmla="*/ 5800 h 10000"/>
              <a:gd name="connsiteX117-7281" fmla="*/ 4756 w 10000"/>
              <a:gd name="connsiteY117-7282" fmla="*/ 6184 h 10000"/>
              <a:gd name="connsiteX118-7283" fmla="*/ 4829 w 10000"/>
              <a:gd name="connsiteY118-7284" fmla="*/ 6698 h 10000"/>
              <a:gd name="connsiteX119-7285" fmla="*/ 4888 w 10000"/>
              <a:gd name="connsiteY119-7286" fmla="*/ 7078 h 10000"/>
              <a:gd name="connsiteX120-7287" fmla="*/ 4933 w 10000"/>
              <a:gd name="connsiteY120-7288" fmla="*/ 7328 h 10000"/>
              <a:gd name="connsiteX121-7289" fmla="*/ 4988 w 10000"/>
              <a:gd name="connsiteY121-7290" fmla="*/ 7573 h 10000"/>
              <a:gd name="connsiteX122-7291" fmla="*/ 5052 w 10000"/>
              <a:gd name="connsiteY122-7292" fmla="*/ 7816 h 10000"/>
              <a:gd name="connsiteX123-7293" fmla="*/ 5128 w 10000"/>
              <a:gd name="connsiteY123-7294" fmla="*/ 8050 h 10000"/>
              <a:gd name="connsiteX124-7295" fmla="*/ 5218 w 10000"/>
              <a:gd name="connsiteY124-7296" fmla="*/ 8273 h 10000"/>
              <a:gd name="connsiteX125-7297" fmla="*/ 5328 w 10000"/>
              <a:gd name="connsiteY125-7298" fmla="*/ 8493 h 10000"/>
              <a:gd name="connsiteX126-7299" fmla="*/ 5455 w 10000"/>
              <a:gd name="connsiteY126-7300" fmla="*/ 8701 h 10000"/>
              <a:gd name="connsiteX127-7301" fmla="*/ 5527 w 10000"/>
              <a:gd name="connsiteY127-7302" fmla="*/ 8800 h 10000"/>
              <a:gd name="connsiteX128-7303" fmla="*/ 5558 w 10000"/>
              <a:gd name="connsiteY128-7304" fmla="*/ 8842 h 10000"/>
              <a:gd name="connsiteX129-7305" fmla="*/ 5626 w 10000"/>
              <a:gd name="connsiteY129-7306" fmla="*/ 8916 h 10000"/>
              <a:gd name="connsiteX130-7307" fmla="*/ 5693 w 10000"/>
              <a:gd name="connsiteY130-7308" fmla="*/ 8981 h 10000"/>
              <a:gd name="connsiteX131-7309" fmla="*/ 5762 w 10000"/>
              <a:gd name="connsiteY131-7310" fmla="*/ 9037 h 10000"/>
              <a:gd name="connsiteX132-7311" fmla="*/ 5830 w 10000"/>
              <a:gd name="connsiteY132-7312" fmla="*/ 9079 h 10000"/>
              <a:gd name="connsiteX133-7313" fmla="*/ 5901 w 10000"/>
              <a:gd name="connsiteY133-7314" fmla="*/ 9111 h 10000"/>
              <a:gd name="connsiteX134-7315" fmla="*/ 5971 w 10000"/>
              <a:gd name="connsiteY134-7316" fmla="*/ 9135 h 10000"/>
              <a:gd name="connsiteX135-7317" fmla="*/ 6043 w 10000"/>
              <a:gd name="connsiteY135-7318" fmla="*/ 9148 h 10000"/>
              <a:gd name="connsiteX136-7319" fmla="*/ 6114 w 10000"/>
              <a:gd name="connsiteY136-7320" fmla="*/ 9148 h 10000"/>
              <a:gd name="connsiteX137-7321" fmla="*/ 6185 w 10000"/>
              <a:gd name="connsiteY137-7322" fmla="*/ 9139 h 10000"/>
              <a:gd name="connsiteX138-7323" fmla="*/ 6256 w 10000"/>
              <a:gd name="connsiteY138-7324" fmla="*/ 9117 h 10000"/>
              <a:gd name="connsiteX139-7325" fmla="*/ 6326 w 10000"/>
              <a:gd name="connsiteY139-7326" fmla="*/ 9087 h 10000"/>
              <a:gd name="connsiteX140-7327" fmla="*/ 6397 w 10000"/>
              <a:gd name="connsiteY140-7328" fmla="*/ 9050 h 10000"/>
              <a:gd name="connsiteX141-7329" fmla="*/ 6466 w 10000"/>
              <a:gd name="connsiteY141-7330" fmla="*/ 8995 h 10000"/>
              <a:gd name="connsiteX142-7331" fmla="*/ 6535 w 10000"/>
              <a:gd name="connsiteY142-7332" fmla="*/ 8934 h 10000"/>
              <a:gd name="connsiteX143-7333" fmla="*/ 6603 w 10000"/>
              <a:gd name="connsiteY143-7334" fmla="*/ 8861 h 10000"/>
              <a:gd name="connsiteX144-7335" fmla="*/ 6637 w 10000"/>
              <a:gd name="connsiteY144-7336" fmla="*/ 8820 h 10000"/>
              <a:gd name="connsiteX145-7337" fmla="*/ 6667 w 10000"/>
              <a:gd name="connsiteY145-7338" fmla="*/ 8783 h 10000"/>
              <a:gd name="connsiteX146-7339" fmla="*/ 6721 w 10000"/>
              <a:gd name="connsiteY146-7340" fmla="*/ 8704 h 10000"/>
              <a:gd name="connsiteX147-7341" fmla="*/ 6766 w 10000"/>
              <a:gd name="connsiteY147-7342" fmla="*/ 8618 h 10000"/>
              <a:gd name="connsiteX148-7343" fmla="*/ 6805 w 10000"/>
              <a:gd name="connsiteY148-7344" fmla="*/ 8531 h 10000"/>
              <a:gd name="connsiteX149-7345" fmla="*/ 6853 w 10000"/>
              <a:gd name="connsiteY149-7346" fmla="*/ 8393 h 10000"/>
              <a:gd name="connsiteX150-7347" fmla="*/ 6901 w 10000"/>
              <a:gd name="connsiteY150-7348" fmla="*/ 8201 h 10000"/>
              <a:gd name="connsiteX151-7349" fmla="*/ 6931 w 10000"/>
              <a:gd name="connsiteY151-7350" fmla="*/ 8001 h 10000"/>
              <a:gd name="connsiteX152-7351" fmla="*/ 6950 w 10000"/>
              <a:gd name="connsiteY152-7352" fmla="*/ 7793 h 10000"/>
              <a:gd name="connsiteX153-7353" fmla="*/ 6966 w 10000"/>
              <a:gd name="connsiteY153-7354" fmla="*/ 7476 h 10000"/>
              <a:gd name="connsiteX154-7355" fmla="*/ 6974 w 10000"/>
              <a:gd name="connsiteY154-7356" fmla="*/ 7264 h 10000"/>
              <a:gd name="connsiteX155-7357" fmla="*/ 6987 w 10000"/>
              <a:gd name="connsiteY155-7358" fmla="*/ 6979 h 10000"/>
              <a:gd name="connsiteX156-7359" fmla="*/ 7001 w 10000"/>
              <a:gd name="connsiteY156-7360" fmla="*/ 6405 h 10000"/>
              <a:gd name="connsiteX157-7361" fmla="*/ 7001 w 10000"/>
              <a:gd name="connsiteY157-7362" fmla="*/ 5829 h 10000"/>
              <a:gd name="connsiteX158-7363" fmla="*/ 6990 w 10000"/>
              <a:gd name="connsiteY158-7364" fmla="*/ 5256 h 10000"/>
              <a:gd name="connsiteX159-7365" fmla="*/ 6981 w 10000"/>
              <a:gd name="connsiteY159-7366" fmla="*/ 4969 h 10000"/>
              <a:gd name="connsiteX160-7367" fmla="*/ 6978 w 10000"/>
              <a:gd name="connsiteY160-7368" fmla="*/ 4903 h 10000"/>
              <a:gd name="connsiteX161-7369" fmla="*/ 6965 w 10000"/>
              <a:gd name="connsiteY161-7370" fmla="*/ 4763 h 10000"/>
              <a:gd name="connsiteX162-7371" fmla="*/ 6946 w 10000"/>
              <a:gd name="connsiteY162-7372" fmla="*/ 4630 h 10000"/>
              <a:gd name="connsiteX163-7373" fmla="*/ 6916 w 10000"/>
              <a:gd name="connsiteY163-7374" fmla="*/ 4501 h 10000"/>
              <a:gd name="connsiteX164-7375" fmla="*/ 6885 w 10000"/>
              <a:gd name="connsiteY164-7376" fmla="*/ 4375 h 10000"/>
              <a:gd name="connsiteX165-7377" fmla="*/ 6844 w 10000"/>
              <a:gd name="connsiteY165-7378" fmla="*/ 4253 h 10000"/>
              <a:gd name="connsiteX166-7379" fmla="*/ 6796 w 10000"/>
              <a:gd name="connsiteY166-7380" fmla="*/ 4136 h 10000"/>
              <a:gd name="connsiteX167-7381" fmla="*/ 6744 w 10000"/>
              <a:gd name="connsiteY167-7382" fmla="*/ 4027 h 10000"/>
              <a:gd name="connsiteX168-7383" fmla="*/ 6684 w 10000"/>
              <a:gd name="connsiteY168-7384" fmla="*/ 3926 h 10000"/>
              <a:gd name="connsiteX169-7385" fmla="*/ 6619 w 10000"/>
              <a:gd name="connsiteY169-7386" fmla="*/ 3835 h 10000"/>
              <a:gd name="connsiteX170-7387" fmla="*/ 6547 w 10000"/>
              <a:gd name="connsiteY170-7388" fmla="*/ 3751 h 10000"/>
              <a:gd name="connsiteX171-7389" fmla="*/ 6470 w 10000"/>
              <a:gd name="connsiteY171-7390" fmla="*/ 3676 h 10000"/>
              <a:gd name="connsiteX172-7391" fmla="*/ 6390 w 10000"/>
              <a:gd name="connsiteY172-7392" fmla="*/ 3614 h 10000"/>
              <a:gd name="connsiteX173-7393" fmla="*/ 6304 w 10000"/>
              <a:gd name="connsiteY173-7394" fmla="*/ 3560 h 10000"/>
              <a:gd name="connsiteX174-7395" fmla="*/ 6212 w 10000"/>
              <a:gd name="connsiteY174-7396" fmla="*/ 3523 h 10000"/>
              <a:gd name="connsiteX175-7397" fmla="*/ 6115 w 10000"/>
              <a:gd name="connsiteY175-7398" fmla="*/ 3498 h 10000"/>
              <a:gd name="connsiteX176-7399" fmla="*/ 6064 w 10000"/>
              <a:gd name="connsiteY176-7400" fmla="*/ 3493 h 10000"/>
              <a:gd name="connsiteX177-7401" fmla="*/ 6039 w 10000"/>
              <a:gd name="connsiteY177-7402" fmla="*/ 3492 h 10000"/>
              <a:gd name="connsiteX178-7403" fmla="*/ 5986 w 10000"/>
              <a:gd name="connsiteY178-7404" fmla="*/ 3497 h 10000"/>
              <a:gd name="connsiteX179-7405" fmla="*/ 5934 w 10000"/>
              <a:gd name="connsiteY179-7406" fmla="*/ 3513 h 10000"/>
              <a:gd name="connsiteX180-7407" fmla="*/ 5884 w 10000"/>
              <a:gd name="connsiteY180-7408" fmla="*/ 3539 h 10000"/>
              <a:gd name="connsiteX181-7409" fmla="*/ 5837 w 10000"/>
              <a:gd name="connsiteY181-7410" fmla="*/ 3577 h 10000"/>
              <a:gd name="connsiteX182-7411" fmla="*/ 5796 w 10000"/>
              <a:gd name="connsiteY182-7412" fmla="*/ 3624 h 10000"/>
              <a:gd name="connsiteX183-7413" fmla="*/ 5763 w 10000"/>
              <a:gd name="connsiteY183-7414" fmla="*/ 3679 h 10000"/>
              <a:gd name="connsiteX184-7415" fmla="*/ 5738 w 10000"/>
              <a:gd name="connsiteY184-7416" fmla="*/ 3743 h 10000"/>
              <a:gd name="connsiteX185-7417" fmla="*/ 5729 w 10000"/>
              <a:gd name="connsiteY185-7418" fmla="*/ 3777 h 10000"/>
              <a:gd name="connsiteX186-7419" fmla="*/ 5725 w 10000"/>
              <a:gd name="connsiteY186-7420" fmla="*/ 3805 h 10000"/>
              <a:gd name="connsiteX187-7421" fmla="*/ 5719 w 10000"/>
              <a:gd name="connsiteY187-7422" fmla="*/ 3861 h 10000"/>
              <a:gd name="connsiteX188-7423" fmla="*/ 5724 w 10000"/>
              <a:gd name="connsiteY188-7424" fmla="*/ 3946 h 10000"/>
              <a:gd name="connsiteX189-7425" fmla="*/ 5745 w 10000"/>
              <a:gd name="connsiteY189-7426" fmla="*/ 4059 h 10000"/>
              <a:gd name="connsiteX190-7427" fmla="*/ 5786 w 10000"/>
              <a:gd name="connsiteY190-7428" fmla="*/ 4157 h 10000"/>
              <a:gd name="connsiteX191-7429" fmla="*/ 5811 w 10000"/>
              <a:gd name="connsiteY191-7430" fmla="*/ 4203 h 10000"/>
              <a:gd name="connsiteX192-7431" fmla="*/ 5860 w 10000"/>
              <a:gd name="connsiteY192-7432" fmla="*/ 4279 h 10000"/>
              <a:gd name="connsiteX193-7433" fmla="*/ 5960 w 10000"/>
              <a:gd name="connsiteY193-7434" fmla="*/ 4405 h 10000"/>
              <a:gd name="connsiteX194-7435" fmla="*/ 6061 w 10000"/>
              <a:gd name="connsiteY194-7436" fmla="*/ 4511 h 10000"/>
              <a:gd name="connsiteX195-7437" fmla="*/ 6167 w 10000"/>
              <a:gd name="connsiteY195-7438" fmla="*/ 4593 h 10000"/>
              <a:gd name="connsiteX196-7439" fmla="*/ 6272 w 10000"/>
              <a:gd name="connsiteY196-7440" fmla="*/ 4647 h 10000"/>
              <a:gd name="connsiteX197-7441" fmla="*/ 6380 w 10000"/>
              <a:gd name="connsiteY197-7442" fmla="*/ 4682 h 10000"/>
              <a:gd name="connsiteX198-7443" fmla="*/ 6488 w 10000"/>
              <a:gd name="connsiteY198-7444" fmla="*/ 4695 h 10000"/>
              <a:gd name="connsiteX199-7445" fmla="*/ 6596 w 10000"/>
              <a:gd name="connsiteY199-7446" fmla="*/ 4685 h 10000"/>
              <a:gd name="connsiteX200-7447" fmla="*/ 6703 w 10000"/>
              <a:gd name="connsiteY200-7448" fmla="*/ 4660 h 10000"/>
              <a:gd name="connsiteX201-7449" fmla="*/ 6810 w 10000"/>
              <a:gd name="connsiteY201-7450" fmla="*/ 4611 h 10000"/>
              <a:gd name="connsiteX202-7451" fmla="*/ 6915 w 10000"/>
              <a:gd name="connsiteY202-7452" fmla="*/ 4552 h 10000"/>
              <a:gd name="connsiteX203-7453" fmla="*/ 7018 w 10000"/>
              <a:gd name="connsiteY203-7454" fmla="*/ 4470 h 10000"/>
              <a:gd name="connsiteX204-7455" fmla="*/ 7116 w 10000"/>
              <a:gd name="connsiteY204-7456" fmla="*/ 4376 h 10000"/>
              <a:gd name="connsiteX205-7457" fmla="*/ 7213 w 10000"/>
              <a:gd name="connsiteY205-7458" fmla="*/ 4266 h 10000"/>
              <a:gd name="connsiteX206-7459" fmla="*/ 7306 w 10000"/>
              <a:gd name="connsiteY206-7460" fmla="*/ 4146 h 10000"/>
              <a:gd name="connsiteX207-7461" fmla="*/ 7391 w 10000"/>
              <a:gd name="connsiteY207-7462" fmla="*/ 4011 h 10000"/>
              <a:gd name="connsiteX208-7463" fmla="*/ 7433 w 10000"/>
              <a:gd name="connsiteY208-7464" fmla="*/ 3940 h 10000"/>
              <a:gd name="connsiteX209-7465" fmla="*/ 7506 w 10000"/>
              <a:gd name="connsiteY209-7466" fmla="*/ 3806 h 10000"/>
              <a:gd name="connsiteX210-7467" fmla="*/ 7640 w 10000"/>
              <a:gd name="connsiteY210-7468" fmla="*/ 3526 h 10000"/>
              <a:gd name="connsiteX211-7469" fmla="*/ 7754 w 10000"/>
              <a:gd name="connsiteY211-7470" fmla="*/ 3225 h 10000"/>
              <a:gd name="connsiteX212-7471" fmla="*/ 7825 w 10000"/>
              <a:gd name="connsiteY212-7472" fmla="*/ 2990 h 10000"/>
              <a:gd name="connsiteX213-7473" fmla="*/ 7868 w 10000"/>
              <a:gd name="connsiteY213-7474" fmla="*/ 2831 h 10000"/>
              <a:gd name="connsiteX214-7475" fmla="*/ 7900 w 10000"/>
              <a:gd name="connsiteY214-7476" fmla="*/ 2668 h 10000"/>
              <a:gd name="connsiteX215-7477" fmla="*/ 7931 w 10000"/>
              <a:gd name="connsiteY215-7478" fmla="*/ 2499 h 10000"/>
              <a:gd name="connsiteX216-7479" fmla="*/ 7952 w 10000"/>
              <a:gd name="connsiteY216-7480" fmla="*/ 2336 h 10000"/>
              <a:gd name="connsiteX217-7481" fmla="*/ 7965 w 10000"/>
              <a:gd name="connsiteY217-7482" fmla="*/ 2167 h 10000"/>
              <a:gd name="connsiteX218-7483" fmla="*/ 7973 w 10000"/>
              <a:gd name="connsiteY218-7484" fmla="*/ 1999 h 10000"/>
              <a:gd name="connsiteX219-7485" fmla="*/ 7971 w 10000"/>
              <a:gd name="connsiteY219-7486" fmla="*/ 1829 h 10000"/>
              <a:gd name="connsiteX220-7487" fmla="*/ 7963 w 10000"/>
              <a:gd name="connsiteY220-7488" fmla="*/ 1659 h 10000"/>
              <a:gd name="connsiteX221-7489" fmla="*/ 7949 w 10000"/>
              <a:gd name="connsiteY221-7490" fmla="*/ 1488 h 10000"/>
              <a:gd name="connsiteX222-7491" fmla="*/ 7937 w 10000"/>
              <a:gd name="connsiteY222-7492" fmla="*/ 1404 h 10000"/>
              <a:gd name="connsiteX223-7493" fmla="*/ 7916 w 10000"/>
              <a:gd name="connsiteY223-7494" fmla="*/ 1289 h 10000"/>
              <a:gd name="connsiteX224-7495" fmla="*/ 7892 w 10000"/>
              <a:gd name="connsiteY224-7496" fmla="*/ 1098 h 10000"/>
              <a:gd name="connsiteX225-7497" fmla="*/ 7883 w 10000"/>
              <a:gd name="connsiteY225-7498" fmla="*/ 969 h 10000"/>
              <a:gd name="connsiteX226-7499" fmla="*/ 7885 w 10000"/>
              <a:gd name="connsiteY226-7500" fmla="*/ 845 h 10000"/>
              <a:gd name="connsiteX227-7501" fmla="*/ 7903 w 10000"/>
              <a:gd name="connsiteY227-7502" fmla="*/ 727 h 10000"/>
              <a:gd name="connsiteX228-7503" fmla="*/ 7934 w 10000"/>
              <a:gd name="connsiteY228-7504" fmla="*/ 649 h 10000"/>
              <a:gd name="connsiteX229-7505" fmla="*/ 7958 w 10000"/>
              <a:gd name="connsiteY229-7506" fmla="*/ 601 h 10000"/>
              <a:gd name="connsiteX230-7507" fmla="*/ 7992 w 10000"/>
              <a:gd name="connsiteY230-7508" fmla="*/ 558 h 10000"/>
              <a:gd name="connsiteX231-7509" fmla="*/ 8030 w 10000"/>
              <a:gd name="connsiteY231-7510" fmla="*/ 522 h 10000"/>
              <a:gd name="connsiteX232-7511" fmla="*/ 8050 w 10000"/>
              <a:gd name="connsiteY232-7512" fmla="*/ 507 h 10000"/>
              <a:gd name="connsiteX233-7513" fmla="*/ 8088 w 10000"/>
              <a:gd name="connsiteY233-7514" fmla="*/ 485 h 10000"/>
              <a:gd name="connsiteX234-7515" fmla="*/ 8159 w 10000"/>
              <a:gd name="connsiteY234-7516" fmla="*/ 470 h 10000"/>
              <a:gd name="connsiteX235-7517" fmla="*/ 8229 w 10000"/>
              <a:gd name="connsiteY235-7518" fmla="*/ 479 h 10000"/>
              <a:gd name="connsiteX236-7519" fmla="*/ 8301 w 10000"/>
              <a:gd name="connsiteY236-7520" fmla="*/ 515 h 10000"/>
              <a:gd name="connsiteX237-7521" fmla="*/ 8370 w 10000"/>
              <a:gd name="connsiteY237-7522" fmla="*/ 564 h 10000"/>
              <a:gd name="connsiteX238-7523" fmla="*/ 8433 w 10000"/>
              <a:gd name="connsiteY238-7524" fmla="*/ 629 h 10000"/>
              <a:gd name="connsiteX239-7525" fmla="*/ 8490 w 10000"/>
              <a:gd name="connsiteY239-7526" fmla="*/ 704 h 10000"/>
              <a:gd name="connsiteX240-7527" fmla="*/ 8538 w 10000"/>
              <a:gd name="connsiteY240-7528" fmla="*/ 780 h 10000"/>
              <a:gd name="connsiteX241-7529" fmla="*/ 8559 w 10000"/>
              <a:gd name="connsiteY241-7530" fmla="*/ 818 h 10000"/>
              <a:gd name="connsiteX242-7531" fmla="*/ 8645 w 10000"/>
              <a:gd name="connsiteY242-7532" fmla="*/ 1003 h 10000"/>
              <a:gd name="connsiteX243-7533" fmla="*/ 8792 w 10000"/>
              <a:gd name="connsiteY243-7534" fmla="*/ 1307 h 10000"/>
              <a:gd name="connsiteX244-7535" fmla="*/ 8868 w 10000"/>
              <a:gd name="connsiteY244-7536" fmla="*/ 1441 h 10000"/>
              <a:gd name="connsiteX245-7537" fmla="*/ 8925 w 10000"/>
              <a:gd name="connsiteY245-7538" fmla="*/ 1521 h 10000"/>
              <a:gd name="connsiteX246-7539" fmla="*/ 8982 w 10000"/>
              <a:gd name="connsiteY246-7540" fmla="*/ 1592 h 10000"/>
              <a:gd name="connsiteX247-7541" fmla="*/ 9039 w 10000"/>
              <a:gd name="connsiteY247-7542" fmla="*/ 1642 h 10000"/>
              <a:gd name="connsiteX248-7543" fmla="*/ 9103 w 10000"/>
              <a:gd name="connsiteY248-7544" fmla="*/ 1676 h 10000"/>
              <a:gd name="connsiteX249-7545" fmla="*/ 9168 w 10000"/>
              <a:gd name="connsiteY249-7546" fmla="*/ 1690 h 10000"/>
              <a:gd name="connsiteX250-7547" fmla="*/ 9236 w 10000"/>
              <a:gd name="connsiteY250-7548" fmla="*/ 1681 h 10000"/>
              <a:gd name="connsiteX251-7549" fmla="*/ 9308 w 10000"/>
              <a:gd name="connsiteY251-7550" fmla="*/ 1647 h 10000"/>
              <a:gd name="connsiteX252-7551" fmla="*/ 9384 w 10000"/>
              <a:gd name="connsiteY252-7552" fmla="*/ 1583 h 10000"/>
              <a:gd name="connsiteX253-7553" fmla="*/ 9463 w 10000"/>
              <a:gd name="connsiteY253-7554" fmla="*/ 1486 h 10000"/>
              <a:gd name="connsiteX254-7555" fmla="*/ 9504 w 10000"/>
              <a:gd name="connsiteY254-7556" fmla="*/ 1425 h 10000"/>
              <a:gd name="connsiteX255-7557" fmla="*/ 9544 w 10000"/>
              <a:gd name="connsiteY255-7558" fmla="*/ 1356 h 10000"/>
              <a:gd name="connsiteX256-7559" fmla="*/ 9614 w 10000"/>
              <a:gd name="connsiteY256-7560" fmla="*/ 1210 h 10000"/>
              <a:gd name="connsiteX257-7561" fmla="*/ 9672 w 10000"/>
              <a:gd name="connsiteY257-7562" fmla="*/ 1047 h 10000"/>
              <a:gd name="connsiteX258-7563" fmla="*/ 9722 w 10000"/>
              <a:gd name="connsiteY258-7564" fmla="*/ 880 h 10000"/>
              <a:gd name="connsiteX259-7565" fmla="*/ 9743 w 10000"/>
              <a:gd name="connsiteY259-7566" fmla="*/ 796 h 10000"/>
              <a:gd name="connsiteX260-7567" fmla="*/ 9795 w 10000"/>
              <a:gd name="connsiteY260-7568" fmla="*/ 595 h 10000"/>
              <a:gd name="connsiteX261-7569" fmla="*/ 9884 w 10000"/>
              <a:gd name="connsiteY261-7570" fmla="*/ 283 h 10000"/>
              <a:gd name="connsiteX262-7571" fmla="*/ 9955 w 10000"/>
              <a:gd name="connsiteY262-7572" fmla="*/ 89 h 10000"/>
              <a:gd name="connsiteX263-7573" fmla="*/ 10000 w 10000"/>
              <a:gd name="connsiteY263-7574" fmla="*/ 0 h 10000"/>
              <a:gd name="connsiteX0-7575" fmla="*/ 905 w 10000"/>
              <a:gd name="connsiteY0-7576" fmla="*/ 9038 h 10000"/>
              <a:gd name="connsiteX1-7577" fmla="*/ 926 w 10000"/>
              <a:gd name="connsiteY1-7578" fmla="*/ 8920 h 10000"/>
              <a:gd name="connsiteX2-7579" fmla="*/ 942 w 10000"/>
              <a:gd name="connsiteY2-7580" fmla="*/ 8824 h 10000"/>
              <a:gd name="connsiteX3-7581" fmla="*/ 958 w 10000"/>
              <a:gd name="connsiteY3-7582" fmla="*/ 8630 h 10000"/>
              <a:gd name="connsiteX4-7583" fmla="*/ 961 w 10000"/>
              <a:gd name="connsiteY4-7584" fmla="*/ 8440 h 10000"/>
              <a:gd name="connsiteX5-7585" fmla="*/ 944 w 10000"/>
              <a:gd name="connsiteY5-7586" fmla="*/ 8247 h 10000"/>
              <a:gd name="connsiteX6-7587" fmla="*/ 912 w 10000"/>
              <a:gd name="connsiteY6-7588" fmla="*/ 8062 h 10000"/>
              <a:gd name="connsiteX7-7589" fmla="*/ 861 w 10000"/>
              <a:gd name="connsiteY7-7590" fmla="*/ 7883 h 10000"/>
              <a:gd name="connsiteX8-7591" fmla="*/ 795 w 10000"/>
              <a:gd name="connsiteY8-7592" fmla="*/ 7718 h 10000"/>
              <a:gd name="connsiteX9-7593" fmla="*/ 709 w 10000"/>
              <a:gd name="connsiteY9-7594" fmla="*/ 7561 h 10000"/>
              <a:gd name="connsiteX10-7595" fmla="*/ 657 w 10000"/>
              <a:gd name="connsiteY10-7596" fmla="*/ 7487 h 10000"/>
              <a:gd name="connsiteX11-7597" fmla="*/ 625 w 10000"/>
              <a:gd name="connsiteY11-7598" fmla="*/ 7446 h 10000"/>
              <a:gd name="connsiteX12-7599" fmla="*/ 557 w 10000"/>
              <a:gd name="connsiteY12-7600" fmla="*/ 7379 h 10000"/>
              <a:gd name="connsiteX13-7601" fmla="*/ 492 w 10000"/>
              <a:gd name="connsiteY13-7602" fmla="*/ 7330 h 10000"/>
              <a:gd name="connsiteX14-7603" fmla="*/ 427 w 10000"/>
              <a:gd name="connsiteY14-7604" fmla="*/ 7301 h 10000"/>
              <a:gd name="connsiteX15-7605" fmla="*/ 365 w 10000"/>
              <a:gd name="connsiteY15-7606" fmla="*/ 7290 h 10000"/>
              <a:gd name="connsiteX16-7607" fmla="*/ 304 w 10000"/>
              <a:gd name="connsiteY16-7608" fmla="*/ 7295 h 10000"/>
              <a:gd name="connsiteX17-7609" fmla="*/ 245 w 10000"/>
              <a:gd name="connsiteY17-7610" fmla="*/ 7315 h 10000"/>
              <a:gd name="connsiteX18-7611" fmla="*/ 191 w 10000"/>
              <a:gd name="connsiteY18-7612" fmla="*/ 7350 h 10000"/>
              <a:gd name="connsiteX19-7613" fmla="*/ 144 w 10000"/>
              <a:gd name="connsiteY19-7614" fmla="*/ 7397 h 10000"/>
              <a:gd name="connsiteX20-7615" fmla="*/ 101 w 10000"/>
              <a:gd name="connsiteY20-7616" fmla="*/ 7461 h 10000"/>
              <a:gd name="connsiteX21-7617" fmla="*/ 66 w 10000"/>
              <a:gd name="connsiteY21-7618" fmla="*/ 7537 h 10000"/>
              <a:gd name="connsiteX22-7619" fmla="*/ 35 w 10000"/>
              <a:gd name="connsiteY22-7620" fmla="*/ 7622 h 10000"/>
              <a:gd name="connsiteX23-7621" fmla="*/ 16 w 10000"/>
              <a:gd name="connsiteY23-7622" fmla="*/ 7718 h 10000"/>
              <a:gd name="connsiteX24-7623" fmla="*/ 3 w 10000"/>
              <a:gd name="connsiteY24-7624" fmla="*/ 7819 h 10000"/>
              <a:gd name="connsiteX25-7625" fmla="*/ 0 w 10000"/>
              <a:gd name="connsiteY25-7626" fmla="*/ 7929 h 10000"/>
              <a:gd name="connsiteX26-7627" fmla="*/ 7 w 10000"/>
              <a:gd name="connsiteY26-7628" fmla="*/ 8045 h 10000"/>
              <a:gd name="connsiteX27-7629" fmla="*/ 14 w 10000"/>
              <a:gd name="connsiteY27-7630" fmla="*/ 8104 h 10000"/>
              <a:gd name="connsiteX28-7631" fmla="*/ 29 w 10000"/>
              <a:gd name="connsiteY28-7632" fmla="*/ 8207 h 10000"/>
              <a:gd name="connsiteX29-7633" fmla="*/ 76 w 10000"/>
              <a:gd name="connsiteY29-7634" fmla="*/ 8401 h 10000"/>
              <a:gd name="connsiteX30-7635" fmla="*/ 138 w 10000"/>
              <a:gd name="connsiteY30-7636" fmla="*/ 8592 h 10000"/>
              <a:gd name="connsiteX31-7637" fmla="*/ 214 w 10000"/>
              <a:gd name="connsiteY31-7638" fmla="*/ 8773 h 10000"/>
              <a:gd name="connsiteX32-7639" fmla="*/ 304 w 10000"/>
              <a:gd name="connsiteY32-7640" fmla="*/ 8941 h 10000"/>
              <a:gd name="connsiteX33-7641" fmla="*/ 401 w 10000"/>
              <a:gd name="connsiteY33-7642" fmla="*/ 9100 h 10000"/>
              <a:gd name="connsiteX34-7643" fmla="*/ 510 w 10000"/>
              <a:gd name="connsiteY34-7644" fmla="*/ 9250 h 10000"/>
              <a:gd name="connsiteX35-7645" fmla="*/ 630 w 10000"/>
              <a:gd name="connsiteY35-7646" fmla="*/ 9389 h 10000"/>
              <a:gd name="connsiteX36-7647" fmla="*/ 754 w 10000"/>
              <a:gd name="connsiteY36-7648" fmla="*/ 9518 h 10000"/>
              <a:gd name="connsiteX37-7649" fmla="*/ 886 w 10000"/>
              <a:gd name="connsiteY37-7650" fmla="*/ 9628 h 10000"/>
              <a:gd name="connsiteX38-7651" fmla="*/ 1019 w 10000"/>
              <a:gd name="connsiteY38-7652" fmla="*/ 9727 h 10000"/>
              <a:gd name="connsiteX39-7653" fmla="*/ 1157 w 10000"/>
              <a:gd name="connsiteY39-7654" fmla="*/ 9813 h 10000"/>
              <a:gd name="connsiteX40-7655" fmla="*/ 1294 w 10000"/>
              <a:gd name="connsiteY40-7656" fmla="*/ 9884 h 10000"/>
              <a:gd name="connsiteX41-7657" fmla="*/ 1434 w 10000"/>
              <a:gd name="connsiteY41-7658" fmla="*/ 9939 h 10000"/>
              <a:gd name="connsiteX42-7659" fmla="*/ 1571 w 10000"/>
              <a:gd name="connsiteY42-7660" fmla="*/ 9975 h 10000"/>
              <a:gd name="connsiteX43-7661" fmla="*/ 1705 w 10000"/>
              <a:gd name="connsiteY43-7662" fmla="*/ 9999 h 10000"/>
              <a:gd name="connsiteX44-7663" fmla="*/ 1769 w 10000"/>
              <a:gd name="connsiteY44-7664" fmla="*/ 10000 h 10000"/>
              <a:gd name="connsiteX45-7665" fmla="*/ 1844 w 10000"/>
              <a:gd name="connsiteY45-7666" fmla="*/ 9999 h 10000"/>
              <a:gd name="connsiteX46-7667" fmla="*/ 1992 w 10000"/>
              <a:gd name="connsiteY46-7668" fmla="*/ 9974 h 10000"/>
              <a:gd name="connsiteX47-7669" fmla="*/ 2129 w 10000"/>
              <a:gd name="connsiteY47-7670" fmla="*/ 9923 h 10000"/>
              <a:gd name="connsiteX48-7671" fmla="*/ 2263 w 10000"/>
              <a:gd name="connsiteY48-7672" fmla="*/ 9844 h 10000"/>
              <a:gd name="connsiteX49-7673" fmla="*/ 2382 w 10000"/>
              <a:gd name="connsiteY49-7674" fmla="*/ 9741 h 10000"/>
              <a:gd name="connsiteX50-7675" fmla="*/ 2491 w 10000"/>
              <a:gd name="connsiteY50-7676" fmla="*/ 9606 h 10000"/>
              <a:gd name="connsiteX51-7677" fmla="*/ 2561 w 10000"/>
              <a:gd name="connsiteY51-7678" fmla="*/ 9490 h 10000"/>
              <a:gd name="connsiteX52-7679" fmla="*/ 2602 w 10000"/>
              <a:gd name="connsiteY52-7680" fmla="*/ 9404 h 10000"/>
              <a:gd name="connsiteX53-7681" fmla="*/ 2639 w 10000"/>
              <a:gd name="connsiteY53-7682" fmla="*/ 9312 h 10000"/>
              <a:gd name="connsiteX54-7683" fmla="*/ 2674 w 10000"/>
              <a:gd name="connsiteY54-7684" fmla="*/ 9213 h 10000"/>
              <a:gd name="connsiteX55-7685" fmla="*/ 2687 w 10000"/>
              <a:gd name="connsiteY55-7686" fmla="*/ 9159 h 10000"/>
              <a:gd name="connsiteX56-7687" fmla="*/ 2706 w 10000"/>
              <a:gd name="connsiteY56-7688" fmla="*/ 9076 h 10000"/>
              <a:gd name="connsiteX57-7689" fmla="*/ 2736 w 10000"/>
              <a:gd name="connsiteY57-7690" fmla="*/ 8911 h 10000"/>
              <a:gd name="connsiteX58-7691" fmla="*/ 2750 w 10000"/>
              <a:gd name="connsiteY58-7692" fmla="*/ 8757 h 10000"/>
              <a:gd name="connsiteX59-7693" fmla="*/ 2754 w 10000"/>
              <a:gd name="connsiteY59-7694" fmla="*/ 8606 h 10000"/>
              <a:gd name="connsiteX60-7695" fmla="*/ 2746 w 10000"/>
              <a:gd name="connsiteY60-7696" fmla="*/ 8462 h 10000"/>
              <a:gd name="connsiteX61-7697" fmla="*/ 2727 w 10000"/>
              <a:gd name="connsiteY61-7698" fmla="*/ 8322 h 10000"/>
              <a:gd name="connsiteX62-7699" fmla="*/ 2700 w 10000"/>
              <a:gd name="connsiteY62-7700" fmla="*/ 8183 h 10000"/>
              <a:gd name="connsiteX63-7701" fmla="*/ 2665 w 10000"/>
              <a:gd name="connsiteY63-7702" fmla="*/ 8051 h 10000"/>
              <a:gd name="connsiteX64-7703" fmla="*/ 2600 w 10000"/>
              <a:gd name="connsiteY64-7704" fmla="*/ 7855 h 10000"/>
              <a:gd name="connsiteX65-7705" fmla="*/ 2496 w 10000"/>
              <a:gd name="connsiteY65-7706" fmla="*/ 7598 h 10000"/>
              <a:gd name="connsiteX66-7707" fmla="*/ 2319 w 10000"/>
              <a:gd name="connsiteY66-7708" fmla="*/ 7218 h 10000"/>
              <a:gd name="connsiteX67-7709" fmla="*/ 2199 w 10000"/>
              <a:gd name="connsiteY67-7710" fmla="*/ 6951 h 10000"/>
              <a:gd name="connsiteX68-7711" fmla="*/ 2032 w 10000"/>
              <a:gd name="connsiteY68-7712" fmla="*/ 6592 h 10000"/>
              <a:gd name="connsiteX69-7713" fmla="*/ 1728 w 10000"/>
              <a:gd name="connsiteY69-7714" fmla="*/ 5935 h 10000"/>
              <a:gd name="connsiteX70-7715" fmla="*/ 1579 w 10000"/>
              <a:gd name="connsiteY70-7716" fmla="*/ 5579 h 10000"/>
              <a:gd name="connsiteX71-7717" fmla="*/ 1484 w 10000"/>
              <a:gd name="connsiteY71-7718" fmla="*/ 5336 h 10000"/>
              <a:gd name="connsiteX72-7719" fmla="*/ 1399 w 10000"/>
              <a:gd name="connsiteY72-7720" fmla="*/ 5090 h 10000"/>
              <a:gd name="connsiteX73-7721" fmla="*/ 1327 w 10000"/>
              <a:gd name="connsiteY73-7722" fmla="*/ 4843 h 10000"/>
              <a:gd name="connsiteX74-7723" fmla="*/ 1272 w 10000"/>
              <a:gd name="connsiteY74-7724" fmla="*/ 4593 h 10000"/>
              <a:gd name="connsiteX75-7725" fmla="*/ 1232 w 10000"/>
              <a:gd name="connsiteY75-7726" fmla="*/ 4346 h 10000"/>
              <a:gd name="connsiteX76-7727" fmla="*/ 1213 w 10000"/>
              <a:gd name="connsiteY76-7728" fmla="*/ 4105 h 10000"/>
              <a:gd name="connsiteX77-7729" fmla="*/ 1216 w 10000"/>
              <a:gd name="connsiteY77-7730" fmla="*/ 3926 h 10000"/>
              <a:gd name="connsiteX78-7731" fmla="*/ 1225 w 10000"/>
              <a:gd name="connsiteY78-7732" fmla="*/ 3812 h 10000"/>
              <a:gd name="connsiteX79-7733" fmla="*/ 1241 w 10000"/>
              <a:gd name="connsiteY79-7734" fmla="*/ 3697 h 10000"/>
              <a:gd name="connsiteX80-7735" fmla="*/ 1267 w 10000"/>
              <a:gd name="connsiteY80-7736" fmla="*/ 3586 h 10000"/>
              <a:gd name="connsiteX81-7737" fmla="*/ 1296 w 10000"/>
              <a:gd name="connsiteY81-7738" fmla="*/ 3474 h 10000"/>
              <a:gd name="connsiteX82-7739" fmla="*/ 1337 w 10000"/>
              <a:gd name="connsiteY82-7740" fmla="*/ 3368 h 10000"/>
              <a:gd name="connsiteX83-7741" fmla="*/ 1359 w 10000"/>
              <a:gd name="connsiteY83-7742" fmla="*/ 3317 h 10000"/>
              <a:gd name="connsiteX84-7743" fmla="*/ 1392 w 10000"/>
              <a:gd name="connsiteY84-7744" fmla="*/ 3243 h 10000"/>
              <a:gd name="connsiteX85-7745" fmla="*/ 1470 w 10000"/>
              <a:gd name="connsiteY85-7746" fmla="*/ 3119 h 10000"/>
              <a:gd name="connsiteX86-7747" fmla="*/ 1560 w 10000"/>
              <a:gd name="connsiteY86-7748" fmla="*/ 3008 h 10000"/>
              <a:gd name="connsiteX87-7749" fmla="*/ 1657 w 10000"/>
              <a:gd name="connsiteY87-7750" fmla="*/ 2919 h 10000"/>
              <a:gd name="connsiteX88-7751" fmla="*/ 1762 w 10000"/>
              <a:gd name="connsiteY88-7752" fmla="*/ 2844 h 10000"/>
              <a:gd name="connsiteX89-7753" fmla="*/ 1874 w 10000"/>
              <a:gd name="connsiteY89-7754" fmla="*/ 2783 h 10000"/>
              <a:gd name="connsiteX90-7755" fmla="*/ 1992 w 10000"/>
              <a:gd name="connsiteY90-7756" fmla="*/ 2742 h 10000"/>
              <a:gd name="connsiteX91-7757" fmla="*/ 2110 w 10000"/>
              <a:gd name="connsiteY91-7758" fmla="*/ 2711 h 10000"/>
              <a:gd name="connsiteX92-7759" fmla="*/ 2234 w 10000"/>
              <a:gd name="connsiteY92-7760" fmla="*/ 2694 h 10000"/>
              <a:gd name="connsiteX93-7761" fmla="*/ 2359 w 10000"/>
              <a:gd name="connsiteY93-7762" fmla="*/ 2689 h 10000"/>
              <a:gd name="connsiteX94-7763" fmla="*/ 2485 w 10000"/>
              <a:gd name="connsiteY94-7764" fmla="*/ 2695 h 10000"/>
              <a:gd name="connsiteX95-7765" fmla="*/ 2607 w 10000"/>
              <a:gd name="connsiteY95-7766" fmla="*/ 2713 h 10000"/>
              <a:gd name="connsiteX96-7767" fmla="*/ 2727 w 10000"/>
              <a:gd name="connsiteY96-7768" fmla="*/ 2742 h 10000"/>
              <a:gd name="connsiteX97-7769" fmla="*/ 2844 w 10000"/>
              <a:gd name="connsiteY97-7770" fmla="*/ 2777 h 10000"/>
              <a:gd name="connsiteX98-7771" fmla="*/ 2957 w 10000"/>
              <a:gd name="connsiteY98-7772" fmla="*/ 2822 h 10000"/>
              <a:gd name="connsiteX99-7773" fmla="*/ 3061 w 10000"/>
              <a:gd name="connsiteY99-7774" fmla="*/ 2876 h 10000"/>
              <a:gd name="connsiteX100-7775" fmla="*/ 3113 w 10000"/>
              <a:gd name="connsiteY100-7776" fmla="*/ 2905 h 10000"/>
              <a:gd name="connsiteX101-7777" fmla="*/ 3168 w 10000"/>
              <a:gd name="connsiteY101-7778" fmla="*/ 2939 h 10000"/>
              <a:gd name="connsiteX102-7779" fmla="*/ 3282 w 10000"/>
              <a:gd name="connsiteY102-7780" fmla="*/ 3020 h 10000"/>
              <a:gd name="connsiteX103-7781" fmla="*/ 3389 w 10000"/>
              <a:gd name="connsiteY103-7782" fmla="*/ 3108 h 10000"/>
              <a:gd name="connsiteX104-7783" fmla="*/ 3495 w 10000"/>
              <a:gd name="connsiteY104-7784" fmla="*/ 3203 h 10000"/>
              <a:gd name="connsiteX105-7785" fmla="*/ 3648 w 10000"/>
              <a:gd name="connsiteY105-7786" fmla="*/ 3364 h 10000"/>
              <a:gd name="connsiteX106-7787" fmla="*/ 3842 w 10000"/>
              <a:gd name="connsiteY106-7788" fmla="*/ 3602 h 10000"/>
              <a:gd name="connsiteX107-7789" fmla="*/ 4016 w 10000"/>
              <a:gd name="connsiteY107-7790" fmla="*/ 3864 h 10000"/>
              <a:gd name="connsiteX108-7791" fmla="*/ 4176 w 10000"/>
              <a:gd name="connsiteY108-7792" fmla="*/ 4148 h 10000"/>
              <a:gd name="connsiteX109-7793" fmla="*/ 4321 w 10000"/>
              <a:gd name="connsiteY109-7794" fmla="*/ 4450 h 10000"/>
              <a:gd name="connsiteX110-7795" fmla="*/ 4442 w 10000"/>
              <a:gd name="connsiteY110-7796" fmla="*/ 4763 h 10000"/>
              <a:gd name="connsiteX111-7797" fmla="*/ 4494 w 10000"/>
              <a:gd name="connsiteY111-7798" fmla="*/ 4928 h 10000"/>
              <a:gd name="connsiteX112-7799" fmla="*/ 4534 w 10000"/>
              <a:gd name="connsiteY112-7800" fmla="*/ 5048 h 10000"/>
              <a:gd name="connsiteX113-7801" fmla="*/ 4599 w 10000"/>
              <a:gd name="connsiteY113-7802" fmla="*/ 5296 h 10000"/>
              <a:gd name="connsiteX114-7803" fmla="*/ 4653 w 10000"/>
              <a:gd name="connsiteY114-7804" fmla="*/ 5547 h 10000"/>
              <a:gd name="connsiteX115-7805" fmla="*/ 4697 w 10000"/>
              <a:gd name="connsiteY115-7806" fmla="*/ 5800 h 10000"/>
              <a:gd name="connsiteX116-7807" fmla="*/ 4756 w 10000"/>
              <a:gd name="connsiteY116-7808" fmla="*/ 6184 h 10000"/>
              <a:gd name="connsiteX117-7809" fmla="*/ 4829 w 10000"/>
              <a:gd name="connsiteY117-7810" fmla="*/ 6698 h 10000"/>
              <a:gd name="connsiteX118-7811" fmla="*/ 4888 w 10000"/>
              <a:gd name="connsiteY118-7812" fmla="*/ 7078 h 10000"/>
              <a:gd name="connsiteX119-7813" fmla="*/ 4933 w 10000"/>
              <a:gd name="connsiteY119-7814" fmla="*/ 7328 h 10000"/>
              <a:gd name="connsiteX120-7815" fmla="*/ 4988 w 10000"/>
              <a:gd name="connsiteY120-7816" fmla="*/ 7573 h 10000"/>
              <a:gd name="connsiteX121-7817" fmla="*/ 5052 w 10000"/>
              <a:gd name="connsiteY121-7818" fmla="*/ 7816 h 10000"/>
              <a:gd name="connsiteX122-7819" fmla="*/ 5128 w 10000"/>
              <a:gd name="connsiteY122-7820" fmla="*/ 8050 h 10000"/>
              <a:gd name="connsiteX123-7821" fmla="*/ 5218 w 10000"/>
              <a:gd name="connsiteY123-7822" fmla="*/ 8273 h 10000"/>
              <a:gd name="connsiteX124-7823" fmla="*/ 5328 w 10000"/>
              <a:gd name="connsiteY124-7824" fmla="*/ 8493 h 10000"/>
              <a:gd name="connsiteX125-7825" fmla="*/ 5455 w 10000"/>
              <a:gd name="connsiteY125-7826" fmla="*/ 8701 h 10000"/>
              <a:gd name="connsiteX126-7827" fmla="*/ 5527 w 10000"/>
              <a:gd name="connsiteY126-7828" fmla="*/ 8800 h 10000"/>
              <a:gd name="connsiteX127-7829" fmla="*/ 5558 w 10000"/>
              <a:gd name="connsiteY127-7830" fmla="*/ 8842 h 10000"/>
              <a:gd name="connsiteX128-7831" fmla="*/ 5626 w 10000"/>
              <a:gd name="connsiteY128-7832" fmla="*/ 8916 h 10000"/>
              <a:gd name="connsiteX129-7833" fmla="*/ 5693 w 10000"/>
              <a:gd name="connsiteY129-7834" fmla="*/ 8981 h 10000"/>
              <a:gd name="connsiteX130-7835" fmla="*/ 5762 w 10000"/>
              <a:gd name="connsiteY130-7836" fmla="*/ 9037 h 10000"/>
              <a:gd name="connsiteX131-7837" fmla="*/ 5830 w 10000"/>
              <a:gd name="connsiteY131-7838" fmla="*/ 9079 h 10000"/>
              <a:gd name="connsiteX132-7839" fmla="*/ 5901 w 10000"/>
              <a:gd name="connsiteY132-7840" fmla="*/ 9111 h 10000"/>
              <a:gd name="connsiteX133-7841" fmla="*/ 5971 w 10000"/>
              <a:gd name="connsiteY133-7842" fmla="*/ 9135 h 10000"/>
              <a:gd name="connsiteX134-7843" fmla="*/ 6043 w 10000"/>
              <a:gd name="connsiteY134-7844" fmla="*/ 9148 h 10000"/>
              <a:gd name="connsiteX135-7845" fmla="*/ 6114 w 10000"/>
              <a:gd name="connsiteY135-7846" fmla="*/ 9148 h 10000"/>
              <a:gd name="connsiteX136-7847" fmla="*/ 6185 w 10000"/>
              <a:gd name="connsiteY136-7848" fmla="*/ 9139 h 10000"/>
              <a:gd name="connsiteX137-7849" fmla="*/ 6256 w 10000"/>
              <a:gd name="connsiteY137-7850" fmla="*/ 9117 h 10000"/>
              <a:gd name="connsiteX138-7851" fmla="*/ 6326 w 10000"/>
              <a:gd name="connsiteY138-7852" fmla="*/ 9087 h 10000"/>
              <a:gd name="connsiteX139-7853" fmla="*/ 6397 w 10000"/>
              <a:gd name="connsiteY139-7854" fmla="*/ 9050 h 10000"/>
              <a:gd name="connsiteX140-7855" fmla="*/ 6466 w 10000"/>
              <a:gd name="connsiteY140-7856" fmla="*/ 8995 h 10000"/>
              <a:gd name="connsiteX141-7857" fmla="*/ 6535 w 10000"/>
              <a:gd name="connsiteY141-7858" fmla="*/ 8934 h 10000"/>
              <a:gd name="connsiteX142-7859" fmla="*/ 6603 w 10000"/>
              <a:gd name="connsiteY142-7860" fmla="*/ 8861 h 10000"/>
              <a:gd name="connsiteX143-7861" fmla="*/ 6637 w 10000"/>
              <a:gd name="connsiteY143-7862" fmla="*/ 8820 h 10000"/>
              <a:gd name="connsiteX144-7863" fmla="*/ 6667 w 10000"/>
              <a:gd name="connsiteY144-7864" fmla="*/ 8783 h 10000"/>
              <a:gd name="connsiteX145-7865" fmla="*/ 6721 w 10000"/>
              <a:gd name="connsiteY145-7866" fmla="*/ 8704 h 10000"/>
              <a:gd name="connsiteX146-7867" fmla="*/ 6766 w 10000"/>
              <a:gd name="connsiteY146-7868" fmla="*/ 8618 h 10000"/>
              <a:gd name="connsiteX147-7869" fmla="*/ 6805 w 10000"/>
              <a:gd name="connsiteY147-7870" fmla="*/ 8531 h 10000"/>
              <a:gd name="connsiteX148-7871" fmla="*/ 6853 w 10000"/>
              <a:gd name="connsiteY148-7872" fmla="*/ 8393 h 10000"/>
              <a:gd name="connsiteX149-7873" fmla="*/ 6901 w 10000"/>
              <a:gd name="connsiteY149-7874" fmla="*/ 8201 h 10000"/>
              <a:gd name="connsiteX150-7875" fmla="*/ 6931 w 10000"/>
              <a:gd name="connsiteY150-7876" fmla="*/ 8001 h 10000"/>
              <a:gd name="connsiteX151-7877" fmla="*/ 6950 w 10000"/>
              <a:gd name="connsiteY151-7878" fmla="*/ 7793 h 10000"/>
              <a:gd name="connsiteX152-7879" fmla="*/ 6966 w 10000"/>
              <a:gd name="connsiteY152-7880" fmla="*/ 7476 h 10000"/>
              <a:gd name="connsiteX153-7881" fmla="*/ 6974 w 10000"/>
              <a:gd name="connsiteY153-7882" fmla="*/ 7264 h 10000"/>
              <a:gd name="connsiteX154-7883" fmla="*/ 6987 w 10000"/>
              <a:gd name="connsiteY154-7884" fmla="*/ 6979 h 10000"/>
              <a:gd name="connsiteX155-7885" fmla="*/ 7001 w 10000"/>
              <a:gd name="connsiteY155-7886" fmla="*/ 6405 h 10000"/>
              <a:gd name="connsiteX156-7887" fmla="*/ 7001 w 10000"/>
              <a:gd name="connsiteY156-7888" fmla="*/ 5829 h 10000"/>
              <a:gd name="connsiteX157-7889" fmla="*/ 6990 w 10000"/>
              <a:gd name="connsiteY157-7890" fmla="*/ 5256 h 10000"/>
              <a:gd name="connsiteX158-7891" fmla="*/ 6981 w 10000"/>
              <a:gd name="connsiteY158-7892" fmla="*/ 4969 h 10000"/>
              <a:gd name="connsiteX159-7893" fmla="*/ 6978 w 10000"/>
              <a:gd name="connsiteY159-7894" fmla="*/ 4903 h 10000"/>
              <a:gd name="connsiteX160-7895" fmla="*/ 6965 w 10000"/>
              <a:gd name="connsiteY160-7896" fmla="*/ 4763 h 10000"/>
              <a:gd name="connsiteX161-7897" fmla="*/ 6946 w 10000"/>
              <a:gd name="connsiteY161-7898" fmla="*/ 4630 h 10000"/>
              <a:gd name="connsiteX162-7899" fmla="*/ 6916 w 10000"/>
              <a:gd name="connsiteY162-7900" fmla="*/ 4501 h 10000"/>
              <a:gd name="connsiteX163-7901" fmla="*/ 6885 w 10000"/>
              <a:gd name="connsiteY163-7902" fmla="*/ 4375 h 10000"/>
              <a:gd name="connsiteX164-7903" fmla="*/ 6844 w 10000"/>
              <a:gd name="connsiteY164-7904" fmla="*/ 4253 h 10000"/>
              <a:gd name="connsiteX165-7905" fmla="*/ 6796 w 10000"/>
              <a:gd name="connsiteY165-7906" fmla="*/ 4136 h 10000"/>
              <a:gd name="connsiteX166-7907" fmla="*/ 6744 w 10000"/>
              <a:gd name="connsiteY166-7908" fmla="*/ 4027 h 10000"/>
              <a:gd name="connsiteX167-7909" fmla="*/ 6684 w 10000"/>
              <a:gd name="connsiteY167-7910" fmla="*/ 3926 h 10000"/>
              <a:gd name="connsiteX168-7911" fmla="*/ 6619 w 10000"/>
              <a:gd name="connsiteY168-7912" fmla="*/ 3835 h 10000"/>
              <a:gd name="connsiteX169-7913" fmla="*/ 6547 w 10000"/>
              <a:gd name="connsiteY169-7914" fmla="*/ 3751 h 10000"/>
              <a:gd name="connsiteX170-7915" fmla="*/ 6470 w 10000"/>
              <a:gd name="connsiteY170-7916" fmla="*/ 3676 h 10000"/>
              <a:gd name="connsiteX171-7917" fmla="*/ 6390 w 10000"/>
              <a:gd name="connsiteY171-7918" fmla="*/ 3614 h 10000"/>
              <a:gd name="connsiteX172-7919" fmla="*/ 6304 w 10000"/>
              <a:gd name="connsiteY172-7920" fmla="*/ 3560 h 10000"/>
              <a:gd name="connsiteX173-7921" fmla="*/ 6212 w 10000"/>
              <a:gd name="connsiteY173-7922" fmla="*/ 3523 h 10000"/>
              <a:gd name="connsiteX174-7923" fmla="*/ 6115 w 10000"/>
              <a:gd name="connsiteY174-7924" fmla="*/ 3498 h 10000"/>
              <a:gd name="connsiteX175-7925" fmla="*/ 6064 w 10000"/>
              <a:gd name="connsiteY175-7926" fmla="*/ 3493 h 10000"/>
              <a:gd name="connsiteX176-7927" fmla="*/ 6039 w 10000"/>
              <a:gd name="connsiteY176-7928" fmla="*/ 3492 h 10000"/>
              <a:gd name="connsiteX177-7929" fmla="*/ 5986 w 10000"/>
              <a:gd name="connsiteY177-7930" fmla="*/ 3497 h 10000"/>
              <a:gd name="connsiteX178-7931" fmla="*/ 5934 w 10000"/>
              <a:gd name="connsiteY178-7932" fmla="*/ 3513 h 10000"/>
              <a:gd name="connsiteX179-7933" fmla="*/ 5884 w 10000"/>
              <a:gd name="connsiteY179-7934" fmla="*/ 3539 h 10000"/>
              <a:gd name="connsiteX180-7935" fmla="*/ 5837 w 10000"/>
              <a:gd name="connsiteY180-7936" fmla="*/ 3577 h 10000"/>
              <a:gd name="connsiteX181-7937" fmla="*/ 5796 w 10000"/>
              <a:gd name="connsiteY181-7938" fmla="*/ 3624 h 10000"/>
              <a:gd name="connsiteX182-7939" fmla="*/ 5763 w 10000"/>
              <a:gd name="connsiteY182-7940" fmla="*/ 3679 h 10000"/>
              <a:gd name="connsiteX183-7941" fmla="*/ 5738 w 10000"/>
              <a:gd name="connsiteY183-7942" fmla="*/ 3743 h 10000"/>
              <a:gd name="connsiteX184-7943" fmla="*/ 5729 w 10000"/>
              <a:gd name="connsiteY184-7944" fmla="*/ 3777 h 10000"/>
              <a:gd name="connsiteX185-7945" fmla="*/ 5725 w 10000"/>
              <a:gd name="connsiteY185-7946" fmla="*/ 3805 h 10000"/>
              <a:gd name="connsiteX186-7947" fmla="*/ 5719 w 10000"/>
              <a:gd name="connsiteY186-7948" fmla="*/ 3861 h 10000"/>
              <a:gd name="connsiteX187-7949" fmla="*/ 5724 w 10000"/>
              <a:gd name="connsiteY187-7950" fmla="*/ 3946 h 10000"/>
              <a:gd name="connsiteX188-7951" fmla="*/ 5745 w 10000"/>
              <a:gd name="connsiteY188-7952" fmla="*/ 4059 h 10000"/>
              <a:gd name="connsiteX189-7953" fmla="*/ 5786 w 10000"/>
              <a:gd name="connsiteY189-7954" fmla="*/ 4157 h 10000"/>
              <a:gd name="connsiteX190-7955" fmla="*/ 5811 w 10000"/>
              <a:gd name="connsiteY190-7956" fmla="*/ 4203 h 10000"/>
              <a:gd name="connsiteX191-7957" fmla="*/ 5860 w 10000"/>
              <a:gd name="connsiteY191-7958" fmla="*/ 4279 h 10000"/>
              <a:gd name="connsiteX192-7959" fmla="*/ 5960 w 10000"/>
              <a:gd name="connsiteY192-7960" fmla="*/ 4405 h 10000"/>
              <a:gd name="connsiteX193-7961" fmla="*/ 6061 w 10000"/>
              <a:gd name="connsiteY193-7962" fmla="*/ 4511 h 10000"/>
              <a:gd name="connsiteX194-7963" fmla="*/ 6167 w 10000"/>
              <a:gd name="connsiteY194-7964" fmla="*/ 4593 h 10000"/>
              <a:gd name="connsiteX195-7965" fmla="*/ 6272 w 10000"/>
              <a:gd name="connsiteY195-7966" fmla="*/ 4647 h 10000"/>
              <a:gd name="connsiteX196-7967" fmla="*/ 6380 w 10000"/>
              <a:gd name="connsiteY196-7968" fmla="*/ 4682 h 10000"/>
              <a:gd name="connsiteX197-7969" fmla="*/ 6488 w 10000"/>
              <a:gd name="connsiteY197-7970" fmla="*/ 4695 h 10000"/>
              <a:gd name="connsiteX198-7971" fmla="*/ 6596 w 10000"/>
              <a:gd name="connsiteY198-7972" fmla="*/ 4685 h 10000"/>
              <a:gd name="connsiteX199-7973" fmla="*/ 6703 w 10000"/>
              <a:gd name="connsiteY199-7974" fmla="*/ 4660 h 10000"/>
              <a:gd name="connsiteX200-7975" fmla="*/ 6810 w 10000"/>
              <a:gd name="connsiteY200-7976" fmla="*/ 4611 h 10000"/>
              <a:gd name="connsiteX201-7977" fmla="*/ 6915 w 10000"/>
              <a:gd name="connsiteY201-7978" fmla="*/ 4552 h 10000"/>
              <a:gd name="connsiteX202-7979" fmla="*/ 7018 w 10000"/>
              <a:gd name="connsiteY202-7980" fmla="*/ 4470 h 10000"/>
              <a:gd name="connsiteX203-7981" fmla="*/ 7116 w 10000"/>
              <a:gd name="connsiteY203-7982" fmla="*/ 4376 h 10000"/>
              <a:gd name="connsiteX204-7983" fmla="*/ 7213 w 10000"/>
              <a:gd name="connsiteY204-7984" fmla="*/ 4266 h 10000"/>
              <a:gd name="connsiteX205-7985" fmla="*/ 7306 w 10000"/>
              <a:gd name="connsiteY205-7986" fmla="*/ 4146 h 10000"/>
              <a:gd name="connsiteX206-7987" fmla="*/ 7391 w 10000"/>
              <a:gd name="connsiteY206-7988" fmla="*/ 4011 h 10000"/>
              <a:gd name="connsiteX207-7989" fmla="*/ 7433 w 10000"/>
              <a:gd name="connsiteY207-7990" fmla="*/ 3940 h 10000"/>
              <a:gd name="connsiteX208-7991" fmla="*/ 7506 w 10000"/>
              <a:gd name="connsiteY208-7992" fmla="*/ 3806 h 10000"/>
              <a:gd name="connsiteX209-7993" fmla="*/ 7640 w 10000"/>
              <a:gd name="connsiteY209-7994" fmla="*/ 3526 h 10000"/>
              <a:gd name="connsiteX210-7995" fmla="*/ 7754 w 10000"/>
              <a:gd name="connsiteY210-7996" fmla="*/ 3225 h 10000"/>
              <a:gd name="connsiteX211-7997" fmla="*/ 7825 w 10000"/>
              <a:gd name="connsiteY211-7998" fmla="*/ 2990 h 10000"/>
              <a:gd name="connsiteX212-7999" fmla="*/ 7868 w 10000"/>
              <a:gd name="connsiteY212-8000" fmla="*/ 2831 h 10000"/>
              <a:gd name="connsiteX213-8001" fmla="*/ 7900 w 10000"/>
              <a:gd name="connsiteY213-8002" fmla="*/ 2668 h 10000"/>
              <a:gd name="connsiteX214-8003" fmla="*/ 7931 w 10000"/>
              <a:gd name="connsiteY214-8004" fmla="*/ 2499 h 10000"/>
              <a:gd name="connsiteX215-8005" fmla="*/ 7952 w 10000"/>
              <a:gd name="connsiteY215-8006" fmla="*/ 2336 h 10000"/>
              <a:gd name="connsiteX216-8007" fmla="*/ 7965 w 10000"/>
              <a:gd name="connsiteY216-8008" fmla="*/ 2167 h 10000"/>
              <a:gd name="connsiteX217-8009" fmla="*/ 7973 w 10000"/>
              <a:gd name="connsiteY217-8010" fmla="*/ 1999 h 10000"/>
              <a:gd name="connsiteX218-8011" fmla="*/ 7971 w 10000"/>
              <a:gd name="connsiteY218-8012" fmla="*/ 1829 h 10000"/>
              <a:gd name="connsiteX219-8013" fmla="*/ 7963 w 10000"/>
              <a:gd name="connsiteY219-8014" fmla="*/ 1659 h 10000"/>
              <a:gd name="connsiteX220-8015" fmla="*/ 7949 w 10000"/>
              <a:gd name="connsiteY220-8016" fmla="*/ 1488 h 10000"/>
              <a:gd name="connsiteX221-8017" fmla="*/ 7937 w 10000"/>
              <a:gd name="connsiteY221-8018" fmla="*/ 1404 h 10000"/>
              <a:gd name="connsiteX222-8019" fmla="*/ 7916 w 10000"/>
              <a:gd name="connsiteY222-8020" fmla="*/ 1289 h 10000"/>
              <a:gd name="connsiteX223-8021" fmla="*/ 7892 w 10000"/>
              <a:gd name="connsiteY223-8022" fmla="*/ 1098 h 10000"/>
              <a:gd name="connsiteX224-8023" fmla="*/ 7883 w 10000"/>
              <a:gd name="connsiteY224-8024" fmla="*/ 969 h 10000"/>
              <a:gd name="connsiteX225-8025" fmla="*/ 7885 w 10000"/>
              <a:gd name="connsiteY225-8026" fmla="*/ 845 h 10000"/>
              <a:gd name="connsiteX226-8027" fmla="*/ 7903 w 10000"/>
              <a:gd name="connsiteY226-8028" fmla="*/ 727 h 10000"/>
              <a:gd name="connsiteX227-8029" fmla="*/ 7934 w 10000"/>
              <a:gd name="connsiteY227-8030" fmla="*/ 649 h 10000"/>
              <a:gd name="connsiteX228-8031" fmla="*/ 7958 w 10000"/>
              <a:gd name="connsiteY228-8032" fmla="*/ 601 h 10000"/>
              <a:gd name="connsiteX229-8033" fmla="*/ 7992 w 10000"/>
              <a:gd name="connsiteY229-8034" fmla="*/ 558 h 10000"/>
              <a:gd name="connsiteX230-8035" fmla="*/ 8030 w 10000"/>
              <a:gd name="connsiteY230-8036" fmla="*/ 522 h 10000"/>
              <a:gd name="connsiteX231-8037" fmla="*/ 8050 w 10000"/>
              <a:gd name="connsiteY231-8038" fmla="*/ 507 h 10000"/>
              <a:gd name="connsiteX232-8039" fmla="*/ 8088 w 10000"/>
              <a:gd name="connsiteY232-8040" fmla="*/ 485 h 10000"/>
              <a:gd name="connsiteX233-8041" fmla="*/ 8159 w 10000"/>
              <a:gd name="connsiteY233-8042" fmla="*/ 470 h 10000"/>
              <a:gd name="connsiteX234-8043" fmla="*/ 8229 w 10000"/>
              <a:gd name="connsiteY234-8044" fmla="*/ 479 h 10000"/>
              <a:gd name="connsiteX235-8045" fmla="*/ 8301 w 10000"/>
              <a:gd name="connsiteY235-8046" fmla="*/ 515 h 10000"/>
              <a:gd name="connsiteX236-8047" fmla="*/ 8370 w 10000"/>
              <a:gd name="connsiteY236-8048" fmla="*/ 564 h 10000"/>
              <a:gd name="connsiteX237-8049" fmla="*/ 8433 w 10000"/>
              <a:gd name="connsiteY237-8050" fmla="*/ 629 h 10000"/>
              <a:gd name="connsiteX238-8051" fmla="*/ 8490 w 10000"/>
              <a:gd name="connsiteY238-8052" fmla="*/ 704 h 10000"/>
              <a:gd name="connsiteX239-8053" fmla="*/ 8538 w 10000"/>
              <a:gd name="connsiteY239-8054" fmla="*/ 780 h 10000"/>
              <a:gd name="connsiteX240-8055" fmla="*/ 8559 w 10000"/>
              <a:gd name="connsiteY240-8056" fmla="*/ 818 h 10000"/>
              <a:gd name="connsiteX241-8057" fmla="*/ 8645 w 10000"/>
              <a:gd name="connsiteY241-8058" fmla="*/ 1003 h 10000"/>
              <a:gd name="connsiteX242-8059" fmla="*/ 8792 w 10000"/>
              <a:gd name="connsiteY242-8060" fmla="*/ 1307 h 10000"/>
              <a:gd name="connsiteX243-8061" fmla="*/ 8868 w 10000"/>
              <a:gd name="connsiteY243-8062" fmla="*/ 1441 h 10000"/>
              <a:gd name="connsiteX244-8063" fmla="*/ 8925 w 10000"/>
              <a:gd name="connsiteY244-8064" fmla="*/ 1521 h 10000"/>
              <a:gd name="connsiteX245-8065" fmla="*/ 8982 w 10000"/>
              <a:gd name="connsiteY245-8066" fmla="*/ 1592 h 10000"/>
              <a:gd name="connsiteX246-8067" fmla="*/ 9039 w 10000"/>
              <a:gd name="connsiteY246-8068" fmla="*/ 1642 h 10000"/>
              <a:gd name="connsiteX247-8069" fmla="*/ 9103 w 10000"/>
              <a:gd name="connsiteY247-8070" fmla="*/ 1676 h 10000"/>
              <a:gd name="connsiteX248-8071" fmla="*/ 9168 w 10000"/>
              <a:gd name="connsiteY248-8072" fmla="*/ 1690 h 10000"/>
              <a:gd name="connsiteX249-8073" fmla="*/ 9236 w 10000"/>
              <a:gd name="connsiteY249-8074" fmla="*/ 1681 h 10000"/>
              <a:gd name="connsiteX250-8075" fmla="*/ 9308 w 10000"/>
              <a:gd name="connsiteY250-8076" fmla="*/ 1647 h 10000"/>
              <a:gd name="connsiteX251-8077" fmla="*/ 9384 w 10000"/>
              <a:gd name="connsiteY251-8078" fmla="*/ 1583 h 10000"/>
              <a:gd name="connsiteX252-8079" fmla="*/ 9463 w 10000"/>
              <a:gd name="connsiteY252-8080" fmla="*/ 1486 h 10000"/>
              <a:gd name="connsiteX253-8081" fmla="*/ 9504 w 10000"/>
              <a:gd name="connsiteY253-8082" fmla="*/ 1425 h 10000"/>
              <a:gd name="connsiteX254-8083" fmla="*/ 9544 w 10000"/>
              <a:gd name="connsiteY254-8084" fmla="*/ 1356 h 10000"/>
              <a:gd name="connsiteX255-8085" fmla="*/ 9614 w 10000"/>
              <a:gd name="connsiteY255-8086" fmla="*/ 1210 h 10000"/>
              <a:gd name="connsiteX256-8087" fmla="*/ 9672 w 10000"/>
              <a:gd name="connsiteY256-8088" fmla="*/ 1047 h 10000"/>
              <a:gd name="connsiteX257-8089" fmla="*/ 9722 w 10000"/>
              <a:gd name="connsiteY257-8090" fmla="*/ 880 h 10000"/>
              <a:gd name="connsiteX258-8091" fmla="*/ 9743 w 10000"/>
              <a:gd name="connsiteY258-8092" fmla="*/ 796 h 10000"/>
              <a:gd name="connsiteX259-8093" fmla="*/ 9795 w 10000"/>
              <a:gd name="connsiteY259-8094" fmla="*/ 595 h 10000"/>
              <a:gd name="connsiteX260-8095" fmla="*/ 9884 w 10000"/>
              <a:gd name="connsiteY260-8096" fmla="*/ 283 h 10000"/>
              <a:gd name="connsiteX261-8097" fmla="*/ 9955 w 10000"/>
              <a:gd name="connsiteY261-8098" fmla="*/ 89 h 10000"/>
              <a:gd name="connsiteX262-8099" fmla="*/ 10000 w 10000"/>
              <a:gd name="connsiteY262-810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Lst>
            <a:rect l="l" t="t" r="r" b="b"/>
            <a:pathLst>
              <a:path w="10000" h="10000">
                <a:moveTo>
                  <a:pt x="905" y="9038"/>
                </a:moveTo>
                <a:cubicBezTo>
                  <a:pt x="913" y="8997"/>
                  <a:pt x="919" y="8960"/>
                  <a:pt x="926" y="8920"/>
                </a:cubicBezTo>
                <a:cubicBezTo>
                  <a:pt x="931" y="8887"/>
                  <a:pt x="938" y="8857"/>
                  <a:pt x="942" y="8824"/>
                </a:cubicBezTo>
                <a:cubicBezTo>
                  <a:pt x="947" y="8762"/>
                  <a:pt x="952" y="8697"/>
                  <a:pt x="958" y="8630"/>
                </a:cubicBezTo>
                <a:cubicBezTo>
                  <a:pt x="960" y="8566"/>
                  <a:pt x="960" y="8502"/>
                  <a:pt x="961" y="8440"/>
                </a:cubicBezTo>
                <a:cubicBezTo>
                  <a:pt x="955" y="8374"/>
                  <a:pt x="949" y="8311"/>
                  <a:pt x="944" y="8247"/>
                </a:cubicBezTo>
                <a:cubicBezTo>
                  <a:pt x="932" y="8184"/>
                  <a:pt x="922" y="8123"/>
                  <a:pt x="912" y="8062"/>
                </a:cubicBezTo>
                <a:cubicBezTo>
                  <a:pt x="896" y="8001"/>
                  <a:pt x="877" y="7942"/>
                  <a:pt x="861" y="7883"/>
                </a:cubicBezTo>
                <a:cubicBezTo>
                  <a:pt x="839" y="7829"/>
                  <a:pt x="818" y="7771"/>
                  <a:pt x="795" y="7718"/>
                </a:cubicBezTo>
                <a:cubicBezTo>
                  <a:pt x="767" y="7665"/>
                  <a:pt x="736" y="7615"/>
                  <a:pt x="709" y="7561"/>
                </a:cubicBezTo>
                <a:cubicBezTo>
                  <a:pt x="692" y="7538"/>
                  <a:pt x="675" y="7513"/>
                  <a:pt x="657" y="7487"/>
                </a:cubicBezTo>
                <a:cubicBezTo>
                  <a:pt x="646" y="7474"/>
                  <a:pt x="636" y="7459"/>
                  <a:pt x="625" y="7446"/>
                </a:cubicBezTo>
                <a:cubicBezTo>
                  <a:pt x="602" y="7422"/>
                  <a:pt x="580" y="7400"/>
                  <a:pt x="557" y="7379"/>
                </a:cubicBezTo>
                <a:cubicBezTo>
                  <a:pt x="535" y="7364"/>
                  <a:pt x="513" y="7346"/>
                  <a:pt x="492" y="7330"/>
                </a:cubicBezTo>
                <a:lnTo>
                  <a:pt x="427" y="7301"/>
                </a:lnTo>
                <a:cubicBezTo>
                  <a:pt x="405" y="7297"/>
                  <a:pt x="385" y="7294"/>
                  <a:pt x="365" y="7290"/>
                </a:cubicBezTo>
                <a:cubicBezTo>
                  <a:pt x="344" y="7292"/>
                  <a:pt x="323" y="7293"/>
                  <a:pt x="304" y="7295"/>
                </a:cubicBezTo>
                <a:cubicBezTo>
                  <a:pt x="284" y="7301"/>
                  <a:pt x="264" y="7309"/>
                  <a:pt x="245" y="7315"/>
                </a:cubicBezTo>
                <a:cubicBezTo>
                  <a:pt x="228" y="7327"/>
                  <a:pt x="210" y="7337"/>
                  <a:pt x="191" y="7350"/>
                </a:cubicBezTo>
                <a:cubicBezTo>
                  <a:pt x="177" y="7367"/>
                  <a:pt x="161" y="7382"/>
                  <a:pt x="144" y="7397"/>
                </a:cubicBezTo>
                <a:cubicBezTo>
                  <a:pt x="129" y="7418"/>
                  <a:pt x="115" y="7440"/>
                  <a:pt x="101" y="7461"/>
                </a:cubicBezTo>
                <a:cubicBezTo>
                  <a:pt x="89" y="7486"/>
                  <a:pt x="77" y="7512"/>
                  <a:pt x="66" y="7537"/>
                </a:cubicBezTo>
                <a:cubicBezTo>
                  <a:pt x="55" y="7565"/>
                  <a:pt x="47" y="7593"/>
                  <a:pt x="35" y="7622"/>
                </a:cubicBezTo>
                <a:cubicBezTo>
                  <a:pt x="29" y="7652"/>
                  <a:pt x="22" y="7686"/>
                  <a:pt x="16" y="7718"/>
                </a:cubicBezTo>
                <a:cubicBezTo>
                  <a:pt x="11" y="7751"/>
                  <a:pt x="8" y="7782"/>
                  <a:pt x="3" y="7819"/>
                </a:cubicBezTo>
                <a:cubicBezTo>
                  <a:pt x="2" y="7854"/>
                  <a:pt x="1" y="7893"/>
                  <a:pt x="0" y="7929"/>
                </a:cubicBezTo>
                <a:cubicBezTo>
                  <a:pt x="2" y="7970"/>
                  <a:pt x="5" y="8005"/>
                  <a:pt x="7" y="8045"/>
                </a:cubicBezTo>
                <a:cubicBezTo>
                  <a:pt x="9" y="8066"/>
                  <a:pt x="11" y="8085"/>
                  <a:pt x="14" y="8104"/>
                </a:cubicBezTo>
                <a:cubicBezTo>
                  <a:pt x="19" y="8138"/>
                  <a:pt x="24" y="8173"/>
                  <a:pt x="29" y="8207"/>
                </a:cubicBezTo>
                <a:cubicBezTo>
                  <a:pt x="45" y="8271"/>
                  <a:pt x="60" y="8338"/>
                  <a:pt x="76" y="8401"/>
                </a:cubicBezTo>
                <a:cubicBezTo>
                  <a:pt x="97" y="8466"/>
                  <a:pt x="117" y="8527"/>
                  <a:pt x="138" y="8592"/>
                </a:cubicBezTo>
                <a:cubicBezTo>
                  <a:pt x="163" y="8649"/>
                  <a:pt x="187" y="8711"/>
                  <a:pt x="214" y="8773"/>
                </a:cubicBezTo>
                <a:cubicBezTo>
                  <a:pt x="243" y="8826"/>
                  <a:pt x="272" y="8883"/>
                  <a:pt x="304" y="8941"/>
                </a:cubicBezTo>
                <a:cubicBezTo>
                  <a:pt x="335" y="8993"/>
                  <a:pt x="370" y="9049"/>
                  <a:pt x="401" y="9100"/>
                </a:cubicBezTo>
                <a:cubicBezTo>
                  <a:pt x="438" y="9151"/>
                  <a:pt x="476" y="9202"/>
                  <a:pt x="510" y="9250"/>
                </a:cubicBezTo>
                <a:lnTo>
                  <a:pt x="630" y="9389"/>
                </a:lnTo>
                <a:cubicBezTo>
                  <a:pt x="671" y="9432"/>
                  <a:pt x="713" y="9474"/>
                  <a:pt x="754" y="9518"/>
                </a:cubicBezTo>
                <a:lnTo>
                  <a:pt x="886" y="9628"/>
                </a:lnTo>
                <a:cubicBezTo>
                  <a:pt x="930" y="9664"/>
                  <a:pt x="975" y="9694"/>
                  <a:pt x="1019" y="9727"/>
                </a:cubicBezTo>
                <a:lnTo>
                  <a:pt x="1157" y="9813"/>
                </a:lnTo>
                <a:cubicBezTo>
                  <a:pt x="1203" y="9836"/>
                  <a:pt x="1247" y="9862"/>
                  <a:pt x="1294" y="9884"/>
                </a:cubicBezTo>
                <a:lnTo>
                  <a:pt x="1434" y="9939"/>
                </a:lnTo>
                <a:lnTo>
                  <a:pt x="1571" y="9975"/>
                </a:lnTo>
                <a:lnTo>
                  <a:pt x="1705" y="9999"/>
                </a:lnTo>
                <a:cubicBezTo>
                  <a:pt x="1727" y="9999"/>
                  <a:pt x="1747" y="10000"/>
                  <a:pt x="1769" y="10000"/>
                </a:cubicBezTo>
                <a:cubicBezTo>
                  <a:pt x="1795" y="10000"/>
                  <a:pt x="1819" y="9999"/>
                  <a:pt x="1844" y="9999"/>
                </a:cubicBezTo>
                <a:lnTo>
                  <a:pt x="1992" y="9974"/>
                </a:lnTo>
                <a:lnTo>
                  <a:pt x="2129" y="9923"/>
                </a:lnTo>
                <a:cubicBezTo>
                  <a:pt x="2174" y="9896"/>
                  <a:pt x="2220" y="9871"/>
                  <a:pt x="2263" y="9844"/>
                </a:cubicBezTo>
                <a:cubicBezTo>
                  <a:pt x="2303" y="9808"/>
                  <a:pt x="2343" y="9776"/>
                  <a:pt x="2382" y="9741"/>
                </a:cubicBezTo>
                <a:cubicBezTo>
                  <a:pt x="2418" y="9695"/>
                  <a:pt x="2455" y="9651"/>
                  <a:pt x="2491" y="9606"/>
                </a:cubicBezTo>
                <a:cubicBezTo>
                  <a:pt x="2514" y="9568"/>
                  <a:pt x="2538" y="9531"/>
                  <a:pt x="2561" y="9490"/>
                </a:cubicBezTo>
                <a:cubicBezTo>
                  <a:pt x="2574" y="9463"/>
                  <a:pt x="2589" y="9432"/>
                  <a:pt x="2602" y="9404"/>
                </a:cubicBezTo>
                <a:cubicBezTo>
                  <a:pt x="2615" y="9374"/>
                  <a:pt x="2628" y="9342"/>
                  <a:pt x="2639" y="9312"/>
                </a:cubicBezTo>
                <a:cubicBezTo>
                  <a:pt x="2649" y="9278"/>
                  <a:pt x="2662" y="9246"/>
                  <a:pt x="2674" y="9213"/>
                </a:cubicBezTo>
                <a:cubicBezTo>
                  <a:pt x="2678" y="9195"/>
                  <a:pt x="2683" y="9178"/>
                  <a:pt x="2687" y="9159"/>
                </a:cubicBezTo>
                <a:cubicBezTo>
                  <a:pt x="2693" y="9132"/>
                  <a:pt x="2699" y="9103"/>
                  <a:pt x="2706" y="9076"/>
                </a:cubicBezTo>
                <a:cubicBezTo>
                  <a:pt x="2714" y="9019"/>
                  <a:pt x="2725" y="8966"/>
                  <a:pt x="2736" y="8911"/>
                </a:cubicBezTo>
                <a:cubicBezTo>
                  <a:pt x="2741" y="8859"/>
                  <a:pt x="2745" y="8808"/>
                  <a:pt x="2750" y="8757"/>
                </a:cubicBezTo>
                <a:cubicBezTo>
                  <a:pt x="2752" y="8707"/>
                  <a:pt x="2753" y="8655"/>
                  <a:pt x="2754" y="8606"/>
                </a:cubicBezTo>
                <a:cubicBezTo>
                  <a:pt x="2752" y="8558"/>
                  <a:pt x="2748" y="8510"/>
                  <a:pt x="2746" y="8462"/>
                </a:cubicBezTo>
                <a:cubicBezTo>
                  <a:pt x="2741" y="8414"/>
                  <a:pt x="2734" y="8368"/>
                  <a:pt x="2727" y="8322"/>
                </a:cubicBezTo>
                <a:cubicBezTo>
                  <a:pt x="2719" y="8276"/>
                  <a:pt x="2709" y="8231"/>
                  <a:pt x="2700" y="8183"/>
                </a:cubicBezTo>
                <a:cubicBezTo>
                  <a:pt x="2689" y="8139"/>
                  <a:pt x="2678" y="8094"/>
                  <a:pt x="2665" y="8051"/>
                </a:cubicBezTo>
                <a:cubicBezTo>
                  <a:pt x="2643" y="7986"/>
                  <a:pt x="2623" y="7920"/>
                  <a:pt x="2600" y="7855"/>
                </a:cubicBezTo>
                <a:cubicBezTo>
                  <a:pt x="2565" y="7770"/>
                  <a:pt x="2531" y="7684"/>
                  <a:pt x="2496" y="7598"/>
                </a:cubicBezTo>
                <a:cubicBezTo>
                  <a:pt x="2436" y="7471"/>
                  <a:pt x="2377" y="7343"/>
                  <a:pt x="2319" y="7218"/>
                </a:cubicBezTo>
                <a:lnTo>
                  <a:pt x="2199" y="6951"/>
                </a:lnTo>
                <a:cubicBezTo>
                  <a:pt x="2145" y="6832"/>
                  <a:pt x="2088" y="6711"/>
                  <a:pt x="2032" y="6592"/>
                </a:cubicBezTo>
                <a:cubicBezTo>
                  <a:pt x="1931" y="6372"/>
                  <a:pt x="1829" y="6154"/>
                  <a:pt x="1728" y="5935"/>
                </a:cubicBezTo>
                <a:cubicBezTo>
                  <a:pt x="1677" y="5818"/>
                  <a:pt x="1629" y="5700"/>
                  <a:pt x="1579" y="5579"/>
                </a:cubicBezTo>
                <a:cubicBezTo>
                  <a:pt x="1545" y="5496"/>
                  <a:pt x="1516" y="5418"/>
                  <a:pt x="1484" y="5336"/>
                </a:cubicBezTo>
                <a:cubicBezTo>
                  <a:pt x="1455" y="5253"/>
                  <a:pt x="1429" y="5171"/>
                  <a:pt x="1399" y="5090"/>
                </a:cubicBezTo>
                <a:cubicBezTo>
                  <a:pt x="1377" y="5006"/>
                  <a:pt x="1352" y="4925"/>
                  <a:pt x="1327" y="4843"/>
                </a:cubicBezTo>
                <a:cubicBezTo>
                  <a:pt x="1310" y="4758"/>
                  <a:pt x="1290" y="4676"/>
                  <a:pt x="1272" y="4593"/>
                </a:cubicBezTo>
                <a:cubicBezTo>
                  <a:pt x="1257" y="4510"/>
                  <a:pt x="1244" y="4427"/>
                  <a:pt x="1232" y="4346"/>
                </a:cubicBezTo>
                <a:cubicBezTo>
                  <a:pt x="1225" y="4264"/>
                  <a:pt x="1219" y="4186"/>
                  <a:pt x="1213" y="4105"/>
                </a:cubicBezTo>
                <a:cubicBezTo>
                  <a:pt x="1214" y="4047"/>
                  <a:pt x="1215" y="3986"/>
                  <a:pt x="1216" y="3926"/>
                </a:cubicBezTo>
                <a:cubicBezTo>
                  <a:pt x="1219" y="3888"/>
                  <a:pt x="1221" y="3851"/>
                  <a:pt x="1225" y="3812"/>
                </a:cubicBezTo>
                <a:cubicBezTo>
                  <a:pt x="1231" y="3773"/>
                  <a:pt x="1236" y="3735"/>
                  <a:pt x="1241" y="3697"/>
                </a:cubicBezTo>
                <a:cubicBezTo>
                  <a:pt x="1248" y="3660"/>
                  <a:pt x="1257" y="3622"/>
                  <a:pt x="1267" y="3586"/>
                </a:cubicBezTo>
                <a:cubicBezTo>
                  <a:pt x="1276" y="3547"/>
                  <a:pt x="1286" y="3512"/>
                  <a:pt x="1296" y="3474"/>
                </a:cubicBezTo>
                <a:cubicBezTo>
                  <a:pt x="1308" y="3440"/>
                  <a:pt x="1321" y="3402"/>
                  <a:pt x="1337" y="3368"/>
                </a:cubicBezTo>
                <a:cubicBezTo>
                  <a:pt x="1344" y="3352"/>
                  <a:pt x="1350" y="3335"/>
                  <a:pt x="1359" y="3317"/>
                </a:cubicBezTo>
                <a:cubicBezTo>
                  <a:pt x="1371" y="3293"/>
                  <a:pt x="1381" y="3267"/>
                  <a:pt x="1392" y="3243"/>
                </a:cubicBezTo>
                <a:cubicBezTo>
                  <a:pt x="1419" y="3199"/>
                  <a:pt x="1445" y="3160"/>
                  <a:pt x="1470" y="3119"/>
                </a:cubicBezTo>
                <a:cubicBezTo>
                  <a:pt x="1502" y="3082"/>
                  <a:pt x="1530" y="3046"/>
                  <a:pt x="1560" y="3008"/>
                </a:cubicBezTo>
                <a:cubicBezTo>
                  <a:pt x="1592" y="2980"/>
                  <a:pt x="1624" y="2949"/>
                  <a:pt x="1657" y="2919"/>
                </a:cubicBezTo>
                <a:lnTo>
                  <a:pt x="1762" y="2844"/>
                </a:lnTo>
                <a:cubicBezTo>
                  <a:pt x="1800" y="2825"/>
                  <a:pt x="1837" y="2801"/>
                  <a:pt x="1874" y="2783"/>
                </a:cubicBezTo>
                <a:cubicBezTo>
                  <a:pt x="1914" y="2769"/>
                  <a:pt x="1952" y="2755"/>
                  <a:pt x="1992" y="2742"/>
                </a:cubicBezTo>
                <a:cubicBezTo>
                  <a:pt x="2031" y="2730"/>
                  <a:pt x="2071" y="2721"/>
                  <a:pt x="2110" y="2711"/>
                </a:cubicBezTo>
                <a:lnTo>
                  <a:pt x="2234" y="2694"/>
                </a:lnTo>
                <a:lnTo>
                  <a:pt x="2359" y="2689"/>
                </a:lnTo>
                <a:lnTo>
                  <a:pt x="2485" y="2695"/>
                </a:lnTo>
                <a:lnTo>
                  <a:pt x="2607" y="2713"/>
                </a:lnTo>
                <a:cubicBezTo>
                  <a:pt x="2646" y="2723"/>
                  <a:pt x="2687" y="2731"/>
                  <a:pt x="2727" y="2742"/>
                </a:cubicBezTo>
                <a:cubicBezTo>
                  <a:pt x="2767" y="2753"/>
                  <a:pt x="2806" y="2765"/>
                  <a:pt x="2844" y="2777"/>
                </a:cubicBezTo>
                <a:cubicBezTo>
                  <a:pt x="2883" y="2790"/>
                  <a:pt x="2919" y="2804"/>
                  <a:pt x="2957" y="2822"/>
                </a:cubicBezTo>
                <a:cubicBezTo>
                  <a:pt x="2992" y="2839"/>
                  <a:pt x="3026" y="2857"/>
                  <a:pt x="3061" y="2876"/>
                </a:cubicBezTo>
                <a:cubicBezTo>
                  <a:pt x="3078" y="2885"/>
                  <a:pt x="3094" y="2896"/>
                  <a:pt x="3113" y="2905"/>
                </a:cubicBezTo>
                <a:cubicBezTo>
                  <a:pt x="3131" y="2917"/>
                  <a:pt x="3151" y="2928"/>
                  <a:pt x="3168" y="2939"/>
                </a:cubicBezTo>
                <a:cubicBezTo>
                  <a:pt x="3206" y="2969"/>
                  <a:pt x="3244" y="2993"/>
                  <a:pt x="3282" y="3020"/>
                </a:cubicBezTo>
                <a:cubicBezTo>
                  <a:pt x="3318" y="3050"/>
                  <a:pt x="3353" y="3080"/>
                  <a:pt x="3389" y="3108"/>
                </a:cubicBezTo>
                <a:cubicBezTo>
                  <a:pt x="3424" y="3140"/>
                  <a:pt x="3460" y="3171"/>
                  <a:pt x="3495" y="3203"/>
                </a:cubicBezTo>
                <a:cubicBezTo>
                  <a:pt x="3547" y="3257"/>
                  <a:pt x="3597" y="3312"/>
                  <a:pt x="3648" y="3364"/>
                </a:cubicBezTo>
                <a:cubicBezTo>
                  <a:pt x="3713" y="3443"/>
                  <a:pt x="3777" y="3523"/>
                  <a:pt x="3842" y="3602"/>
                </a:cubicBezTo>
                <a:lnTo>
                  <a:pt x="4016" y="3864"/>
                </a:lnTo>
                <a:cubicBezTo>
                  <a:pt x="4069" y="3959"/>
                  <a:pt x="4122" y="4054"/>
                  <a:pt x="4176" y="4148"/>
                </a:cubicBezTo>
                <a:cubicBezTo>
                  <a:pt x="4222" y="4248"/>
                  <a:pt x="4271" y="4350"/>
                  <a:pt x="4321" y="4450"/>
                </a:cubicBezTo>
                <a:cubicBezTo>
                  <a:pt x="4360" y="4556"/>
                  <a:pt x="4401" y="4660"/>
                  <a:pt x="4442" y="4763"/>
                </a:cubicBezTo>
                <a:cubicBezTo>
                  <a:pt x="4461" y="4819"/>
                  <a:pt x="4478" y="4873"/>
                  <a:pt x="4494" y="4928"/>
                </a:cubicBezTo>
                <a:cubicBezTo>
                  <a:pt x="4508" y="4968"/>
                  <a:pt x="4523" y="5007"/>
                  <a:pt x="4534" y="5048"/>
                </a:cubicBezTo>
                <a:cubicBezTo>
                  <a:pt x="4553" y="5130"/>
                  <a:pt x="4578" y="5212"/>
                  <a:pt x="4599" y="5296"/>
                </a:cubicBezTo>
                <a:cubicBezTo>
                  <a:pt x="4615" y="5378"/>
                  <a:pt x="4633" y="5462"/>
                  <a:pt x="4653" y="5547"/>
                </a:cubicBezTo>
                <a:cubicBezTo>
                  <a:pt x="4669" y="5632"/>
                  <a:pt x="4682" y="5716"/>
                  <a:pt x="4697" y="5800"/>
                </a:cubicBezTo>
                <a:cubicBezTo>
                  <a:pt x="4717" y="5927"/>
                  <a:pt x="4738" y="6057"/>
                  <a:pt x="4756" y="6184"/>
                </a:cubicBezTo>
                <a:cubicBezTo>
                  <a:pt x="4781" y="6355"/>
                  <a:pt x="4806" y="6529"/>
                  <a:pt x="4829" y="6698"/>
                </a:cubicBezTo>
                <a:cubicBezTo>
                  <a:pt x="4849" y="6826"/>
                  <a:pt x="4866" y="6952"/>
                  <a:pt x="4888" y="7078"/>
                </a:cubicBezTo>
                <a:cubicBezTo>
                  <a:pt x="4903" y="7161"/>
                  <a:pt x="4918" y="7245"/>
                  <a:pt x="4933" y="7328"/>
                </a:cubicBezTo>
                <a:cubicBezTo>
                  <a:pt x="4951" y="7409"/>
                  <a:pt x="4971" y="7490"/>
                  <a:pt x="4988" y="7573"/>
                </a:cubicBezTo>
                <a:cubicBezTo>
                  <a:pt x="5007" y="7652"/>
                  <a:pt x="5030" y="7734"/>
                  <a:pt x="5052" y="7816"/>
                </a:cubicBezTo>
                <a:cubicBezTo>
                  <a:pt x="5075" y="7892"/>
                  <a:pt x="5103" y="7973"/>
                  <a:pt x="5128" y="8050"/>
                </a:cubicBezTo>
                <a:cubicBezTo>
                  <a:pt x="5158" y="8124"/>
                  <a:pt x="5189" y="8199"/>
                  <a:pt x="5218" y="8273"/>
                </a:cubicBezTo>
                <a:cubicBezTo>
                  <a:pt x="5256" y="8347"/>
                  <a:pt x="5291" y="8421"/>
                  <a:pt x="5328" y="8493"/>
                </a:cubicBezTo>
                <a:cubicBezTo>
                  <a:pt x="5370" y="8563"/>
                  <a:pt x="5413" y="8632"/>
                  <a:pt x="5455" y="8701"/>
                </a:cubicBezTo>
                <a:cubicBezTo>
                  <a:pt x="5479" y="8733"/>
                  <a:pt x="5503" y="8768"/>
                  <a:pt x="5527" y="8800"/>
                </a:cubicBezTo>
                <a:cubicBezTo>
                  <a:pt x="5538" y="8814"/>
                  <a:pt x="5548" y="8828"/>
                  <a:pt x="5558" y="8842"/>
                </a:cubicBezTo>
                <a:cubicBezTo>
                  <a:pt x="5581" y="8866"/>
                  <a:pt x="5602" y="8891"/>
                  <a:pt x="5626" y="8916"/>
                </a:cubicBezTo>
                <a:cubicBezTo>
                  <a:pt x="5647" y="8939"/>
                  <a:pt x="5670" y="8959"/>
                  <a:pt x="5693" y="8981"/>
                </a:cubicBezTo>
                <a:cubicBezTo>
                  <a:pt x="5716" y="8998"/>
                  <a:pt x="5738" y="9017"/>
                  <a:pt x="5762" y="9037"/>
                </a:cubicBezTo>
                <a:cubicBezTo>
                  <a:pt x="5785" y="9052"/>
                  <a:pt x="5806" y="9066"/>
                  <a:pt x="5830" y="9079"/>
                </a:cubicBezTo>
                <a:cubicBezTo>
                  <a:pt x="5854" y="9089"/>
                  <a:pt x="5877" y="9101"/>
                  <a:pt x="5901" y="9111"/>
                </a:cubicBezTo>
                <a:lnTo>
                  <a:pt x="5971" y="9135"/>
                </a:lnTo>
                <a:cubicBezTo>
                  <a:pt x="5995" y="9139"/>
                  <a:pt x="6019" y="9144"/>
                  <a:pt x="6043" y="9148"/>
                </a:cubicBezTo>
                <a:lnTo>
                  <a:pt x="6114" y="9148"/>
                </a:lnTo>
                <a:cubicBezTo>
                  <a:pt x="6137" y="9145"/>
                  <a:pt x="6163" y="9143"/>
                  <a:pt x="6185" y="9139"/>
                </a:cubicBezTo>
                <a:cubicBezTo>
                  <a:pt x="6209" y="9132"/>
                  <a:pt x="6232" y="9124"/>
                  <a:pt x="6256" y="9117"/>
                </a:cubicBezTo>
                <a:cubicBezTo>
                  <a:pt x="6281" y="9107"/>
                  <a:pt x="6304" y="9096"/>
                  <a:pt x="6326" y="9087"/>
                </a:cubicBezTo>
                <a:cubicBezTo>
                  <a:pt x="6352" y="9075"/>
                  <a:pt x="6374" y="9062"/>
                  <a:pt x="6397" y="9050"/>
                </a:cubicBezTo>
                <a:cubicBezTo>
                  <a:pt x="6423" y="9032"/>
                  <a:pt x="6444" y="9011"/>
                  <a:pt x="6466" y="8995"/>
                </a:cubicBezTo>
                <a:cubicBezTo>
                  <a:pt x="6490" y="8976"/>
                  <a:pt x="6514" y="8955"/>
                  <a:pt x="6535" y="8934"/>
                </a:cubicBezTo>
                <a:cubicBezTo>
                  <a:pt x="6558" y="8910"/>
                  <a:pt x="6580" y="8884"/>
                  <a:pt x="6603" y="8861"/>
                </a:cubicBezTo>
                <a:cubicBezTo>
                  <a:pt x="6616" y="8848"/>
                  <a:pt x="6627" y="8834"/>
                  <a:pt x="6637" y="8820"/>
                </a:cubicBezTo>
                <a:cubicBezTo>
                  <a:pt x="6648" y="8807"/>
                  <a:pt x="6657" y="8795"/>
                  <a:pt x="6667" y="8783"/>
                </a:cubicBezTo>
                <a:cubicBezTo>
                  <a:pt x="6685" y="8755"/>
                  <a:pt x="6703" y="8729"/>
                  <a:pt x="6721" y="8704"/>
                </a:cubicBezTo>
                <a:cubicBezTo>
                  <a:pt x="6736" y="8675"/>
                  <a:pt x="6751" y="8646"/>
                  <a:pt x="6766" y="8618"/>
                </a:cubicBezTo>
                <a:cubicBezTo>
                  <a:pt x="6779" y="8591"/>
                  <a:pt x="6792" y="8559"/>
                  <a:pt x="6805" y="8531"/>
                </a:cubicBezTo>
                <a:cubicBezTo>
                  <a:pt x="6822" y="8483"/>
                  <a:pt x="6838" y="8442"/>
                  <a:pt x="6853" y="8393"/>
                </a:cubicBezTo>
                <a:cubicBezTo>
                  <a:pt x="6869" y="8331"/>
                  <a:pt x="6885" y="8264"/>
                  <a:pt x="6901" y="8201"/>
                </a:cubicBezTo>
                <a:cubicBezTo>
                  <a:pt x="6910" y="8134"/>
                  <a:pt x="6920" y="8069"/>
                  <a:pt x="6931" y="8001"/>
                </a:cubicBezTo>
                <a:cubicBezTo>
                  <a:pt x="6937" y="7932"/>
                  <a:pt x="6945" y="7863"/>
                  <a:pt x="6950" y="7793"/>
                </a:cubicBezTo>
                <a:cubicBezTo>
                  <a:pt x="6955" y="7689"/>
                  <a:pt x="6960" y="7581"/>
                  <a:pt x="6966" y="7476"/>
                </a:cubicBezTo>
                <a:cubicBezTo>
                  <a:pt x="6969" y="7403"/>
                  <a:pt x="6971" y="7334"/>
                  <a:pt x="6974" y="7264"/>
                </a:cubicBezTo>
                <a:cubicBezTo>
                  <a:pt x="6980" y="7168"/>
                  <a:pt x="6983" y="7073"/>
                  <a:pt x="6987" y="6979"/>
                </a:cubicBezTo>
                <a:cubicBezTo>
                  <a:pt x="6991" y="6787"/>
                  <a:pt x="6996" y="6597"/>
                  <a:pt x="7001" y="6405"/>
                </a:cubicBezTo>
                <a:lnTo>
                  <a:pt x="7001" y="5829"/>
                </a:lnTo>
                <a:cubicBezTo>
                  <a:pt x="6997" y="5639"/>
                  <a:pt x="6993" y="5447"/>
                  <a:pt x="6990" y="5256"/>
                </a:cubicBezTo>
                <a:cubicBezTo>
                  <a:pt x="6987" y="5160"/>
                  <a:pt x="6984" y="5066"/>
                  <a:pt x="6981" y="4969"/>
                </a:cubicBezTo>
                <a:cubicBezTo>
                  <a:pt x="6980" y="4946"/>
                  <a:pt x="6980" y="4925"/>
                  <a:pt x="6978" y="4903"/>
                </a:cubicBezTo>
                <a:cubicBezTo>
                  <a:pt x="6973" y="4857"/>
                  <a:pt x="6969" y="4810"/>
                  <a:pt x="6965" y="4763"/>
                </a:cubicBezTo>
                <a:cubicBezTo>
                  <a:pt x="6958" y="4720"/>
                  <a:pt x="6952" y="4675"/>
                  <a:pt x="6946" y="4630"/>
                </a:cubicBezTo>
                <a:cubicBezTo>
                  <a:pt x="6936" y="4588"/>
                  <a:pt x="6926" y="4547"/>
                  <a:pt x="6916" y="4501"/>
                </a:cubicBezTo>
                <a:cubicBezTo>
                  <a:pt x="6906" y="4459"/>
                  <a:pt x="6897" y="4415"/>
                  <a:pt x="6885" y="4375"/>
                </a:cubicBezTo>
                <a:cubicBezTo>
                  <a:pt x="6872" y="4334"/>
                  <a:pt x="6857" y="4293"/>
                  <a:pt x="6844" y="4253"/>
                </a:cubicBezTo>
                <a:cubicBezTo>
                  <a:pt x="6830" y="4215"/>
                  <a:pt x="6812" y="4177"/>
                  <a:pt x="6796" y="4136"/>
                </a:cubicBezTo>
                <a:cubicBezTo>
                  <a:pt x="6778" y="4101"/>
                  <a:pt x="6762" y="4066"/>
                  <a:pt x="6744" y="4027"/>
                </a:cubicBezTo>
                <a:cubicBezTo>
                  <a:pt x="6724" y="3993"/>
                  <a:pt x="6703" y="3960"/>
                  <a:pt x="6684" y="3926"/>
                </a:cubicBezTo>
                <a:cubicBezTo>
                  <a:pt x="6662" y="3896"/>
                  <a:pt x="6639" y="3864"/>
                  <a:pt x="6619" y="3835"/>
                </a:cubicBezTo>
                <a:cubicBezTo>
                  <a:pt x="6595" y="3805"/>
                  <a:pt x="6574" y="3777"/>
                  <a:pt x="6547" y="3751"/>
                </a:cubicBezTo>
                <a:cubicBezTo>
                  <a:pt x="6523" y="3725"/>
                  <a:pt x="6498" y="3701"/>
                  <a:pt x="6470" y="3676"/>
                </a:cubicBezTo>
                <a:cubicBezTo>
                  <a:pt x="6445" y="3655"/>
                  <a:pt x="6419" y="3635"/>
                  <a:pt x="6390" y="3614"/>
                </a:cubicBezTo>
                <a:cubicBezTo>
                  <a:pt x="6361" y="3597"/>
                  <a:pt x="6333" y="3578"/>
                  <a:pt x="6304" y="3560"/>
                </a:cubicBezTo>
                <a:cubicBezTo>
                  <a:pt x="6271" y="3548"/>
                  <a:pt x="6242" y="3535"/>
                  <a:pt x="6212" y="3523"/>
                </a:cubicBezTo>
                <a:cubicBezTo>
                  <a:pt x="6180" y="3515"/>
                  <a:pt x="6147" y="3508"/>
                  <a:pt x="6115" y="3498"/>
                </a:cubicBezTo>
                <a:cubicBezTo>
                  <a:pt x="6100" y="3496"/>
                  <a:pt x="6082" y="3495"/>
                  <a:pt x="6064" y="3493"/>
                </a:cubicBezTo>
                <a:cubicBezTo>
                  <a:pt x="6056" y="3493"/>
                  <a:pt x="6047" y="3492"/>
                  <a:pt x="6039" y="3492"/>
                </a:cubicBezTo>
                <a:cubicBezTo>
                  <a:pt x="6021" y="3494"/>
                  <a:pt x="6003" y="3495"/>
                  <a:pt x="5986" y="3497"/>
                </a:cubicBezTo>
                <a:cubicBezTo>
                  <a:pt x="5969" y="3504"/>
                  <a:pt x="5951" y="3508"/>
                  <a:pt x="5934" y="3513"/>
                </a:cubicBezTo>
                <a:cubicBezTo>
                  <a:pt x="5916" y="3521"/>
                  <a:pt x="5900" y="3531"/>
                  <a:pt x="5884" y="3539"/>
                </a:cubicBezTo>
                <a:cubicBezTo>
                  <a:pt x="5868" y="3552"/>
                  <a:pt x="5852" y="3563"/>
                  <a:pt x="5837" y="3577"/>
                </a:cubicBezTo>
                <a:cubicBezTo>
                  <a:pt x="5823" y="3593"/>
                  <a:pt x="5809" y="3608"/>
                  <a:pt x="5796" y="3624"/>
                </a:cubicBezTo>
                <a:cubicBezTo>
                  <a:pt x="5785" y="3642"/>
                  <a:pt x="5774" y="3661"/>
                  <a:pt x="5763" y="3679"/>
                </a:cubicBezTo>
                <a:cubicBezTo>
                  <a:pt x="5754" y="3700"/>
                  <a:pt x="5745" y="3721"/>
                  <a:pt x="5738" y="3743"/>
                </a:cubicBezTo>
                <a:cubicBezTo>
                  <a:pt x="5735" y="3755"/>
                  <a:pt x="5733" y="3766"/>
                  <a:pt x="5729" y="3777"/>
                </a:cubicBezTo>
                <a:cubicBezTo>
                  <a:pt x="5728" y="3787"/>
                  <a:pt x="5726" y="3796"/>
                  <a:pt x="5725" y="3805"/>
                </a:cubicBezTo>
                <a:cubicBezTo>
                  <a:pt x="5723" y="3825"/>
                  <a:pt x="5722" y="3844"/>
                  <a:pt x="5719" y="3861"/>
                </a:cubicBezTo>
                <a:cubicBezTo>
                  <a:pt x="5720" y="3890"/>
                  <a:pt x="5723" y="3918"/>
                  <a:pt x="5724" y="3946"/>
                </a:cubicBezTo>
                <a:cubicBezTo>
                  <a:pt x="5731" y="3984"/>
                  <a:pt x="5738" y="4018"/>
                  <a:pt x="5745" y="4059"/>
                </a:cubicBezTo>
                <a:cubicBezTo>
                  <a:pt x="5760" y="4090"/>
                  <a:pt x="5774" y="4124"/>
                  <a:pt x="5786" y="4157"/>
                </a:cubicBezTo>
                <a:cubicBezTo>
                  <a:pt x="5795" y="4173"/>
                  <a:pt x="5803" y="4188"/>
                  <a:pt x="5811" y="4203"/>
                </a:cubicBezTo>
                <a:cubicBezTo>
                  <a:pt x="5829" y="4228"/>
                  <a:pt x="5844" y="4252"/>
                  <a:pt x="5860" y="4279"/>
                </a:cubicBezTo>
                <a:cubicBezTo>
                  <a:pt x="5894" y="4320"/>
                  <a:pt x="5925" y="4366"/>
                  <a:pt x="5960" y="4405"/>
                </a:cubicBezTo>
                <a:cubicBezTo>
                  <a:pt x="5993" y="4441"/>
                  <a:pt x="6028" y="4476"/>
                  <a:pt x="6061" y="4511"/>
                </a:cubicBezTo>
                <a:cubicBezTo>
                  <a:pt x="6098" y="4539"/>
                  <a:pt x="6131" y="4567"/>
                  <a:pt x="6167" y="4593"/>
                </a:cubicBezTo>
                <a:lnTo>
                  <a:pt x="6272" y="4647"/>
                </a:lnTo>
                <a:lnTo>
                  <a:pt x="6380" y="4682"/>
                </a:lnTo>
                <a:cubicBezTo>
                  <a:pt x="6418" y="4686"/>
                  <a:pt x="6451" y="4691"/>
                  <a:pt x="6488" y="4695"/>
                </a:cubicBezTo>
                <a:lnTo>
                  <a:pt x="6596" y="4685"/>
                </a:lnTo>
                <a:cubicBezTo>
                  <a:pt x="6632" y="4677"/>
                  <a:pt x="6667" y="4668"/>
                  <a:pt x="6703" y="4660"/>
                </a:cubicBezTo>
                <a:cubicBezTo>
                  <a:pt x="6739" y="4644"/>
                  <a:pt x="6774" y="4627"/>
                  <a:pt x="6810" y="4611"/>
                </a:cubicBezTo>
                <a:lnTo>
                  <a:pt x="6915" y="4552"/>
                </a:lnTo>
                <a:cubicBezTo>
                  <a:pt x="6950" y="4525"/>
                  <a:pt x="6983" y="4495"/>
                  <a:pt x="7018" y="4470"/>
                </a:cubicBezTo>
                <a:cubicBezTo>
                  <a:pt x="7050" y="4439"/>
                  <a:pt x="7083" y="4405"/>
                  <a:pt x="7116" y="4376"/>
                </a:cubicBezTo>
                <a:cubicBezTo>
                  <a:pt x="7150" y="4339"/>
                  <a:pt x="7180" y="4304"/>
                  <a:pt x="7213" y="4266"/>
                </a:cubicBezTo>
                <a:cubicBezTo>
                  <a:pt x="7245" y="4228"/>
                  <a:pt x="7274" y="4188"/>
                  <a:pt x="7306" y="4146"/>
                </a:cubicBezTo>
                <a:cubicBezTo>
                  <a:pt x="7334" y="4103"/>
                  <a:pt x="7362" y="4059"/>
                  <a:pt x="7391" y="4011"/>
                </a:cubicBezTo>
                <a:cubicBezTo>
                  <a:pt x="7407" y="3988"/>
                  <a:pt x="7420" y="3963"/>
                  <a:pt x="7433" y="3940"/>
                </a:cubicBezTo>
                <a:cubicBezTo>
                  <a:pt x="7458" y="3896"/>
                  <a:pt x="7482" y="3852"/>
                  <a:pt x="7506" y="3806"/>
                </a:cubicBezTo>
                <a:cubicBezTo>
                  <a:pt x="7552" y="3713"/>
                  <a:pt x="7595" y="3620"/>
                  <a:pt x="7640" y="3526"/>
                </a:cubicBezTo>
                <a:cubicBezTo>
                  <a:pt x="7679" y="3427"/>
                  <a:pt x="7716" y="3326"/>
                  <a:pt x="7754" y="3225"/>
                </a:cubicBezTo>
                <a:cubicBezTo>
                  <a:pt x="7777" y="3148"/>
                  <a:pt x="7802" y="3068"/>
                  <a:pt x="7825" y="2990"/>
                </a:cubicBezTo>
                <a:cubicBezTo>
                  <a:pt x="7838" y="2936"/>
                  <a:pt x="7852" y="2884"/>
                  <a:pt x="7868" y="2831"/>
                </a:cubicBezTo>
                <a:cubicBezTo>
                  <a:pt x="7878" y="2776"/>
                  <a:pt x="7889" y="2723"/>
                  <a:pt x="7900" y="2668"/>
                </a:cubicBezTo>
                <a:cubicBezTo>
                  <a:pt x="7909" y="2615"/>
                  <a:pt x="7919" y="2558"/>
                  <a:pt x="7931" y="2499"/>
                </a:cubicBezTo>
                <a:cubicBezTo>
                  <a:pt x="7938" y="2444"/>
                  <a:pt x="7945" y="2390"/>
                  <a:pt x="7952" y="2336"/>
                </a:cubicBezTo>
                <a:cubicBezTo>
                  <a:pt x="7956" y="2279"/>
                  <a:pt x="7961" y="2223"/>
                  <a:pt x="7965" y="2167"/>
                </a:cubicBezTo>
                <a:cubicBezTo>
                  <a:pt x="7967" y="2109"/>
                  <a:pt x="7971" y="2053"/>
                  <a:pt x="7973" y="1999"/>
                </a:cubicBezTo>
                <a:cubicBezTo>
                  <a:pt x="7972" y="1942"/>
                  <a:pt x="7972" y="1884"/>
                  <a:pt x="7971" y="1829"/>
                </a:cubicBezTo>
                <a:cubicBezTo>
                  <a:pt x="7968" y="1772"/>
                  <a:pt x="7965" y="1712"/>
                  <a:pt x="7963" y="1659"/>
                </a:cubicBezTo>
                <a:cubicBezTo>
                  <a:pt x="7958" y="1603"/>
                  <a:pt x="7954" y="1545"/>
                  <a:pt x="7949" y="1488"/>
                </a:cubicBezTo>
                <a:cubicBezTo>
                  <a:pt x="7945" y="1461"/>
                  <a:pt x="7941" y="1431"/>
                  <a:pt x="7937" y="1404"/>
                </a:cubicBezTo>
                <a:cubicBezTo>
                  <a:pt x="7931" y="1365"/>
                  <a:pt x="7924" y="1326"/>
                  <a:pt x="7916" y="1289"/>
                </a:cubicBezTo>
                <a:cubicBezTo>
                  <a:pt x="7908" y="1226"/>
                  <a:pt x="7900" y="1162"/>
                  <a:pt x="7892" y="1098"/>
                </a:cubicBezTo>
                <a:cubicBezTo>
                  <a:pt x="7889" y="1056"/>
                  <a:pt x="7886" y="1013"/>
                  <a:pt x="7883" y="969"/>
                </a:cubicBezTo>
                <a:cubicBezTo>
                  <a:pt x="7884" y="929"/>
                  <a:pt x="7884" y="887"/>
                  <a:pt x="7885" y="845"/>
                </a:cubicBezTo>
                <a:cubicBezTo>
                  <a:pt x="7891" y="805"/>
                  <a:pt x="7896" y="765"/>
                  <a:pt x="7903" y="727"/>
                </a:cubicBezTo>
                <a:cubicBezTo>
                  <a:pt x="7913" y="702"/>
                  <a:pt x="7922" y="677"/>
                  <a:pt x="7934" y="649"/>
                </a:cubicBezTo>
                <a:cubicBezTo>
                  <a:pt x="7942" y="632"/>
                  <a:pt x="7950" y="617"/>
                  <a:pt x="7958" y="601"/>
                </a:cubicBezTo>
                <a:cubicBezTo>
                  <a:pt x="7968" y="588"/>
                  <a:pt x="7979" y="573"/>
                  <a:pt x="7992" y="558"/>
                </a:cubicBezTo>
                <a:cubicBezTo>
                  <a:pt x="8005" y="547"/>
                  <a:pt x="8016" y="534"/>
                  <a:pt x="8030" y="522"/>
                </a:cubicBezTo>
                <a:cubicBezTo>
                  <a:pt x="8036" y="517"/>
                  <a:pt x="8043" y="513"/>
                  <a:pt x="8050" y="507"/>
                </a:cubicBezTo>
                <a:cubicBezTo>
                  <a:pt x="8065" y="498"/>
                  <a:pt x="8076" y="492"/>
                  <a:pt x="8088" y="485"/>
                </a:cubicBezTo>
                <a:cubicBezTo>
                  <a:pt x="8110" y="479"/>
                  <a:pt x="8138" y="475"/>
                  <a:pt x="8159" y="470"/>
                </a:cubicBezTo>
                <a:lnTo>
                  <a:pt x="8229" y="479"/>
                </a:lnTo>
                <a:cubicBezTo>
                  <a:pt x="8251" y="491"/>
                  <a:pt x="8279" y="503"/>
                  <a:pt x="8301" y="515"/>
                </a:cubicBezTo>
                <a:cubicBezTo>
                  <a:pt x="8325" y="530"/>
                  <a:pt x="8348" y="548"/>
                  <a:pt x="8370" y="564"/>
                </a:cubicBezTo>
                <a:cubicBezTo>
                  <a:pt x="8391" y="586"/>
                  <a:pt x="8412" y="608"/>
                  <a:pt x="8433" y="629"/>
                </a:cubicBezTo>
                <a:lnTo>
                  <a:pt x="8490" y="704"/>
                </a:lnTo>
                <a:cubicBezTo>
                  <a:pt x="8505" y="729"/>
                  <a:pt x="8523" y="754"/>
                  <a:pt x="8538" y="780"/>
                </a:cubicBezTo>
                <a:cubicBezTo>
                  <a:pt x="8544" y="793"/>
                  <a:pt x="8552" y="805"/>
                  <a:pt x="8559" y="818"/>
                </a:cubicBezTo>
                <a:cubicBezTo>
                  <a:pt x="8588" y="881"/>
                  <a:pt x="8617" y="941"/>
                  <a:pt x="8645" y="1003"/>
                </a:cubicBezTo>
                <a:cubicBezTo>
                  <a:pt x="8694" y="1105"/>
                  <a:pt x="8743" y="1207"/>
                  <a:pt x="8792" y="1307"/>
                </a:cubicBezTo>
                <a:cubicBezTo>
                  <a:pt x="8816" y="1352"/>
                  <a:pt x="8842" y="1398"/>
                  <a:pt x="8868" y="1441"/>
                </a:cubicBezTo>
                <a:cubicBezTo>
                  <a:pt x="8886" y="1468"/>
                  <a:pt x="8905" y="1493"/>
                  <a:pt x="8925" y="1521"/>
                </a:cubicBezTo>
                <a:cubicBezTo>
                  <a:pt x="8944" y="1544"/>
                  <a:pt x="8961" y="1566"/>
                  <a:pt x="8982" y="1592"/>
                </a:cubicBezTo>
                <a:cubicBezTo>
                  <a:pt x="9001" y="1609"/>
                  <a:pt x="9021" y="1624"/>
                  <a:pt x="9039" y="1642"/>
                </a:cubicBezTo>
                <a:cubicBezTo>
                  <a:pt x="9061" y="1653"/>
                  <a:pt x="9084" y="1665"/>
                  <a:pt x="9103" y="1676"/>
                </a:cubicBezTo>
                <a:cubicBezTo>
                  <a:pt x="9126" y="1680"/>
                  <a:pt x="9147" y="1685"/>
                  <a:pt x="9168" y="1690"/>
                </a:cubicBezTo>
                <a:lnTo>
                  <a:pt x="9236" y="1681"/>
                </a:lnTo>
                <a:cubicBezTo>
                  <a:pt x="9260" y="1670"/>
                  <a:pt x="9284" y="1660"/>
                  <a:pt x="9308" y="1647"/>
                </a:cubicBezTo>
                <a:cubicBezTo>
                  <a:pt x="9334" y="1626"/>
                  <a:pt x="9358" y="1606"/>
                  <a:pt x="9384" y="1583"/>
                </a:cubicBezTo>
                <a:cubicBezTo>
                  <a:pt x="9411" y="1551"/>
                  <a:pt x="9435" y="1519"/>
                  <a:pt x="9463" y="1486"/>
                </a:cubicBezTo>
                <a:cubicBezTo>
                  <a:pt x="9477" y="1466"/>
                  <a:pt x="9491" y="1445"/>
                  <a:pt x="9504" y="1425"/>
                </a:cubicBezTo>
                <a:cubicBezTo>
                  <a:pt x="9518" y="1403"/>
                  <a:pt x="9531" y="1378"/>
                  <a:pt x="9544" y="1356"/>
                </a:cubicBezTo>
                <a:cubicBezTo>
                  <a:pt x="9568" y="1307"/>
                  <a:pt x="9590" y="1256"/>
                  <a:pt x="9614" y="1210"/>
                </a:cubicBezTo>
                <a:cubicBezTo>
                  <a:pt x="9632" y="1155"/>
                  <a:pt x="9653" y="1102"/>
                  <a:pt x="9672" y="1047"/>
                </a:cubicBezTo>
                <a:cubicBezTo>
                  <a:pt x="9688" y="992"/>
                  <a:pt x="9705" y="935"/>
                  <a:pt x="9722" y="880"/>
                </a:cubicBezTo>
                <a:cubicBezTo>
                  <a:pt x="9729" y="852"/>
                  <a:pt x="9735" y="823"/>
                  <a:pt x="9743" y="796"/>
                </a:cubicBezTo>
                <a:cubicBezTo>
                  <a:pt x="9761" y="729"/>
                  <a:pt x="9779" y="662"/>
                  <a:pt x="9795" y="595"/>
                </a:cubicBezTo>
                <a:cubicBezTo>
                  <a:pt x="9826" y="490"/>
                  <a:pt x="9855" y="387"/>
                  <a:pt x="9884" y="283"/>
                </a:cubicBezTo>
                <a:cubicBezTo>
                  <a:pt x="9911" y="218"/>
                  <a:pt x="9933" y="154"/>
                  <a:pt x="9955" y="89"/>
                </a:cubicBezTo>
                <a:cubicBezTo>
                  <a:pt x="9974" y="59"/>
                  <a:pt x="9987" y="28"/>
                  <a:pt x="10000" y="0"/>
                </a:cubicBezTo>
              </a:path>
            </a:pathLst>
          </a:custGeom>
          <a:noFill/>
          <a:ln w="17463">
            <a:solidFill>
              <a:schemeClr val="bg1">
                <a:alpha val="34000"/>
              </a:schemeClr>
            </a:solidFill>
            <a:prstDash val="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en-US"/>
          </a:p>
        </p:txBody>
      </p:sp>
      <p:grpSp>
        <p:nvGrpSpPr>
          <p:cNvPr id="29" name="Group 28"/>
          <p:cNvGrpSpPr/>
          <p:nvPr userDrawn="1"/>
        </p:nvGrpSpPr>
        <p:grpSpPr>
          <a:xfrm>
            <a:off x="269276" y="101170"/>
            <a:ext cx="3729078" cy="4215085"/>
            <a:chOff x="269276" y="101170"/>
            <a:chExt cx="3729078" cy="4215085"/>
          </a:xfrm>
          <a:effectLst>
            <a:outerShdw blurRad="254000" dist="165100" dir="10200000" algn="tr" rotWithShape="0">
              <a:prstClr val="black">
                <a:alpha val="40000"/>
              </a:prstClr>
            </a:outerShdw>
          </a:effectLst>
        </p:grpSpPr>
        <p:sp>
          <p:nvSpPr>
            <p:cNvPr id="30" name="Freeform 99"/>
            <p:cNvSpPr/>
            <p:nvPr userDrawn="1"/>
          </p:nvSpPr>
          <p:spPr bwMode="auto">
            <a:xfrm rot="900000">
              <a:off x="2527762" y="982518"/>
              <a:ext cx="831594" cy="898279"/>
            </a:xfrm>
            <a:custGeom>
              <a:avLst/>
              <a:gdLst>
                <a:gd name="T0" fmla="*/ 188 w 849"/>
                <a:gd name="T1" fmla="*/ 0 h 917"/>
                <a:gd name="T2" fmla="*/ 0 w 849"/>
                <a:gd name="T3" fmla="*/ 327 h 917"/>
                <a:gd name="T4" fmla="*/ 849 w 849"/>
                <a:gd name="T5" fmla="*/ 917 h 917"/>
                <a:gd name="T6" fmla="*/ 188 w 849"/>
                <a:gd name="T7" fmla="*/ 0 h 917"/>
              </a:gdLst>
              <a:ahLst/>
              <a:cxnLst>
                <a:cxn ang="0">
                  <a:pos x="T0" y="T1"/>
                </a:cxn>
                <a:cxn ang="0">
                  <a:pos x="T2" y="T3"/>
                </a:cxn>
                <a:cxn ang="0">
                  <a:pos x="T4" y="T5"/>
                </a:cxn>
                <a:cxn ang="0">
                  <a:pos x="T6" y="T7"/>
                </a:cxn>
              </a:cxnLst>
              <a:rect l="0" t="0" r="r" b="b"/>
              <a:pathLst>
                <a:path w="849" h="917">
                  <a:moveTo>
                    <a:pt x="188" y="0"/>
                  </a:moveTo>
                  <a:lnTo>
                    <a:pt x="0" y="327"/>
                  </a:lnTo>
                  <a:lnTo>
                    <a:pt x="849" y="917"/>
                  </a:lnTo>
                  <a:lnTo>
                    <a:pt x="188" y="0"/>
                  </a:lnTo>
                  <a:close/>
                </a:path>
              </a:pathLst>
            </a:custGeom>
            <a:solidFill>
              <a:srgbClr val="F164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7" name="Freeform 101"/>
            <p:cNvSpPr/>
            <p:nvPr userDrawn="1"/>
          </p:nvSpPr>
          <p:spPr bwMode="auto">
            <a:xfrm rot="900000">
              <a:off x="3645319" y="921682"/>
              <a:ext cx="353035" cy="223590"/>
            </a:xfrm>
            <a:custGeom>
              <a:avLst/>
              <a:gdLst>
                <a:gd name="T0" fmla="*/ 358 w 358"/>
                <a:gd name="T1" fmla="*/ 228 h 228"/>
                <a:gd name="T2" fmla="*/ 36 w 358"/>
                <a:gd name="T3" fmla="*/ 0 h 228"/>
                <a:gd name="T4" fmla="*/ 0 w 358"/>
                <a:gd name="T5" fmla="*/ 228 h 228"/>
                <a:gd name="T6" fmla="*/ 358 w 358"/>
                <a:gd name="T7" fmla="*/ 228 h 228"/>
              </a:gdLst>
              <a:ahLst/>
              <a:cxnLst>
                <a:cxn ang="0">
                  <a:pos x="T0" y="T1"/>
                </a:cxn>
                <a:cxn ang="0">
                  <a:pos x="T2" y="T3"/>
                </a:cxn>
                <a:cxn ang="0">
                  <a:pos x="T4" y="T5"/>
                </a:cxn>
                <a:cxn ang="0">
                  <a:pos x="T6" y="T7"/>
                </a:cxn>
              </a:cxnLst>
              <a:rect l="0" t="0" r="r" b="b"/>
              <a:pathLst>
                <a:path w="358" h="228">
                  <a:moveTo>
                    <a:pt x="358" y="228"/>
                  </a:moveTo>
                  <a:lnTo>
                    <a:pt x="36" y="0"/>
                  </a:lnTo>
                  <a:lnTo>
                    <a:pt x="0" y="228"/>
                  </a:lnTo>
                  <a:lnTo>
                    <a:pt x="358" y="22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2" name="Freeform 104"/>
            <p:cNvSpPr/>
            <p:nvPr userDrawn="1"/>
          </p:nvSpPr>
          <p:spPr bwMode="auto">
            <a:xfrm rot="900000">
              <a:off x="1185061" y="2009013"/>
              <a:ext cx="1165017" cy="1212088"/>
            </a:xfrm>
            <a:custGeom>
              <a:avLst/>
              <a:gdLst>
                <a:gd name="T0" fmla="*/ 0 w 1187"/>
                <a:gd name="T1" fmla="*/ 1234 h 1234"/>
                <a:gd name="T2" fmla="*/ 1187 w 1187"/>
                <a:gd name="T3" fmla="*/ 222 h 1234"/>
                <a:gd name="T4" fmla="*/ 585 w 1187"/>
                <a:gd name="T5" fmla="*/ 0 h 1234"/>
                <a:gd name="T6" fmla="*/ 0 w 1187"/>
                <a:gd name="T7" fmla="*/ 1234 h 1234"/>
              </a:gdLst>
              <a:ahLst/>
              <a:cxnLst>
                <a:cxn ang="0">
                  <a:pos x="T0" y="T1"/>
                </a:cxn>
                <a:cxn ang="0">
                  <a:pos x="T2" y="T3"/>
                </a:cxn>
                <a:cxn ang="0">
                  <a:pos x="T4" y="T5"/>
                </a:cxn>
                <a:cxn ang="0">
                  <a:pos x="T6" y="T7"/>
                </a:cxn>
              </a:cxnLst>
              <a:rect l="0" t="0" r="r" b="b"/>
              <a:pathLst>
                <a:path w="1187" h="1234">
                  <a:moveTo>
                    <a:pt x="0" y="1234"/>
                  </a:moveTo>
                  <a:lnTo>
                    <a:pt x="1187" y="222"/>
                  </a:lnTo>
                  <a:lnTo>
                    <a:pt x="585" y="0"/>
                  </a:lnTo>
                  <a:lnTo>
                    <a:pt x="0" y="1234"/>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3" name="Freeform 103"/>
            <p:cNvSpPr/>
            <p:nvPr userDrawn="1"/>
          </p:nvSpPr>
          <p:spPr bwMode="auto">
            <a:xfrm rot="900000">
              <a:off x="407618" y="101170"/>
              <a:ext cx="1694568" cy="988498"/>
            </a:xfrm>
            <a:custGeom>
              <a:avLst/>
              <a:gdLst>
                <a:gd name="T0" fmla="*/ 0 w 1727"/>
                <a:gd name="T1" fmla="*/ 845 h 1008"/>
                <a:gd name="T2" fmla="*/ 1650 w 1727"/>
                <a:gd name="T3" fmla="*/ 0 h 1008"/>
                <a:gd name="T4" fmla="*/ 1727 w 1727"/>
                <a:gd name="T5" fmla="*/ 338 h 1008"/>
                <a:gd name="T6" fmla="*/ 303 w 1727"/>
                <a:gd name="T7" fmla="*/ 1008 h 1008"/>
                <a:gd name="T8" fmla="*/ 0 w 1727"/>
                <a:gd name="T9" fmla="*/ 845 h 1008"/>
              </a:gdLst>
              <a:ahLst/>
              <a:cxnLst>
                <a:cxn ang="0">
                  <a:pos x="T0" y="T1"/>
                </a:cxn>
                <a:cxn ang="0">
                  <a:pos x="T2" y="T3"/>
                </a:cxn>
                <a:cxn ang="0">
                  <a:pos x="T4" y="T5"/>
                </a:cxn>
                <a:cxn ang="0">
                  <a:pos x="T6" y="T7"/>
                </a:cxn>
                <a:cxn ang="0">
                  <a:pos x="T8" y="T9"/>
                </a:cxn>
              </a:cxnLst>
              <a:rect l="0" t="0" r="r" b="b"/>
              <a:pathLst>
                <a:path w="1727" h="1008">
                  <a:moveTo>
                    <a:pt x="0" y="845"/>
                  </a:moveTo>
                  <a:lnTo>
                    <a:pt x="1650" y="0"/>
                  </a:lnTo>
                  <a:lnTo>
                    <a:pt x="1727" y="338"/>
                  </a:lnTo>
                  <a:lnTo>
                    <a:pt x="303" y="1008"/>
                  </a:lnTo>
                  <a:lnTo>
                    <a:pt x="0" y="84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4" name="Freeform 105"/>
            <p:cNvSpPr/>
            <p:nvPr userDrawn="1"/>
          </p:nvSpPr>
          <p:spPr bwMode="auto">
            <a:xfrm rot="900000">
              <a:off x="1011962" y="2205890"/>
              <a:ext cx="1165017" cy="2110365"/>
            </a:xfrm>
            <a:custGeom>
              <a:avLst/>
              <a:gdLst>
                <a:gd name="T0" fmla="*/ 1083 w 1187"/>
                <a:gd name="T1" fmla="*/ 2151 h 2151"/>
                <a:gd name="T2" fmla="*/ 1187 w 1187"/>
                <a:gd name="T3" fmla="*/ 0 h 2151"/>
                <a:gd name="T4" fmla="*/ 0 w 1187"/>
                <a:gd name="T5" fmla="*/ 1012 h 2151"/>
                <a:gd name="T6" fmla="*/ 1083 w 1187"/>
                <a:gd name="T7" fmla="*/ 2151 h 2151"/>
              </a:gdLst>
              <a:ahLst/>
              <a:cxnLst>
                <a:cxn ang="0">
                  <a:pos x="T0" y="T1"/>
                </a:cxn>
                <a:cxn ang="0">
                  <a:pos x="T2" y="T3"/>
                </a:cxn>
                <a:cxn ang="0">
                  <a:pos x="T4" y="T5"/>
                </a:cxn>
                <a:cxn ang="0">
                  <a:pos x="T6" y="T7"/>
                </a:cxn>
              </a:cxnLst>
              <a:rect l="0" t="0" r="r" b="b"/>
              <a:pathLst>
                <a:path w="1187" h="2151">
                  <a:moveTo>
                    <a:pt x="1083" y="2151"/>
                  </a:moveTo>
                  <a:lnTo>
                    <a:pt x="1187" y="0"/>
                  </a:lnTo>
                  <a:lnTo>
                    <a:pt x="0" y="1012"/>
                  </a:lnTo>
                  <a:lnTo>
                    <a:pt x="1083" y="215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5" name="Freeform 98"/>
            <p:cNvSpPr/>
            <p:nvPr userDrawn="1"/>
          </p:nvSpPr>
          <p:spPr bwMode="auto">
            <a:xfrm rot="900000">
              <a:off x="269276" y="434146"/>
              <a:ext cx="1859318" cy="1376838"/>
            </a:xfrm>
            <a:custGeom>
              <a:avLst/>
              <a:gdLst>
                <a:gd name="T0" fmla="*/ 0 w 1893"/>
                <a:gd name="T1" fmla="*/ 813 h 1404"/>
                <a:gd name="T2" fmla="*/ 1727 w 1893"/>
                <a:gd name="T3" fmla="*/ 0 h 1404"/>
                <a:gd name="T4" fmla="*/ 1893 w 1893"/>
                <a:gd name="T5" fmla="*/ 1404 h 1404"/>
                <a:gd name="T6" fmla="*/ 0 w 1893"/>
                <a:gd name="T7" fmla="*/ 813 h 1404"/>
              </a:gdLst>
              <a:ahLst/>
              <a:cxnLst>
                <a:cxn ang="0">
                  <a:pos x="T0" y="T1"/>
                </a:cxn>
                <a:cxn ang="0">
                  <a:pos x="T2" y="T3"/>
                </a:cxn>
                <a:cxn ang="0">
                  <a:pos x="T4" y="T5"/>
                </a:cxn>
                <a:cxn ang="0">
                  <a:pos x="T6" y="T7"/>
                </a:cxn>
              </a:cxnLst>
              <a:rect l="0" t="0" r="r" b="b"/>
              <a:pathLst>
                <a:path w="1893" h="1404">
                  <a:moveTo>
                    <a:pt x="0" y="813"/>
                  </a:moveTo>
                  <a:lnTo>
                    <a:pt x="1727" y="0"/>
                  </a:lnTo>
                  <a:lnTo>
                    <a:pt x="1893" y="1404"/>
                  </a:lnTo>
                  <a:lnTo>
                    <a:pt x="0" y="813"/>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6" name="Freeform: Shape 35"/>
            <p:cNvSpPr/>
            <p:nvPr userDrawn="1"/>
          </p:nvSpPr>
          <p:spPr bwMode="auto">
            <a:xfrm rot="900000">
              <a:off x="2717095" y="1021821"/>
              <a:ext cx="637086" cy="883902"/>
            </a:xfrm>
            <a:custGeom>
              <a:avLst/>
              <a:gdLst>
                <a:gd name="connsiteX0" fmla="*/ 0 w 637086"/>
                <a:gd name="connsiteY0" fmla="*/ 0 h 883902"/>
                <a:gd name="connsiteX1" fmla="*/ 637086 w 637086"/>
                <a:gd name="connsiteY1" fmla="*/ 883902 h 883902"/>
                <a:gd name="connsiteX2" fmla="*/ 239705 w 637086"/>
                <a:gd name="connsiteY2" fmla="*/ 607724 h 883902"/>
              </a:gdLst>
              <a:ahLst/>
              <a:cxnLst>
                <a:cxn ang="0">
                  <a:pos x="connsiteX0" y="connsiteY0"/>
                </a:cxn>
                <a:cxn ang="0">
                  <a:pos x="connsiteX1" y="connsiteY1"/>
                </a:cxn>
                <a:cxn ang="0">
                  <a:pos x="connsiteX2" y="connsiteY2"/>
                </a:cxn>
              </a:cxnLst>
              <a:rect l="l" t="t" r="r" b="b"/>
              <a:pathLst>
                <a:path w="637086" h="883902">
                  <a:moveTo>
                    <a:pt x="0" y="0"/>
                  </a:moveTo>
                  <a:lnTo>
                    <a:pt x="637086" y="883902"/>
                  </a:lnTo>
                  <a:lnTo>
                    <a:pt x="239705" y="607724"/>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en-US"/>
            </a:p>
          </p:txBody>
        </p:sp>
        <p:sp>
          <p:nvSpPr>
            <p:cNvPr id="37" name="Freeform 100"/>
            <p:cNvSpPr/>
            <p:nvPr userDrawn="1"/>
          </p:nvSpPr>
          <p:spPr bwMode="auto">
            <a:xfrm rot="900000">
              <a:off x="2741308" y="760837"/>
              <a:ext cx="835518" cy="1172862"/>
            </a:xfrm>
            <a:custGeom>
              <a:avLst/>
              <a:gdLst>
                <a:gd name="T0" fmla="*/ 854 w 854"/>
                <a:gd name="T1" fmla="*/ 0 h 1197"/>
                <a:gd name="T2" fmla="*/ 661 w 854"/>
                <a:gd name="T3" fmla="*/ 1197 h 1197"/>
                <a:gd name="T4" fmla="*/ 0 w 854"/>
                <a:gd name="T5" fmla="*/ 280 h 1197"/>
                <a:gd name="T6" fmla="*/ 854 w 854"/>
                <a:gd name="T7" fmla="*/ 0 h 1197"/>
              </a:gdLst>
              <a:ahLst/>
              <a:cxnLst>
                <a:cxn ang="0">
                  <a:pos x="T0" y="T1"/>
                </a:cxn>
                <a:cxn ang="0">
                  <a:pos x="T2" y="T3"/>
                </a:cxn>
                <a:cxn ang="0">
                  <a:pos x="T4" y="T5"/>
                </a:cxn>
                <a:cxn ang="0">
                  <a:pos x="T6" y="T7"/>
                </a:cxn>
              </a:cxnLst>
              <a:rect l="0" t="0" r="r" b="b"/>
              <a:pathLst>
                <a:path w="854" h="1197">
                  <a:moveTo>
                    <a:pt x="854" y="0"/>
                  </a:moveTo>
                  <a:lnTo>
                    <a:pt x="661" y="1197"/>
                  </a:lnTo>
                  <a:lnTo>
                    <a:pt x="0" y="280"/>
                  </a:lnTo>
                  <a:lnTo>
                    <a:pt x="854"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8" name="Freeform: Shape 37"/>
            <p:cNvSpPr/>
            <p:nvPr userDrawn="1"/>
          </p:nvSpPr>
          <p:spPr bwMode="auto">
            <a:xfrm rot="900000">
              <a:off x="3649652" y="888768"/>
              <a:ext cx="95216" cy="223133"/>
            </a:xfrm>
            <a:custGeom>
              <a:avLst/>
              <a:gdLst>
                <a:gd name="connsiteX0" fmla="*/ 35428 w 95216"/>
                <a:gd name="connsiteY0" fmla="*/ 0 h 223133"/>
                <a:gd name="connsiteX1" fmla="*/ 95216 w 95216"/>
                <a:gd name="connsiteY1" fmla="*/ 223133 h 223133"/>
                <a:gd name="connsiteX2" fmla="*/ 0 w 95216"/>
                <a:gd name="connsiteY2" fmla="*/ 223133 h 223133"/>
              </a:gdLst>
              <a:ahLst/>
              <a:cxnLst>
                <a:cxn ang="0">
                  <a:pos x="connsiteX0" y="connsiteY0"/>
                </a:cxn>
                <a:cxn ang="0">
                  <a:pos x="connsiteX1" y="connsiteY1"/>
                </a:cxn>
                <a:cxn ang="0">
                  <a:pos x="connsiteX2" y="connsiteY2"/>
                </a:cxn>
              </a:cxnLst>
              <a:rect l="l" t="t" r="r" b="b"/>
              <a:pathLst>
                <a:path w="95216" h="223133">
                  <a:moveTo>
                    <a:pt x="35428" y="0"/>
                  </a:moveTo>
                  <a:lnTo>
                    <a:pt x="95216" y="223133"/>
                  </a:lnTo>
                  <a:lnTo>
                    <a:pt x="0" y="223133"/>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en-US"/>
            </a:p>
          </p:txBody>
        </p:sp>
        <p:sp>
          <p:nvSpPr>
            <p:cNvPr id="39" name="Freeform 102"/>
            <p:cNvSpPr/>
            <p:nvPr userDrawn="1"/>
          </p:nvSpPr>
          <p:spPr bwMode="auto">
            <a:xfrm rot="900000">
              <a:off x="2019446" y="414591"/>
              <a:ext cx="843363" cy="737451"/>
            </a:xfrm>
            <a:custGeom>
              <a:avLst/>
              <a:gdLst>
                <a:gd name="T0" fmla="*/ 0 w 860"/>
                <a:gd name="T1" fmla="*/ 0 h 752"/>
                <a:gd name="T2" fmla="*/ 860 w 860"/>
                <a:gd name="T3" fmla="*/ 425 h 752"/>
                <a:gd name="T4" fmla="*/ 672 w 860"/>
                <a:gd name="T5" fmla="*/ 752 h 752"/>
                <a:gd name="T6" fmla="*/ 77 w 860"/>
                <a:gd name="T7" fmla="*/ 338 h 752"/>
                <a:gd name="T8" fmla="*/ 0 w 860"/>
                <a:gd name="T9" fmla="*/ 0 h 752"/>
              </a:gdLst>
              <a:ahLst/>
              <a:cxnLst>
                <a:cxn ang="0">
                  <a:pos x="T0" y="T1"/>
                </a:cxn>
                <a:cxn ang="0">
                  <a:pos x="T2" y="T3"/>
                </a:cxn>
                <a:cxn ang="0">
                  <a:pos x="T4" y="T5"/>
                </a:cxn>
                <a:cxn ang="0">
                  <a:pos x="T6" y="T7"/>
                </a:cxn>
                <a:cxn ang="0">
                  <a:pos x="T8" y="T9"/>
                </a:cxn>
              </a:cxnLst>
              <a:rect l="0" t="0" r="r" b="b"/>
              <a:pathLst>
                <a:path w="860" h="752">
                  <a:moveTo>
                    <a:pt x="0" y="0"/>
                  </a:moveTo>
                  <a:lnTo>
                    <a:pt x="860" y="425"/>
                  </a:lnTo>
                  <a:lnTo>
                    <a:pt x="672" y="752"/>
                  </a:lnTo>
                  <a:lnTo>
                    <a:pt x="77" y="338"/>
                  </a:lnTo>
                  <a:lnTo>
                    <a:pt x="0" y="0"/>
                  </a:lnTo>
                  <a:close/>
                </a:path>
              </a:pathLst>
            </a:custGeom>
            <a:solidFill>
              <a:srgbClr val="CFDE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40" name="Freeform: Shape 39"/>
            <p:cNvSpPr/>
            <p:nvPr userDrawn="1"/>
          </p:nvSpPr>
          <p:spPr bwMode="auto">
            <a:xfrm rot="900000">
              <a:off x="2079967" y="325841"/>
              <a:ext cx="74528" cy="362005"/>
            </a:xfrm>
            <a:custGeom>
              <a:avLst/>
              <a:gdLst>
                <a:gd name="connsiteX0" fmla="*/ 0 w 74528"/>
                <a:gd name="connsiteY0" fmla="*/ 0 h 362005"/>
                <a:gd name="connsiteX1" fmla="*/ 74528 w 74528"/>
                <a:gd name="connsiteY1" fmla="*/ 326960 h 362005"/>
                <a:gd name="connsiteX2" fmla="*/ 0 w 74528"/>
                <a:gd name="connsiteY2" fmla="*/ 362005 h 362005"/>
              </a:gdLst>
              <a:ahLst/>
              <a:cxnLst>
                <a:cxn ang="0">
                  <a:pos x="connsiteX0" y="connsiteY0"/>
                </a:cxn>
                <a:cxn ang="0">
                  <a:pos x="connsiteX1" y="connsiteY1"/>
                </a:cxn>
                <a:cxn ang="0">
                  <a:pos x="connsiteX2" y="connsiteY2"/>
                </a:cxn>
              </a:cxnLst>
              <a:rect l="l" t="t" r="r" b="b"/>
              <a:pathLst>
                <a:path w="74528" h="362005">
                  <a:moveTo>
                    <a:pt x="0" y="0"/>
                  </a:moveTo>
                  <a:lnTo>
                    <a:pt x="74528" y="326960"/>
                  </a:lnTo>
                  <a:lnTo>
                    <a:pt x="0" y="362005"/>
                  </a:lnTo>
                  <a:close/>
                </a:path>
              </a:pathLst>
            </a:custGeom>
            <a:solidFill>
              <a:schemeClr val="tx1">
                <a:alpha val="40000"/>
              </a:schemeClr>
            </a:solidFill>
            <a:ln>
              <a:noFill/>
            </a:ln>
          </p:spPr>
          <p:txBody>
            <a:bodyPr vert="horz" wrap="square" lIns="91440" tIns="45720" rIns="91440" bIns="45720" numCol="1" anchor="t" anchorCtr="0" compatLnSpc="1">
              <a:noAutofit/>
            </a:bodyPr>
            <a:p>
              <a:endParaRPr lang="en-US"/>
            </a:p>
          </p:txBody>
        </p:sp>
        <p:sp>
          <p:nvSpPr>
            <p:cNvPr id="41" name="Freeform: Shape 40"/>
            <p:cNvSpPr/>
            <p:nvPr userDrawn="1"/>
          </p:nvSpPr>
          <p:spPr bwMode="auto">
            <a:xfrm rot="900000">
              <a:off x="1775590" y="2086757"/>
              <a:ext cx="694907" cy="219666"/>
            </a:xfrm>
            <a:custGeom>
              <a:avLst/>
              <a:gdLst>
                <a:gd name="connsiteX0" fmla="*/ 104056 w 694907"/>
                <a:gd name="connsiteY0" fmla="*/ 0 h 219666"/>
                <a:gd name="connsiteX1" fmla="*/ 694907 w 694907"/>
                <a:gd name="connsiteY1" fmla="*/ 218058 h 219666"/>
                <a:gd name="connsiteX2" fmla="*/ 693022 w 694907"/>
                <a:gd name="connsiteY2" fmla="*/ 219666 h 219666"/>
                <a:gd name="connsiteX3" fmla="*/ 0 w 694907"/>
                <a:gd name="connsiteY3" fmla="*/ 219666 h 219666"/>
              </a:gdLst>
              <a:ahLst/>
              <a:cxnLst>
                <a:cxn ang="0">
                  <a:pos x="connsiteX0" y="connsiteY0"/>
                </a:cxn>
                <a:cxn ang="0">
                  <a:pos x="connsiteX1" y="connsiteY1"/>
                </a:cxn>
                <a:cxn ang="0">
                  <a:pos x="connsiteX2" y="connsiteY2"/>
                </a:cxn>
                <a:cxn ang="0">
                  <a:pos x="connsiteX3" y="connsiteY3"/>
                </a:cxn>
              </a:cxnLst>
              <a:rect l="l" t="t" r="r" b="b"/>
              <a:pathLst>
                <a:path w="694907" h="219666">
                  <a:moveTo>
                    <a:pt x="104056" y="0"/>
                  </a:moveTo>
                  <a:lnTo>
                    <a:pt x="694907" y="218058"/>
                  </a:lnTo>
                  <a:lnTo>
                    <a:pt x="693022" y="219666"/>
                  </a:lnTo>
                  <a:lnTo>
                    <a:pt x="0" y="219666"/>
                  </a:lnTo>
                  <a:close/>
                </a:path>
              </a:pathLst>
            </a:custGeom>
            <a:solidFill>
              <a:schemeClr val="tx1">
                <a:alpha val="40000"/>
              </a:schemeClr>
            </a:solidFill>
            <a:ln>
              <a:noFill/>
            </a:ln>
          </p:spPr>
          <p:txBody>
            <a:bodyPr vert="horz" wrap="square" lIns="91440" tIns="45720" rIns="91440" bIns="45720" numCol="1" anchor="t" anchorCtr="0" compatLnSpc="1">
              <a:noAutofit/>
            </a:bodyPr>
            <a:p>
              <a:endParaRPr lang="en-US"/>
            </a:p>
          </p:txBody>
        </p:sp>
        <p:sp>
          <p:nvSpPr>
            <p:cNvPr id="42" name="Freeform: Shape 41"/>
            <p:cNvSpPr/>
            <p:nvPr userDrawn="1"/>
          </p:nvSpPr>
          <p:spPr bwMode="auto">
            <a:xfrm rot="900000">
              <a:off x="1156551" y="2224925"/>
              <a:ext cx="1165017" cy="993066"/>
            </a:xfrm>
            <a:custGeom>
              <a:avLst/>
              <a:gdLst>
                <a:gd name="connsiteX0" fmla="*/ 1165017 w 1165017"/>
                <a:gd name="connsiteY0" fmla="*/ 0 h 993066"/>
                <a:gd name="connsiteX1" fmla="*/ 1154626 w 1165017"/>
                <a:gd name="connsiteY1" fmla="*/ 214828 h 993066"/>
                <a:gd name="connsiteX2" fmla="*/ 175 w 1165017"/>
                <a:gd name="connsiteY2" fmla="*/ 993066 h 993066"/>
                <a:gd name="connsiteX3" fmla="*/ 0 w 1165017"/>
                <a:gd name="connsiteY3" fmla="*/ 992882 h 993066"/>
              </a:gdLst>
              <a:ahLst/>
              <a:cxnLst>
                <a:cxn ang="0">
                  <a:pos x="connsiteX0" y="connsiteY0"/>
                </a:cxn>
                <a:cxn ang="0">
                  <a:pos x="connsiteX1" y="connsiteY1"/>
                </a:cxn>
                <a:cxn ang="0">
                  <a:pos x="connsiteX2" y="connsiteY2"/>
                </a:cxn>
                <a:cxn ang="0">
                  <a:pos x="connsiteX3" y="connsiteY3"/>
                </a:cxn>
              </a:cxnLst>
              <a:rect l="l" t="t" r="r" b="b"/>
              <a:pathLst>
                <a:path w="1165017" h="993066">
                  <a:moveTo>
                    <a:pt x="1165017" y="0"/>
                  </a:moveTo>
                  <a:lnTo>
                    <a:pt x="1154626" y="214828"/>
                  </a:lnTo>
                  <a:lnTo>
                    <a:pt x="175" y="993066"/>
                  </a:lnTo>
                  <a:lnTo>
                    <a:pt x="0" y="992882"/>
                  </a:lnTo>
                  <a:close/>
                </a:path>
              </a:pathLst>
            </a:custGeom>
            <a:solidFill>
              <a:srgbClr val="8F1547"/>
            </a:solidFill>
            <a:ln>
              <a:noFill/>
            </a:ln>
          </p:spPr>
          <p:txBody>
            <a:bodyPr vert="horz" wrap="square" lIns="91440" tIns="45720" rIns="91440" bIns="45720" numCol="1" anchor="t" anchorCtr="0" compatLnSpc="1">
              <a:noAutofit/>
            </a:bodyPr>
            <a:p>
              <a:endParaRPr lang="en-US"/>
            </a:p>
          </p:txBody>
        </p:sp>
        <p:sp>
          <p:nvSpPr>
            <p:cNvPr id="43" name="Freeform 97"/>
            <p:cNvSpPr/>
            <p:nvPr userDrawn="1"/>
          </p:nvSpPr>
          <p:spPr bwMode="auto">
            <a:xfrm rot="900000">
              <a:off x="1885228" y="811629"/>
              <a:ext cx="1416064" cy="1596504"/>
            </a:xfrm>
            <a:custGeom>
              <a:avLst/>
              <a:gdLst>
                <a:gd name="T0" fmla="*/ 1444 w 1444"/>
                <a:gd name="T1" fmla="*/ 1004 h 1626"/>
                <a:gd name="T2" fmla="*/ 0 w 1444"/>
                <a:gd name="T3" fmla="*/ 0 h 1626"/>
                <a:gd name="T4" fmla="*/ 166 w 1444"/>
                <a:gd name="T5" fmla="*/ 1404 h 1626"/>
                <a:gd name="T6" fmla="*/ 768 w 1444"/>
                <a:gd name="T7" fmla="*/ 1626 h 1626"/>
                <a:gd name="T8" fmla="*/ 1444 w 1444"/>
                <a:gd name="T9" fmla="*/ 1004 h 1626"/>
              </a:gdLst>
              <a:ahLst/>
              <a:cxnLst>
                <a:cxn ang="0">
                  <a:pos x="T0" y="T1"/>
                </a:cxn>
                <a:cxn ang="0">
                  <a:pos x="T2" y="T3"/>
                </a:cxn>
                <a:cxn ang="0">
                  <a:pos x="T4" y="T5"/>
                </a:cxn>
                <a:cxn ang="0">
                  <a:pos x="T6" y="T7"/>
                </a:cxn>
                <a:cxn ang="0">
                  <a:pos x="T8" y="T9"/>
                </a:cxn>
              </a:cxnLst>
              <a:rect l="0" t="0" r="r" b="b"/>
              <a:pathLst>
                <a:path w="1444" h="1626">
                  <a:moveTo>
                    <a:pt x="1444" y="1004"/>
                  </a:moveTo>
                  <a:lnTo>
                    <a:pt x="0" y="0"/>
                  </a:lnTo>
                  <a:lnTo>
                    <a:pt x="166" y="1404"/>
                  </a:lnTo>
                  <a:lnTo>
                    <a:pt x="768" y="1626"/>
                  </a:lnTo>
                  <a:lnTo>
                    <a:pt x="1444" y="1004"/>
                  </a:lnTo>
                  <a:close/>
                </a:path>
              </a:pathLst>
            </a:custGeom>
            <a:solidFill>
              <a:srgbClr val="0F81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44" name="Freeform: Shape 43"/>
            <p:cNvSpPr/>
            <p:nvPr userDrawn="1"/>
          </p:nvSpPr>
          <p:spPr bwMode="auto">
            <a:xfrm rot="900000">
              <a:off x="1926972" y="668003"/>
              <a:ext cx="283372" cy="1423054"/>
            </a:xfrm>
            <a:custGeom>
              <a:avLst/>
              <a:gdLst>
                <a:gd name="connsiteX0" fmla="*/ 0 w 283372"/>
                <a:gd name="connsiteY0" fmla="*/ 0 h 1423054"/>
                <a:gd name="connsiteX1" fmla="*/ 1806 w 283372"/>
                <a:gd name="connsiteY1" fmla="*/ 1257 h 1423054"/>
                <a:gd name="connsiteX2" fmla="*/ 283372 w 283372"/>
                <a:gd name="connsiteY2" fmla="*/ 1423054 h 1423054"/>
                <a:gd name="connsiteX3" fmla="*/ 162789 w 283372"/>
                <a:gd name="connsiteY3" fmla="*/ 1378531 h 1423054"/>
              </a:gdLst>
              <a:ahLst/>
              <a:cxnLst>
                <a:cxn ang="0">
                  <a:pos x="connsiteX0" y="connsiteY0"/>
                </a:cxn>
                <a:cxn ang="0">
                  <a:pos x="connsiteX1" y="connsiteY1"/>
                </a:cxn>
                <a:cxn ang="0">
                  <a:pos x="connsiteX2" y="connsiteY2"/>
                </a:cxn>
                <a:cxn ang="0">
                  <a:pos x="connsiteX3" y="connsiteY3"/>
                </a:cxn>
              </a:cxnLst>
              <a:rect l="l" t="t" r="r" b="b"/>
              <a:pathLst>
                <a:path w="283372" h="1423054">
                  <a:moveTo>
                    <a:pt x="0" y="0"/>
                  </a:moveTo>
                  <a:lnTo>
                    <a:pt x="1806" y="1257"/>
                  </a:lnTo>
                  <a:lnTo>
                    <a:pt x="283372" y="1423054"/>
                  </a:lnTo>
                  <a:lnTo>
                    <a:pt x="162789" y="1378531"/>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pPr lvl="0"/>
              <a:endParaRPr lang="en-US"/>
            </a:p>
          </p:txBody>
        </p:sp>
      </p:grpSp>
      <p:grpSp>
        <p:nvGrpSpPr>
          <p:cNvPr id="8" name="Group 7"/>
          <p:cNvGrpSpPr/>
          <p:nvPr userDrawn="1"/>
        </p:nvGrpSpPr>
        <p:grpSpPr>
          <a:xfrm>
            <a:off x="269276" y="101170"/>
            <a:ext cx="3729078" cy="4215085"/>
            <a:chOff x="269276" y="101170"/>
            <a:chExt cx="3729078" cy="4215085"/>
          </a:xfrm>
          <a:effectLst>
            <a:outerShdw blurRad="254000" dist="165100" dir="10200000" algn="tr" rotWithShape="0">
              <a:prstClr val="black">
                <a:alpha val="40000"/>
              </a:prstClr>
            </a:outerShdw>
          </a:effectLst>
        </p:grpSpPr>
        <p:sp>
          <p:nvSpPr>
            <p:cNvPr id="9" name="Freeform 99"/>
            <p:cNvSpPr/>
            <p:nvPr userDrawn="1"/>
          </p:nvSpPr>
          <p:spPr bwMode="auto">
            <a:xfrm rot="900000">
              <a:off x="2527762" y="982518"/>
              <a:ext cx="831594" cy="898279"/>
            </a:xfrm>
            <a:custGeom>
              <a:avLst/>
              <a:gdLst>
                <a:gd name="T0" fmla="*/ 188 w 849"/>
                <a:gd name="T1" fmla="*/ 0 h 917"/>
                <a:gd name="T2" fmla="*/ 0 w 849"/>
                <a:gd name="T3" fmla="*/ 327 h 917"/>
                <a:gd name="T4" fmla="*/ 849 w 849"/>
                <a:gd name="T5" fmla="*/ 917 h 917"/>
                <a:gd name="T6" fmla="*/ 188 w 849"/>
                <a:gd name="T7" fmla="*/ 0 h 917"/>
              </a:gdLst>
              <a:ahLst/>
              <a:cxnLst>
                <a:cxn ang="0">
                  <a:pos x="T0" y="T1"/>
                </a:cxn>
                <a:cxn ang="0">
                  <a:pos x="T2" y="T3"/>
                </a:cxn>
                <a:cxn ang="0">
                  <a:pos x="T4" y="T5"/>
                </a:cxn>
                <a:cxn ang="0">
                  <a:pos x="T6" y="T7"/>
                </a:cxn>
              </a:cxnLst>
              <a:rect l="0" t="0" r="r" b="b"/>
              <a:pathLst>
                <a:path w="849" h="917">
                  <a:moveTo>
                    <a:pt x="188" y="0"/>
                  </a:moveTo>
                  <a:lnTo>
                    <a:pt x="0" y="327"/>
                  </a:lnTo>
                  <a:lnTo>
                    <a:pt x="849" y="917"/>
                  </a:lnTo>
                  <a:lnTo>
                    <a:pt x="188" y="0"/>
                  </a:lnTo>
                  <a:close/>
                </a:path>
              </a:pathLst>
            </a:custGeom>
            <a:solidFill>
              <a:srgbClr val="F164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2" name="Freeform 101"/>
            <p:cNvSpPr/>
            <p:nvPr userDrawn="1"/>
          </p:nvSpPr>
          <p:spPr bwMode="auto">
            <a:xfrm rot="900000">
              <a:off x="3645319" y="921682"/>
              <a:ext cx="353035" cy="223590"/>
            </a:xfrm>
            <a:custGeom>
              <a:avLst/>
              <a:gdLst>
                <a:gd name="T0" fmla="*/ 358 w 358"/>
                <a:gd name="T1" fmla="*/ 228 h 228"/>
                <a:gd name="T2" fmla="*/ 36 w 358"/>
                <a:gd name="T3" fmla="*/ 0 h 228"/>
                <a:gd name="T4" fmla="*/ 0 w 358"/>
                <a:gd name="T5" fmla="*/ 228 h 228"/>
                <a:gd name="T6" fmla="*/ 358 w 358"/>
                <a:gd name="T7" fmla="*/ 228 h 228"/>
              </a:gdLst>
              <a:ahLst/>
              <a:cxnLst>
                <a:cxn ang="0">
                  <a:pos x="T0" y="T1"/>
                </a:cxn>
                <a:cxn ang="0">
                  <a:pos x="T2" y="T3"/>
                </a:cxn>
                <a:cxn ang="0">
                  <a:pos x="T4" y="T5"/>
                </a:cxn>
                <a:cxn ang="0">
                  <a:pos x="T6" y="T7"/>
                </a:cxn>
              </a:cxnLst>
              <a:rect l="0" t="0" r="r" b="b"/>
              <a:pathLst>
                <a:path w="358" h="228">
                  <a:moveTo>
                    <a:pt x="358" y="228"/>
                  </a:moveTo>
                  <a:lnTo>
                    <a:pt x="36" y="0"/>
                  </a:lnTo>
                  <a:lnTo>
                    <a:pt x="0" y="228"/>
                  </a:lnTo>
                  <a:lnTo>
                    <a:pt x="358" y="22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3" name="Freeform 104"/>
            <p:cNvSpPr/>
            <p:nvPr userDrawn="1"/>
          </p:nvSpPr>
          <p:spPr bwMode="auto">
            <a:xfrm rot="900000">
              <a:off x="1185061" y="2009013"/>
              <a:ext cx="1165017" cy="1212088"/>
            </a:xfrm>
            <a:custGeom>
              <a:avLst/>
              <a:gdLst>
                <a:gd name="T0" fmla="*/ 0 w 1187"/>
                <a:gd name="T1" fmla="*/ 1234 h 1234"/>
                <a:gd name="T2" fmla="*/ 1187 w 1187"/>
                <a:gd name="T3" fmla="*/ 222 h 1234"/>
                <a:gd name="T4" fmla="*/ 585 w 1187"/>
                <a:gd name="T5" fmla="*/ 0 h 1234"/>
                <a:gd name="T6" fmla="*/ 0 w 1187"/>
                <a:gd name="T7" fmla="*/ 1234 h 1234"/>
              </a:gdLst>
              <a:ahLst/>
              <a:cxnLst>
                <a:cxn ang="0">
                  <a:pos x="T0" y="T1"/>
                </a:cxn>
                <a:cxn ang="0">
                  <a:pos x="T2" y="T3"/>
                </a:cxn>
                <a:cxn ang="0">
                  <a:pos x="T4" y="T5"/>
                </a:cxn>
                <a:cxn ang="0">
                  <a:pos x="T6" y="T7"/>
                </a:cxn>
              </a:cxnLst>
              <a:rect l="0" t="0" r="r" b="b"/>
              <a:pathLst>
                <a:path w="1187" h="1234">
                  <a:moveTo>
                    <a:pt x="0" y="1234"/>
                  </a:moveTo>
                  <a:lnTo>
                    <a:pt x="1187" y="222"/>
                  </a:lnTo>
                  <a:lnTo>
                    <a:pt x="585" y="0"/>
                  </a:lnTo>
                  <a:lnTo>
                    <a:pt x="0" y="1234"/>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4" name="Freeform 103"/>
            <p:cNvSpPr/>
            <p:nvPr userDrawn="1"/>
          </p:nvSpPr>
          <p:spPr bwMode="auto">
            <a:xfrm rot="900000">
              <a:off x="407618" y="101170"/>
              <a:ext cx="1694568" cy="988498"/>
            </a:xfrm>
            <a:custGeom>
              <a:avLst/>
              <a:gdLst>
                <a:gd name="T0" fmla="*/ 0 w 1727"/>
                <a:gd name="T1" fmla="*/ 845 h 1008"/>
                <a:gd name="T2" fmla="*/ 1650 w 1727"/>
                <a:gd name="T3" fmla="*/ 0 h 1008"/>
                <a:gd name="T4" fmla="*/ 1727 w 1727"/>
                <a:gd name="T5" fmla="*/ 338 h 1008"/>
                <a:gd name="T6" fmla="*/ 303 w 1727"/>
                <a:gd name="T7" fmla="*/ 1008 h 1008"/>
                <a:gd name="T8" fmla="*/ 0 w 1727"/>
                <a:gd name="T9" fmla="*/ 845 h 1008"/>
              </a:gdLst>
              <a:ahLst/>
              <a:cxnLst>
                <a:cxn ang="0">
                  <a:pos x="T0" y="T1"/>
                </a:cxn>
                <a:cxn ang="0">
                  <a:pos x="T2" y="T3"/>
                </a:cxn>
                <a:cxn ang="0">
                  <a:pos x="T4" y="T5"/>
                </a:cxn>
                <a:cxn ang="0">
                  <a:pos x="T6" y="T7"/>
                </a:cxn>
                <a:cxn ang="0">
                  <a:pos x="T8" y="T9"/>
                </a:cxn>
              </a:cxnLst>
              <a:rect l="0" t="0" r="r" b="b"/>
              <a:pathLst>
                <a:path w="1727" h="1008">
                  <a:moveTo>
                    <a:pt x="0" y="845"/>
                  </a:moveTo>
                  <a:lnTo>
                    <a:pt x="1650" y="0"/>
                  </a:lnTo>
                  <a:lnTo>
                    <a:pt x="1727" y="338"/>
                  </a:lnTo>
                  <a:lnTo>
                    <a:pt x="303" y="1008"/>
                  </a:lnTo>
                  <a:lnTo>
                    <a:pt x="0" y="84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5" name="Freeform 105"/>
            <p:cNvSpPr/>
            <p:nvPr userDrawn="1"/>
          </p:nvSpPr>
          <p:spPr bwMode="auto">
            <a:xfrm rot="900000">
              <a:off x="1011962" y="2205890"/>
              <a:ext cx="1165017" cy="2110365"/>
            </a:xfrm>
            <a:custGeom>
              <a:avLst/>
              <a:gdLst>
                <a:gd name="T0" fmla="*/ 1083 w 1187"/>
                <a:gd name="T1" fmla="*/ 2151 h 2151"/>
                <a:gd name="T2" fmla="*/ 1187 w 1187"/>
                <a:gd name="T3" fmla="*/ 0 h 2151"/>
                <a:gd name="T4" fmla="*/ 0 w 1187"/>
                <a:gd name="T5" fmla="*/ 1012 h 2151"/>
                <a:gd name="T6" fmla="*/ 1083 w 1187"/>
                <a:gd name="T7" fmla="*/ 2151 h 2151"/>
              </a:gdLst>
              <a:ahLst/>
              <a:cxnLst>
                <a:cxn ang="0">
                  <a:pos x="T0" y="T1"/>
                </a:cxn>
                <a:cxn ang="0">
                  <a:pos x="T2" y="T3"/>
                </a:cxn>
                <a:cxn ang="0">
                  <a:pos x="T4" y="T5"/>
                </a:cxn>
                <a:cxn ang="0">
                  <a:pos x="T6" y="T7"/>
                </a:cxn>
              </a:cxnLst>
              <a:rect l="0" t="0" r="r" b="b"/>
              <a:pathLst>
                <a:path w="1187" h="2151">
                  <a:moveTo>
                    <a:pt x="1083" y="2151"/>
                  </a:moveTo>
                  <a:lnTo>
                    <a:pt x="1187" y="0"/>
                  </a:lnTo>
                  <a:lnTo>
                    <a:pt x="0" y="1012"/>
                  </a:lnTo>
                  <a:lnTo>
                    <a:pt x="1083" y="215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6" name="Freeform 98"/>
            <p:cNvSpPr/>
            <p:nvPr userDrawn="1"/>
          </p:nvSpPr>
          <p:spPr bwMode="auto">
            <a:xfrm rot="900000">
              <a:off x="269276" y="434146"/>
              <a:ext cx="1859318" cy="1376838"/>
            </a:xfrm>
            <a:custGeom>
              <a:avLst/>
              <a:gdLst>
                <a:gd name="T0" fmla="*/ 0 w 1893"/>
                <a:gd name="T1" fmla="*/ 813 h 1404"/>
                <a:gd name="T2" fmla="*/ 1727 w 1893"/>
                <a:gd name="T3" fmla="*/ 0 h 1404"/>
                <a:gd name="T4" fmla="*/ 1893 w 1893"/>
                <a:gd name="T5" fmla="*/ 1404 h 1404"/>
                <a:gd name="T6" fmla="*/ 0 w 1893"/>
                <a:gd name="T7" fmla="*/ 813 h 1404"/>
              </a:gdLst>
              <a:ahLst/>
              <a:cxnLst>
                <a:cxn ang="0">
                  <a:pos x="T0" y="T1"/>
                </a:cxn>
                <a:cxn ang="0">
                  <a:pos x="T2" y="T3"/>
                </a:cxn>
                <a:cxn ang="0">
                  <a:pos x="T4" y="T5"/>
                </a:cxn>
                <a:cxn ang="0">
                  <a:pos x="T6" y="T7"/>
                </a:cxn>
              </a:cxnLst>
              <a:rect l="0" t="0" r="r" b="b"/>
              <a:pathLst>
                <a:path w="1893" h="1404">
                  <a:moveTo>
                    <a:pt x="0" y="813"/>
                  </a:moveTo>
                  <a:lnTo>
                    <a:pt x="1727" y="0"/>
                  </a:lnTo>
                  <a:lnTo>
                    <a:pt x="1893" y="1404"/>
                  </a:lnTo>
                  <a:lnTo>
                    <a:pt x="0" y="813"/>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7" name="Freeform: Shape 26"/>
            <p:cNvSpPr/>
            <p:nvPr userDrawn="1"/>
          </p:nvSpPr>
          <p:spPr bwMode="auto">
            <a:xfrm rot="900000">
              <a:off x="2717095" y="1021821"/>
              <a:ext cx="637086" cy="883902"/>
            </a:xfrm>
            <a:custGeom>
              <a:avLst/>
              <a:gdLst>
                <a:gd name="connsiteX0" fmla="*/ 0 w 637086"/>
                <a:gd name="connsiteY0" fmla="*/ 0 h 883902"/>
                <a:gd name="connsiteX1" fmla="*/ 637086 w 637086"/>
                <a:gd name="connsiteY1" fmla="*/ 883902 h 883902"/>
                <a:gd name="connsiteX2" fmla="*/ 239705 w 637086"/>
                <a:gd name="connsiteY2" fmla="*/ 607724 h 883902"/>
              </a:gdLst>
              <a:ahLst/>
              <a:cxnLst>
                <a:cxn ang="0">
                  <a:pos x="connsiteX0" y="connsiteY0"/>
                </a:cxn>
                <a:cxn ang="0">
                  <a:pos x="connsiteX1" y="connsiteY1"/>
                </a:cxn>
                <a:cxn ang="0">
                  <a:pos x="connsiteX2" y="connsiteY2"/>
                </a:cxn>
              </a:cxnLst>
              <a:rect l="l" t="t" r="r" b="b"/>
              <a:pathLst>
                <a:path w="637086" h="883902">
                  <a:moveTo>
                    <a:pt x="0" y="0"/>
                  </a:moveTo>
                  <a:lnTo>
                    <a:pt x="637086" y="883902"/>
                  </a:lnTo>
                  <a:lnTo>
                    <a:pt x="239705" y="607724"/>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en-US"/>
            </a:p>
          </p:txBody>
        </p:sp>
        <p:sp>
          <p:nvSpPr>
            <p:cNvPr id="28" name="Freeform 100"/>
            <p:cNvSpPr/>
            <p:nvPr userDrawn="1"/>
          </p:nvSpPr>
          <p:spPr bwMode="auto">
            <a:xfrm rot="900000">
              <a:off x="2741308" y="760837"/>
              <a:ext cx="835518" cy="1172862"/>
            </a:xfrm>
            <a:custGeom>
              <a:avLst/>
              <a:gdLst>
                <a:gd name="T0" fmla="*/ 854 w 854"/>
                <a:gd name="T1" fmla="*/ 0 h 1197"/>
                <a:gd name="T2" fmla="*/ 661 w 854"/>
                <a:gd name="T3" fmla="*/ 1197 h 1197"/>
                <a:gd name="T4" fmla="*/ 0 w 854"/>
                <a:gd name="T5" fmla="*/ 280 h 1197"/>
                <a:gd name="T6" fmla="*/ 854 w 854"/>
                <a:gd name="T7" fmla="*/ 0 h 1197"/>
              </a:gdLst>
              <a:ahLst/>
              <a:cxnLst>
                <a:cxn ang="0">
                  <a:pos x="T0" y="T1"/>
                </a:cxn>
                <a:cxn ang="0">
                  <a:pos x="T2" y="T3"/>
                </a:cxn>
                <a:cxn ang="0">
                  <a:pos x="T4" y="T5"/>
                </a:cxn>
                <a:cxn ang="0">
                  <a:pos x="T6" y="T7"/>
                </a:cxn>
              </a:cxnLst>
              <a:rect l="0" t="0" r="r" b="b"/>
              <a:pathLst>
                <a:path w="854" h="1197">
                  <a:moveTo>
                    <a:pt x="854" y="0"/>
                  </a:moveTo>
                  <a:lnTo>
                    <a:pt x="661" y="1197"/>
                  </a:lnTo>
                  <a:lnTo>
                    <a:pt x="0" y="280"/>
                  </a:lnTo>
                  <a:lnTo>
                    <a:pt x="854"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0" name="Freeform: Shape 28"/>
            <p:cNvSpPr/>
            <p:nvPr userDrawn="1"/>
          </p:nvSpPr>
          <p:spPr bwMode="auto">
            <a:xfrm rot="900000">
              <a:off x="3649652" y="888768"/>
              <a:ext cx="95216" cy="223133"/>
            </a:xfrm>
            <a:custGeom>
              <a:avLst/>
              <a:gdLst>
                <a:gd name="connsiteX0" fmla="*/ 35428 w 95216"/>
                <a:gd name="connsiteY0" fmla="*/ 0 h 223133"/>
                <a:gd name="connsiteX1" fmla="*/ 95216 w 95216"/>
                <a:gd name="connsiteY1" fmla="*/ 223133 h 223133"/>
                <a:gd name="connsiteX2" fmla="*/ 0 w 95216"/>
                <a:gd name="connsiteY2" fmla="*/ 223133 h 223133"/>
              </a:gdLst>
              <a:ahLst/>
              <a:cxnLst>
                <a:cxn ang="0">
                  <a:pos x="connsiteX0" y="connsiteY0"/>
                </a:cxn>
                <a:cxn ang="0">
                  <a:pos x="connsiteX1" y="connsiteY1"/>
                </a:cxn>
                <a:cxn ang="0">
                  <a:pos x="connsiteX2" y="connsiteY2"/>
                </a:cxn>
              </a:cxnLst>
              <a:rect l="l" t="t" r="r" b="b"/>
              <a:pathLst>
                <a:path w="95216" h="223133">
                  <a:moveTo>
                    <a:pt x="35428" y="0"/>
                  </a:moveTo>
                  <a:lnTo>
                    <a:pt x="95216" y="223133"/>
                  </a:lnTo>
                  <a:lnTo>
                    <a:pt x="0" y="223133"/>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en-US"/>
            </a:p>
          </p:txBody>
        </p:sp>
        <p:sp>
          <p:nvSpPr>
            <p:cNvPr id="11" name="Freeform 102"/>
            <p:cNvSpPr/>
            <p:nvPr userDrawn="1"/>
          </p:nvSpPr>
          <p:spPr bwMode="auto">
            <a:xfrm rot="900000">
              <a:off x="2019446" y="414591"/>
              <a:ext cx="843363" cy="737451"/>
            </a:xfrm>
            <a:custGeom>
              <a:avLst/>
              <a:gdLst>
                <a:gd name="T0" fmla="*/ 0 w 860"/>
                <a:gd name="T1" fmla="*/ 0 h 752"/>
                <a:gd name="T2" fmla="*/ 860 w 860"/>
                <a:gd name="T3" fmla="*/ 425 h 752"/>
                <a:gd name="T4" fmla="*/ 672 w 860"/>
                <a:gd name="T5" fmla="*/ 752 h 752"/>
                <a:gd name="T6" fmla="*/ 77 w 860"/>
                <a:gd name="T7" fmla="*/ 338 h 752"/>
                <a:gd name="T8" fmla="*/ 0 w 860"/>
                <a:gd name="T9" fmla="*/ 0 h 752"/>
              </a:gdLst>
              <a:ahLst/>
              <a:cxnLst>
                <a:cxn ang="0">
                  <a:pos x="T0" y="T1"/>
                </a:cxn>
                <a:cxn ang="0">
                  <a:pos x="T2" y="T3"/>
                </a:cxn>
                <a:cxn ang="0">
                  <a:pos x="T4" y="T5"/>
                </a:cxn>
                <a:cxn ang="0">
                  <a:pos x="T6" y="T7"/>
                </a:cxn>
                <a:cxn ang="0">
                  <a:pos x="T8" y="T9"/>
                </a:cxn>
              </a:cxnLst>
              <a:rect l="0" t="0" r="r" b="b"/>
              <a:pathLst>
                <a:path w="860" h="752">
                  <a:moveTo>
                    <a:pt x="0" y="0"/>
                  </a:moveTo>
                  <a:lnTo>
                    <a:pt x="860" y="425"/>
                  </a:lnTo>
                  <a:lnTo>
                    <a:pt x="672" y="752"/>
                  </a:lnTo>
                  <a:lnTo>
                    <a:pt x="77" y="338"/>
                  </a:lnTo>
                  <a:lnTo>
                    <a:pt x="0" y="0"/>
                  </a:lnTo>
                  <a:close/>
                </a:path>
              </a:pathLst>
            </a:custGeom>
            <a:solidFill>
              <a:srgbClr val="CFDE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2" name="Freeform: Shape 30"/>
            <p:cNvSpPr/>
            <p:nvPr userDrawn="1"/>
          </p:nvSpPr>
          <p:spPr bwMode="auto">
            <a:xfrm rot="900000">
              <a:off x="2079967" y="325841"/>
              <a:ext cx="74528" cy="362005"/>
            </a:xfrm>
            <a:custGeom>
              <a:avLst/>
              <a:gdLst>
                <a:gd name="connsiteX0" fmla="*/ 0 w 74528"/>
                <a:gd name="connsiteY0" fmla="*/ 0 h 362005"/>
                <a:gd name="connsiteX1" fmla="*/ 74528 w 74528"/>
                <a:gd name="connsiteY1" fmla="*/ 326960 h 362005"/>
                <a:gd name="connsiteX2" fmla="*/ 0 w 74528"/>
                <a:gd name="connsiteY2" fmla="*/ 362005 h 362005"/>
              </a:gdLst>
              <a:ahLst/>
              <a:cxnLst>
                <a:cxn ang="0">
                  <a:pos x="connsiteX0" y="connsiteY0"/>
                </a:cxn>
                <a:cxn ang="0">
                  <a:pos x="connsiteX1" y="connsiteY1"/>
                </a:cxn>
                <a:cxn ang="0">
                  <a:pos x="connsiteX2" y="connsiteY2"/>
                </a:cxn>
              </a:cxnLst>
              <a:rect l="l" t="t" r="r" b="b"/>
              <a:pathLst>
                <a:path w="74528" h="362005">
                  <a:moveTo>
                    <a:pt x="0" y="0"/>
                  </a:moveTo>
                  <a:lnTo>
                    <a:pt x="74528" y="326960"/>
                  </a:lnTo>
                  <a:lnTo>
                    <a:pt x="0" y="362005"/>
                  </a:lnTo>
                  <a:close/>
                </a:path>
              </a:pathLst>
            </a:custGeom>
            <a:solidFill>
              <a:schemeClr val="tx1">
                <a:alpha val="40000"/>
              </a:schemeClr>
            </a:solidFill>
            <a:ln>
              <a:noFill/>
            </a:ln>
          </p:spPr>
          <p:txBody>
            <a:bodyPr vert="horz" wrap="square" lIns="91440" tIns="45720" rIns="91440" bIns="45720" numCol="1" anchor="t" anchorCtr="0" compatLnSpc="1">
              <a:noAutofit/>
            </a:bodyPr>
            <a:p>
              <a:endParaRPr lang="en-US"/>
            </a:p>
          </p:txBody>
        </p:sp>
        <p:sp>
          <p:nvSpPr>
            <p:cNvPr id="13" name="Freeform: Shape 31"/>
            <p:cNvSpPr/>
            <p:nvPr userDrawn="1"/>
          </p:nvSpPr>
          <p:spPr bwMode="auto">
            <a:xfrm rot="900000">
              <a:off x="1775590" y="2086757"/>
              <a:ext cx="694907" cy="219666"/>
            </a:xfrm>
            <a:custGeom>
              <a:avLst/>
              <a:gdLst>
                <a:gd name="connsiteX0" fmla="*/ 104056 w 694907"/>
                <a:gd name="connsiteY0" fmla="*/ 0 h 219666"/>
                <a:gd name="connsiteX1" fmla="*/ 694907 w 694907"/>
                <a:gd name="connsiteY1" fmla="*/ 218058 h 219666"/>
                <a:gd name="connsiteX2" fmla="*/ 693022 w 694907"/>
                <a:gd name="connsiteY2" fmla="*/ 219666 h 219666"/>
                <a:gd name="connsiteX3" fmla="*/ 0 w 694907"/>
                <a:gd name="connsiteY3" fmla="*/ 219666 h 219666"/>
              </a:gdLst>
              <a:ahLst/>
              <a:cxnLst>
                <a:cxn ang="0">
                  <a:pos x="connsiteX0" y="connsiteY0"/>
                </a:cxn>
                <a:cxn ang="0">
                  <a:pos x="connsiteX1" y="connsiteY1"/>
                </a:cxn>
                <a:cxn ang="0">
                  <a:pos x="connsiteX2" y="connsiteY2"/>
                </a:cxn>
                <a:cxn ang="0">
                  <a:pos x="connsiteX3" y="connsiteY3"/>
                </a:cxn>
              </a:cxnLst>
              <a:rect l="l" t="t" r="r" b="b"/>
              <a:pathLst>
                <a:path w="694907" h="219666">
                  <a:moveTo>
                    <a:pt x="104056" y="0"/>
                  </a:moveTo>
                  <a:lnTo>
                    <a:pt x="694907" y="218058"/>
                  </a:lnTo>
                  <a:lnTo>
                    <a:pt x="693022" y="219666"/>
                  </a:lnTo>
                  <a:lnTo>
                    <a:pt x="0" y="219666"/>
                  </a:lnTo>
                  <a:close/>
                </a:path>
              </a:pathLst>
            </a:custGeom>
            <a:solidFill>
              <a:schemeClr val="tx1">
                <a:alpha val="40000"/>
              </a:schemeClr>
            </a:solidFill>
            <a:ln>
              <a:noFill/>
            </a:ln>
          </p:spPr>
          <p:txBody>
            <a:bodyPr vert="horz" wrap="square" lIns="91440" tIns="45720" rIns="91440" bIns="45720" numCol="1" anchor="t" anchorCtr="0" compatLnSpc="1">
              <a:noAutofit/>
            </a:bodyPr>
            <a:p>
              <a:endParaRPr lang="en-US"/>
            </a:p>
          </p:txBody>
        </p:sp>
        <p:sp>
          <p:nvSpPr>
            <p:cNvPr id="16" name="Freeform: Shape 32"/>
            <p:cNvSpPr/>
            <p:nvPr userDrawn="1"/>
          </p:nvSpPr>
          <p:spPr bwMode="auto">
            <a:xfrm rot="900000">
              <a:off x="1156551" y="2224925"/>
              <a:ext cx="1165017" cy="993066"/>
            </a:xfrm>
            <a:custGeom>
              <a:avLst/>
              <a:gdLst>
                <a:gd name="connsiteX0" fmla="*/ 1165017 w 1165017"/>
                <a:gd name="connsiteY0" fmla="*/ 0 h 993066"/>
                <a:gd name="connsiteX1" fmla="*/ 1154626 w 1165017"/>
                <a:gd name="connsiteY1" fmla="*/ 214828 h 993066"/>
                <a:gd name="connsiteX2" fmla="*/ 175 w 1165017"/>
                <a:gd name="connsiteY2" fmla="*/ 993066 h 993066"/>
                <a:gd name="connsiteX3" fmla="*/ 0 w 1165017"/>
                <a:gd name="connsiteY3" fmla="*/ 992882 h 993066"/>
              </a:gdLst>
              <a:ahLst/>
              <a:cxnLst>
                <a:cxn ang="0">
                  <a:pos x="connsiteX0" y="connsiteY0"/>
                </a:cxn>
                <a:cxn ang="0">
                  <a:pos x="connsiteX1" y="connsiteY1"/>
                </a:cxn>
                <a:cxn ang="0">
                  <a:pos x="connsiteX2" y="connsiteY2"/>
                </a:cxn>
                <a:cxn ang="0">
                  <a:pos x="connsiteX3" y="connsiteY3"/>
                </a:cxn>
              </a:cxnLst>
              <a:rect l="l" t="t" r="r" b="b"/>
              <a:pathLst>
                <a:path w="1165017" h="993066">
                  <a:moveTo>
                    <a:pt x="1165017" y="0"/>
                  </a:moveTo>
                  <a:lnTo>
                    <a:pt x="1154626" y="214828"/>
                  </a:lnTo>
                  <a:lnTo>
                    <a:pt x="175" y="993066"/>
                  </a:lnTo>
                  <a:lnTo>
                    <a:pt x="0" y="992882"/>
                  </a:lnTo>
                  <a:close/>
                </a:path>
              </a:pathLst>
            </a:custGeom>
            <a:solidFill>
              <a:srgbClr val="8F1547"/>
            </a:solidFill>
            <a:ln>
              <a:noFill/>
            </a:ln>
          </p:spPr>
          <p:txBody>
            <a:bodyPr vert="horz" wrap="square" lIns="91440" tIns="45720" rIns="91440" bIns="45720" numCol="1" anchor="t" anchorCtr="0" compatLnSpc="1">
              <a:noAutofit/>
            </a:bodyPr>
            <a:p>
              <a:endParaRPr lang="en-US"/>
            </a:p>
          </p:txBody>
        </p:sp>
        <p:sp>
          <p:nvSpPr>
            <p:cNvPr id="17" name="Freeform 97"/>
            <p:cNvSpPr/>
            <p:nvPr userDrawn="1"/>
          </p:nvSpPr>
          <p:spPr bwMode="auto">
            <a:xfrm rot="900000">
              <a:off x="1885228" y="811629"/>
              <a:ext cx="1416064" cy="1596504"/>
            </a:xfrm>
            <a:custGeom>
              <a:avLst/>
              <a:gdLst>
                <a:gd name="T0" fmla="*/ 1444 w 1444"/>
                <a:gd name="T1" fmla="*/ 1004 h 1626"/>
                <a:gd name="T2" fmla="*/ 0 w 1444"/>
                <a:gd name="T3" fmla="*/ 0 h 1626"/>
                <a:gd name="T4" fmla="*/ 166 w 1444"/>
                <a:gd name="T5" fmla="*/ 1404 h 1626"/>
                <a:gd name="T6" fmla="*/ 768 w 1444"/>
                <a:gd name="T7" fmla="*/ 1626 h 1626"/>
                <a:gd name="T8" fmla="*/ 1444 w 1444"/>
                <a:gd name="T9" fmla="*/ 1004 h 1626"/>
              </a:gdLst>
              <a:ahLst/>
              <a:cxnLst>
                <a:cxn ang="0">
                  <a:pos x="T0" y="T1"/>
                </a:cxn>
                <a:cxn ang="0">
                  <a:pos x="T2" y="T3"/>
                </a:cxn>
                <a:cxn ang="0">
                  <a:pos x="T4" y="T5"/>
                </a:cxn>
                <a:cxn ang="0">
                  <a:pos x="T6" y="T7"/>
                </a:cxn>
                <a:cxn ang="0">
                  <a:pos x="T8" y="T9"/>
                </a:cxn>
              </a:cxnLst>
              <a:rect l="0" t="0" r="r" b="b"/>
              <a:pathLst>
                <a:path w="1444" h="1626">
                  <a:moveTo>
                    <a:pt x="1444" y="1004"/>
                  </a:moveTo>
                  <a:lnTo>
                    <a:pt x="0" y="0"/>
                  </a:lnTo>
                  <a:lnTo>
                    <a:pt x="166" y="1404"/>
                  </a:lnTo>
                  <a:lnTo>
                    <a:pt x="768" y="1626"/>
                  </a:lnTo>
                  <a:lnTo>
                    <a:pt x="1444" y="1004"/>
                  </a:lnTo>
                  <a:close/>
                </a:path>
              </a:pathLst>
            </a:custGeom>
            <a:solidFill>
              <a:srgbClr val="0F81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8" name="Freeform: Shape 34"/>
            <p:cNvSpPr/>
            <p:nvPr userDrawn="1"/>
          </p:nvSpPr>
          <p:spPr bwMode="auto">
            <a:xfrm rot="900000">
              <a:off x="1926972" y="668003"/>
              <a:ext cx="283372" cy="1423054"/>
            </a:xfrm>
            <a:custGeom>
              <a:avLst/>
              <a:gdLst>
                <a:gd name="connsiteX0" fmla="*/ 0 w 283372"/>
                <a:gd name="connsiteY0" fmla="*/ 0 h 1423054"/>
                <a:gd name="connsiteX1" fmla="*/ 1806 w 283372"/>
                <a:gd name="connsiteY1" fmla="*/ 1257 h 1423054"/>
                <a:gd name="connsiteX2" fmla="*/ 283372 w 283372"/>
                <a:gd name="connsiteY2" fmla="*/ 1423054 h 1423054"/>
                <a:gd name="connsiteX3" fmla="*/ 162789 w 283372"/>
                <a:gd name="connsiteY3" fmla="*/ 1378531 h 1423054"/>
              </a:gdLst>
              <a:ahLst/>
              <a:cxnLst>
                <a:cxn ang="0">
                  <a:pos x="connsiteX0" y="connsiteY0"/>
                </a:cxn>
                <a:cxn ang="0">
                  <a:pos x="connsiteX1" y="connsiteY1"/>
                </a:cxn>
                <a:cxn ang="0">
                  <a:pos x="connsiteX2" y="connsiteY2"/>
                </a:cxn>
                <a:cxn ang="0">
                  <a:pos x="connsiteX3" y="connsiteY3"/>
                </a:cxn>
              </a:cxnLst>
              <a:rect l="l" t="t" r="r" b="b"/>
              <a:pathLst>
                <a:path w="283372" h="1423054">
                  <a:moveTo>
                    <a:pt x="0" y="0"/>
                  </a:moveTo>
                  <a:lnTo>
                    <a:pt x="1806" y="1257"/>
                  </a:lnTo>
                  <a:lnTo>
                    <a:pt x="283372" y="1423054"/>
                  </a:lnTo>
                  <a:lnTo>
                    <a:pt x="162789" y="1378531"/>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pPr lvl="0"/>
              <a:endParaRPr lang="en-US"/>
            </a:p>
          </p:txBody>
        </p:sp>
      </p:grpSp>
    </p:spTree>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04">
    <p:bg>
      <p:bgPr>
        <a:solidFill>
          <a:srgbClr val="323951"/>
        </a:solidFill>
        <a:effectLst/>
      </p:bgPr>
    </p:bg>
    <p:spTree>
      <p:nvGrpSpPr>
        <p:cNvPr id="1" name=""/>
        <p:cNvGrpSpPr/>
        <p:nvPr/>
      </p:nvGrpSpPr>
      <p:grpSpPr>
        <a:xfrm>
          <a:off x="0" y="0"/>
          <a:ext cx="0" cy="0"/>
          <a:chOff x="0" y="0"/>
          <a:chExt cx="0" cy="0"/>
        </a:xfrm>
      </p:grpSpPr>
      <p:sp>
        <p:nvSpPr>
          <p:cNvPr id="30" name="Freeform: Shape 29"/>
          <p:cNvSpPr/>
          <p:nvPr userDrawn="1"/>
        </p:nvSpPr>
        <p:spPr bwMode="auto">
          <a:xfrm>
            <a:off x="767407" y="453425"/>
            <a:ext cx="10718168" cy="5295922"/>
          </a:xfrm>
          <a:custGeom>
            <a:avLst/>
            <a:gdLst>
              <a:gd name="connsiteX0" fmla="*/ 1335358 w 10718168"/>
              <a:gd name="connsiteY0" fmla="*/ 0 h 5295922"/>
              <a:gd name="connsiteX1" fmla="*/ 1335358 w 10718168"/>
              <a:gd name="connsiteY1" fmla="*/ 1033549 h 5295922"/>
              <a:gd name="connsiteX2" fmla="*/ 3474142 w 10718168"/>
              <a:gd name="connsiteY2" fmla="*/ 1213095 h 5295922"/>
              <a:gd name="connsiteX3" fmla="*/ 3482583 w 10718168"/>
              <a:gd name="connsiteY3" fmla="*/ 1212138 h 5295922"/>
              <a:gd name="connsiteX4" fmla="*/ 3482583 w 10718168"/>
              <a:gd name="connsiteY4" fmla="*/ 1213803 h 5295922"/>
              <a:gd name="connsiteX5" fmla="*/ 3482583 w 10718168"/>
              <a:gd name="connsiteY5" fmla="*/ 1688800 h 5295922"/>
              <a:gd name="connsiteX6" fmla="*/ 10657183 w 10718168"/>
              <a:gd name="connsiteY6" fmla="*/ 1953750 h 5295922"/>
              <a:gd name="connsiteX7" fmla="*/ 10657183 w 10718168"/>
              <a:gd name="connsiteY7" fmla="*/ 2007494 h 5295922"/>
              <a:gd name="connsiteX8" fmla="*/ 10718168 w 10718168"/>
              <a:gd name="connsiteY8" fmla="*/ 1994698 h 5295922"/>
              <a:gd name="connsiteX9" fmla="*/ 10718168 w 10718168"/>
              <a:gd name="connsiteY9" fmla="*/ 3615046 h 5295922"/>
              <a:gd name="connsiteX10" fmla="*/ 10657183 w 10718168"/>
              <a:gd name="connsiteY10" fmla="*/ 3624574 h 5295922"/>
              <a:gd name="connsiteX11" fmla="*/ 10657183 w 10718168"/>
              <a:gd name="connsiteY11" fmla="*/ 3640793 h 5295922"/>
              <a:gd name="connsiteX12" fmla="*/ 10525898 w 10718168"/>
              <a:gd name="connsiteY12" fmla="*/ 3645087 h 5295922"/>
              <a:gd name="connsiteX13" fmla="*/ 10063658 w 10718168"/>
              <a:gd name="connsiteY13" fmla="*/ 3717310 h 5295922"/>
              <a:gd name="connsiteX14" fmla="*/ 10063658 w 10718168"/>
              <a:gd name="connsiteY14" fmla="*/ 4411567 h 5295922"/>
              <a:gd name="connsiteX15" fmla="*/ 10063658 w 10718168"/>
              <a:gd name="connsiteY15" fmla="*/ 4412130 h 5295922"/>
              <a:gd name="connsiteX16" fmla="*/ 10063226 w 10718168"/>
              <a:gd name="connsiteY16" fmla="*/ 4412097 h 5295922"/>
              <a:gd name="connsiteX17" fmla="*/ 9342016 w 10718168"/>
              <a:gd name="connsiteY17" fmla="*/ 5295922 h 5295922"/>
              <a:gd name="connsiteX18" fmla="*/ 9342016 w 10718168"/>
              <a:gd name="connsiteY18" fmla="*/ 4355888 h 5295922"/>
              <a:gd name="connsiteX19" fmla="*/ 7096653 w 10718168"/>
              <a:gd name="connsiteY19" fmla="*/ 4180893 h 5295922"/>
              <a:gd name="connsiteX20" fmla="*/ 7093181 w 10718168"/>
              <a:gd name="connsiteY20" fmla="*/ 4181435 h 5295922"/>
              <a:gd name="connsiteX21" fmla="*/ 7093181 w 10718168"/>
              <a:gd name="connsiteY21" fmla="*/ 4180622 h 5295922"/>
              <a:gd name="connsiteX22" fmla="*/ 7093181 w 10718168"/>
              <a:gd name="connsiteY22" fmla="*/ 3757374 h 5295922"/>
              <a:gd name="connsiteX23" fmla="*/ 27350 w 10718168"/>
              <a:gd name="connsiteY23" fmla="*/ 3988503 h 5295922"/>
              <a:gd name="connsiteX24" fmla="*/ 24588 w 10718168"/>
              <a:gd name="connsiteY24" fmla="*/ 3989397 h 5295922"/>
              <a:gd name="connsiteX25" fmla="*/ 24588 w 10718168"/>
              <a:gd name="connsiteY25" fmla="*/ 3988593 h 5295922"/>
              <a:gd name="connsiteX26" fmla="*/ 0 w 10718168"/>
              <a:gd name="connsiteY26" fmla="*/ 3989397 h 5295922"/>
              <a:gd name="connsiteX27" fmla="*/ 0 w 10718168"/>
              <a:gd name="connsiteY27" fmla="*/ 1560192 h 5295922"/>
              <a:gd name="connsiteX28" fmla="*/ 312361 w 10718168"/>
              <a:gd name="connsiteY28" fmla="*/ 1571727 h 5295922"/>
              <a:gd name="connsiteX29" fmla="*/ 646322 w 10718168"/>
              <a:gd name="connsiteY29" fmla="*/ 1533847 h 5295922"/>
              <a:gd name="connsiteX30" fmla="*/ 646322 w 10718168"/>
              <a:gd name="connsiteY30" fmla="*/ 975705 h 5295922"/>
              <a:gd name="connsiteX31" fmla="*/ 646322 w 10718168"/>
              <a:gd name="connsiteY31" fmla="*/ 975704 h 529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18168" h="5295922">
                <a:moveTo>
                  <a:pt x="1335358" y="0"/>
                </a:moveTo>
                <a:lnTo>
                  <a:pt x="1335358" y="1033549"/>
                </a:lnTo>
                <a:lnTo>
                  <a:pt x="3474142" y="1213095"/>
                </a:lnTo>
                <a:lnTo>
                  <a:pt x="3482583" y="1212138"/>
                </a:lnTo>
                <a:lnTo>
                  <a:pt x="3482583" y="1213803"/>
                </a:lnTo>
                <a:lnTo>
                  <a:pt x="3482583" y="1688800"/>
                </a:lnTo>
                <a:lnTo>
                  <a:pt x="10657183" y="1953750"/>
                </a:lnTo>
                <a:lnTo>
                  <a:pt x="10657183" y="2007494"/>
                </a:lnTo>
                <a:lnTo>
                  <a:pt x="10718168" y="1994698"/>
                </a:lnTo>
                <a:lnTo>
                  <a:pt x="10718168" y="3615046"/>
                </a:lnTo>
                <a:lnTo>
                  <a:pt x="10657183" y="3624574"/>
                </a:lnTo>
                <a:lnTo>
                  <a:pt x="10657183" y="3640793"/>
                </a:lnTo>
                <a:lnTo>
                  <a:pt x="10525898" y="3645087"/>
                </a:lnTo>
                <a:lnTo>
                  <a:pt x="10063658" y="3717310"/>
                </a:lnTo>
                <a:lnTo>
                  <a:pt x="10063658" y="4411567"/>
                </a:lnTo>
                <a:lnTo>
                  <a:pt x="10063658" y="4412130"/>
                </a:lnTo>
                <a:lnTo>
                  <a:pt x="10063226" y="4412097"/>
                </a:lnTo>
                <a:lnTo>
                  <a:pt x="9342016" y="5295922"/>
                </a:lnTo>
                <a:lnTo>
                  <a:pt x="9342016" y="4355888"/>
                </a:lnTo>
                <a:lnTo>
                  <a:pt x="7096653" y="4180893"/>
                </a:lnTo>
                <a:lnTo>
                  <a:pt x="7093181" y="4181435"/>
                </a:lnTo>
                <a:lnTo>
                  <a:pt x="7093181" y="4180622"/>
                </a:lnTo>
                <a:lnTo>
                  <a:pt x="7093181" y="3757374"/>
                </a:lnTo>
                <a:lnTo>
                  <a:pt x="27350" y="3988503"/>
                </a:lnTo>
                <a:lnTo>
                  <a:pt x="24588" y="3989397"/>
                </a:lnTo>
                <a:lnTo>
                  <a:pt x="24588" y="3988593"/>
                </a:lnTo>
                <a:lnTo>
                  <a:pt x="0" y="3989397"/>
                </a:lnTo>
                <a:lnTo>
                  <a:pt x="0" y="1560192"/>
                </a:lnTo>
                <a:lnTo>
                  <a:pt x="312361" y="1571727"/>
                </a:lnTo>
                <a:lnTo>
                  <a:pt x="646322" y="1533847"/>
                </a:lnTo>
                <a:lnTo>
                  <a:pt x="646322" y="975705"/>
                </a:lnTo>
                <a:lnTo>
                  <a:pt x="646322" y="975704"/>
                </a:lnTo>
                <a:close/>
              </a:path>
            </a:pathLst>
          </a:custGeom>
          <a:solidFill>
            <a:schemeClr val="bg1"/>
          </a:solidFill>
          <a:ln>
            <a:noFill/>
          </a:ln>
          <a:effectLst>
            <a:outerShdw blurRad="254000" dist="165100" dir="10200000" algn="tr" rotWithShape="0">
              <a:prstClr val="black">
                <a:alpha val="40000"/>
              </a:prstClr>
            </a:outerShdw>
          </a:effectLst>
        </p:spPr>
        <p:txBody>
          <a:bodyPr vert="horz" wrap="square" lIns="91440" tIns="45720" rIns="91440" bIns="45720" numCol="1" anchor="t" anchorCtr="0" compatLnSpc="1">
            <a:noAutofit/>
          </a:bodyPr>
          <a:lstStyle/>
          <a:p>
            <a:endParaRPr lang="en-US"/>
          </a:p>
        </p:txBody>
      </p:sp>
      <p:sp>
        <p:nvSpPr>
          <p:cNvPr id="32" name="Freeform 61"/>
          <p:cNvSpPr/>
          <p:nvPr userDrawn="1"/>
        </p:nvSpPr>
        <p:spPr bwMode="auto">
          <a:xfrm>
            <a:off x="1387803" y="280842"/>
            <a:ext cx="755139" cy="3543880"/>
          </a:xfrm>
          <a:custGeom>
            <a:avLst/>
            <a:gdLst>
              <a:gd name="T0" fmla="*/ 859 w 859"/>
              <a:gd name="T1" fmla="*/ 0 h 4036"/>
              <a:gd name="T2" fmla="*/ 0 w 859"/>
              <a:gd name="T3" fmla="*/ 1172 h 4036"/>
              <a:gd name="T4" fmla="*/ 0 w 859"/>
              <a:gd name="T5" fmla="*/ 4036 h 4036"/>
              <a:gd name="T6" fmla="*/ 859 w 859"/>
              <a:gd name="T7" fmla="*/ 1991 h 4036"/>
              <a:gd name="T8" fmla="*/ 859 w 859"/>
              <a:gd name="T9" fmla="*/ 0 h 4036"/>
            </a:gdLst>
            <a:ahLst/>
            <a:cxnLst>
              <a:cxn ang="0">
                <a:pos x="T0" y="T1"/>
              </a:cxn>
              <a:cxn ang="0">
                <a:pos x="T2" y="T3"/>
              </a:cxn>
              <a:cxn ang="0">
                <a:pos x="T4" y="T5"/>
              </a:cxn>
              <a:cxn ang="0">
                <a:pos x="T6" y="T7"/>
              </a:cxn>
              <a:cxn ang="0">
                <a:pos x="T8" y="T9"/>
              </a:cxn>
            </a:cxnLst>
            <a:rect l="0" t="0" r="r" b="b"/>
            <a:pathLst>
              <a:path w="859" h="4036">
                <a:moveTo>
                  <a:pt x="859" y="0"/>
                </a:moveTo>
                <a:lnTo>
                  <a:pt x="0" y="1172"/>
                </a:lnTo>
                <a:lnTo>
                  <a:pt x="0" y="4036"/>
                </a:lnTo>
                <a:lnTo>
                  <a:pt x="859" y="1991"/>
                </a:lnTo>
                <a:lnTo>
                  <a:pt x="859"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Freeform 62"/>
          <p:cNvSpPr/>
          <p:nvPr userDrawn="1"/>
        </p:nvSpPr>
        <p:spPr bwMode="auto">
          <a:xfrm>
            <a:off x="1387803" y="1309938"/>
            <a:ext cx="3108359" cy="2514784"/>
          </a:xfrm>
          <a:custGeom>
            <a:avLst/>
            <a:gdLst>
              <a:gd name="T0" fmla="*/ 3538 w 3538"/>
              <a:gd name="T1" fmla="*/ 286 h 2864"/>
              <a:gd name="T2" fmla="*/ 0 w 3538"/>
              <a:gd name="T3" fmla="*/ 0 h 2864"/>
              <a:gd name="T4" fmla="*/ 0 w 3538"/>
              <a:gd name="T5" fmla="*/ 2864 h 2864"/>
              <a:gd name="T6" fmla="*/ 3538 w 3538"/>
              <a:gd name="T7" fmla="*/ 2276 h 2864"/>
              <a:gd name="T8" fmla="*/ 3538 w 3538"/>
              <a:gd name="T9" fmla="*/ 286 h 2864"/>
            </a:gdLst>
            <a:ahLst/>
            <a:cxnLst>
              <a:cxn ang="0">
                <a:pos x="T0" y="T1"/>
              </a:cxn>
              <a:cxn ang="0">
                <a:pos x="T2" y="T3"/>
              </a:cxn>
              <a:cxn ang="0">
                <a:pos x="T4" y="T5"/>
              </a:cxn>
              <a:cxn ang="0">
                <a:pos x="T6" y="T7"/>
              </a:cxn>
              <a:cxn ang="0">
                <a:pos x="T8" y="T9"/>
              </a:cxn>
            </a:cxnLst>
            <a:rect l="0" t="0" r="r" b="b"/>
            <a:pathLst>
              <a:path w="3538" h="2864">
                <a:moveTo>
                  <a:pt x="3538" y="286"/>
                </a:moveTo>
                <a:lnTo>
                  <a:pt x="0" y="0"/>
                </a:lnTo>
                <a:lnTo>
                  <a:pt x="0" y="2864"/>
                </a:lnTo>
                <a:lnTo>
                  <a:pt x="3538" y="2276"/>
                </a:lnTo>
                <a:lnTo>
                  <a:pt x="3538" y="28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Freeform 63"/>
          <p:cNvSpPr/>
          <p:nvPr userDrawn="1"/>
        </p:nvSpPr>
        <p:spPr bwMode="auto">
          <a:xfrm>
            <a:off x="706423" y="1559308"/>
            <a:ext cx="3789739" cy="2929232"/>
          </a:xfrm>
          <a:custGeom>
            <a:avLst/>
            <a:gdLst>
              <a:gd name="T0" fmla="*/ 4317 w 4317"/>
              <a:gd name="T1" fmla="*/ 0 h 3335"/>
              <a:gd name="T2" fmla="*/ 0 w 4317"/>
              <a:gd name="T3" fmla="*/ 471 h 3335"/>
              <a:gd name="T4" fmla="*/ 0 w 4317"/>
              <a:gd name="T5" fmla="*/ 3335 h 3335"/>
              <a:gd name="T6" fmla="*/ 4317 w 4317"/>
              <a:gd name="T7" fmla="*/ 1990 h 3335"/>
              <a:gd name="T8" fmla="*/ 4317 w 4317"/>
              <a:gd name="T9" fmla="*/ 0 h 3335"/>
            </a:gdLst>
            <a:ahLst/>
            <a:cxnLst>
              <a:cxn ang="0">
                <a:pos x="T0" y="T1"/>
              </a:cxn>
              <a:cxn ang="0">
                <a:pos x="T2" y="T3"/>
              </a:cxn>
              <a:cxn ang="0">
                <a:pos x="T4" y="T5"/>
              </a:cxn>
              <a:cxn ang="0">
                <a:pos x="T6" y="T7"/>
              </a:cxn>
              <a:cxn ang="0">
                <a:pos x="T8" y="T9"/>
              </a:cxn>
            </a:cxnLst>
            <a:rect l="0" t="0" r="r" b="b"/>
            <a:pathLst>
              <a:path w="4317" h="3335">
                <a:moveTo>
                  <a:pt x="4317" y="0"/>
                </a:moveTo>
                <a:lnTo>
                  <a:pt x="0" y="471"/>
                </a:lnTo>
                <a:lnTo>
                  <a:pt x="0" y="3335"/>
                </a:lnTo>
                <a:lnTo>
                  <a:pt x="4317" y="1990"/>
                </a:lnTo>
                <a:lnTo>
                  <a:pt x="4317"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64"/>
          <p:cNvSpPr/>
          <p:nvPr userDrawn="1"/>
        </p:nvSpPr>
        <p:spPr bwMode="auto">
          <a:xfrm>
            <a:off x="10073645" y="2848312"/>
            <a:ext cx="755139" cy="3104845"/>
          </a:xfrm>
          <a:custGeom>
            <a:avLst/>
            <a:gdLst>
              <a:gd name="T0" fmla="*/ 0 w 859"/>
              <a:gd name="T1" fmla="*/ 3537 h 3537"/>
              <a:gd name="T2" fmla="*/ 859 w 859"/>
              <a:gd name="T3" fmla="*/ 2448 h 3537"/>
              <a:gd name="T4" fmla="*/ 859 w 859"/>
              <a:gd name="T5" fmla="*/ 0 h 3537"/>
              <a:gd name="T6" fmla="*/ 0 w 859"/>
              <a:gd name="T7" fmla="*/ 1423 h 3537"/>
              <a:gd name="T8" fmla="*/ 0 w 859"/>
              <a:gd name="T9" fmla="*/ 3537 h 3537"/>
            </a:gdLst>
            <a:ahLst/>
            <a:cxnLst>
              <a:cxn ang="0">
                <a:pos x="T0" y="T1"/>
              </a:cxn>
              <a:cxn ang="0">
                <a:pos x="T2" y="T3"/>
              </a:cxn>
              <a:cxn ang="0">
                <a:pos x="T4" y="T5"/>
              </a:cxn>
              <a:cxn ang="0">
                <a:pos x="T6" y="T7"/>
              </a:cxn>
              <a:cxn ang="0">
                <a:pos x="T8" y="T9"/>
              </a:cxn>
            </a:cxnLst>
            <a:rect l="0" t="0" r="r" b="b"/>
            <a:pathLst>
              <a:path w="859" h="3537">
                <a:moveTo>
                  <a:pt x="0" y="3537"/>
                </a:moveTo>
                <a:lnTo>
                  <a:pt x="859" y="2448"/>
                </a:lnTo>
                <a:lnTo>
                  <a:pt x="859" y="0"/>
                </a:lnTo>
                <a:lnTo>
                  <a:pt x="0" y="1423"/>
                </a:lnTo>
                <a:lnTo>
                  <a:pt x="0" y="3537"/>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 name="Freeform 65"/>
          <p:cNvSpPr/>
          <p:nvPr userDrawn="1"/>
        </p:nvSpPr>
        <p:spPr bwMode="auto">
          <a:xfrm>
            <a:off x="7720425" y="2848312"/>
            <a:ext cx="3108359" cy="2149508"/>
          </a:xfrm>
          <a:custGeom>
            <a:avLst/>
            <a:gdLst>
              <a:gd name="T0" fmla="*/ 0 w 3539"/>
              <a:gd name="T1" fmla="*/ 2163 h 2448"/>
              <a:gd name="T2" fmla="*/ 3539 w 3539"/>
              <a:gd name="T3" fmla="*/ 2448 h 2448"/>
              <a:gd name="T4" fmla="*/ 3539 w 3539"/>
              <a:gd name="T5" fmla="*/ 0 h 2448"/>
              <a:gd name="T6" fmla="*/ 0 w 3539"/>
              <a:gd name="T7" fmla="*/ 408 h 2448"/>
              <a:gd name="T8" fmla="*/ 0 w 3539"/>
              <a:gd name="T9" fmla="*/ 2163 h 2448"/>
            </a:gdLst>
            <a:ahLst/>
            <a:cxnLst>
              <a:cxn ang="0">
                <a:pos x="T0" y="T1"/>
              </a:cxn>
              <a:cxn ang="0">
                <a:pos x="T2" y="T3"/>
              </a:cxn>
              <a:cxn ang="0">
                <a:pos x="T4" y="T5"/>
              </a:cxn>
              <a:cxn ang="0">
                <a:pos x="T6" y="T7"/>
              </a:cxn>
              <a:cxn ang="0">
                <a:pos x="T8" y="T9"/>
              </a:cxn>
            </a:cxnLst>
            <a:rect l="0" t="0" r="r" b="b"/>
            <a:pathLst>
              <a:path w="3539" h="2448">
                <a:moveTo>
                  <a:pt x="0" y="2163"/>
                </a:moveTo>
                <a:lnTo>
                  <a:pt x="3539" y="2448"/>
                </a:lnTo>
                <a:lnTo>
                  <a:pt x="3539" y="0"/>
                </a:lnTo>
                <a:lnTo>
                  <a:pt x="0" y="408"/>
                </a:lnTo>
                <a:lnTo>
                  <a:pt x="0" y="2163"/>
                </a:lnTo>
                <a:close/>
              </a:path>
            </a:pathLst>
          </a:custGeom>
          <a:solidFill>
            <a:srgbClr val="F164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66"/>
          <p:cNvSpPr/>
          <p:nvPr userDrawn="1"/>
        </p:nvSpPr>
        <p:spPr bwMode="auto">
          <a:xfrm>
            <a:off x="7720425" y="2384692"/>
            <a:ext cx="3793250" cy="2363758"/>
          </a:xfrm>
          <a:custGeom>
            <a:avLst/>
            <a:gdLst>
              <a:gd name="T0" fmla="*/ 0 w 4318"/>
              <a:gd name="T1" fmla="*/ 2691 h 2691"/>
              <a:gd name="T2" fmla="*/ 4318 w 4318"/>
              <a:gd name="T3" fmla="*/ 1994 h 2691"/>
              <a:gd name="T4" fmla="*/ 4318 w 4318"/>
              <a:gd name="T5" fmla="*/ 0 h 2691"/>
              <a:gd name="T6" fmla="*/ 0 w 4318"/>
              <a:gd name="T7" fmla="*/ 936 h 2691"/>
              <a:gd name="T8" fmla="*/ 0 w 4318"/>
              <a:gd name="T9" fmla="*/ 2691 h 2691"/>
            </a:gdLst>
            <a:ahLst/>
            <a:cxnLst>
              <a:cxn ang="0">
                <a:pos x="T0" y="T1"/>
              </a:cxn>
              <a:cxn ang="0">
                <a:pos x="T2" y="T3"/>
              </a:cxn>
              <a:cxn ang="0">
                <a:pos x="T4" y="T5"/>
              </a:cxn>
              <a:cxn ang="0">
                <a:pos x="T6" y="T7"/>
              </a:cxn>
              <a:cxn ang="0">
                <a:pos x="T8" y="T9"/>
              </a:cxn>
            </a:cxnLst>
            <a:rect l="0" t="0" r="r" b="b"/>
            <a:pathLst>
              <a:path w="4318" h="2691">
                <a:moveTo>
                  <a:pt x="0" y="2691"/>
                </a:moveTo>
                <a:lnTo>
                  <a:pt x="4318" y="1994"/>
                </a:lnTo>
                <a:lnTo>
                  <a:pt x="4318" y="0"/>
                </a:lnTo>
                <a:lnTo>
                  <a:pt x="0" y="936"/>
                </a:lnTo>
                <a:lnTo>
                  <a:pt x="0" y="2691"/>
                </a:lnTo>
                <a:close/>
              </a:path>
            </a:pathLst>
          </a:custGeom>
          <a:solidFill>
            <a:srgbClr val="913C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Freeform 67"/>
          <p:cNvSpPr/>
          <p:nvPr userDrawn="1"/>
        </p:nvSpPr>
        <p:spPr bwMode="auto">
          <a:xfrm>
            <a:off x="678325" y="1973755"/>
            <a:ext cx="10835350" cy="2514784"/>
          </a:xfrm>
          <a:custGeom>
            <a:avLst/>
            <a:gdLst>
              <a:gd name="T0" fmla="*/ 12341 w 12341"/>
              <a:gd name="T1" fmla="*/ 464 h 2864"/>
              <a:gd name="T2" fmla="*/ 0 w 12341"/>
              <a:gd name="T3" fmla="*/ 0 h 2864"/>
              <a:gd name="T4" fmla="*/ 0 w 12341"/>
              <a:gd name="T5" fmla="*/ 2864 h 2864"/>
              <a:gd name="T6" fmla="*/ 12341 w 12341"/>
              <a:gd name="T7" fmla="*/ 2453 h 2864"/>
              <a:gd name="T8" fmla="*/ 12341 w 12341"/>
              <a:gd name="T9" fmla="*/ 464 h 2864"/>
            </a:gdLst>
            <a:ahLst/>
            <a:cxnLst>
              <a:cxn ang="0">
                <a:pos x="T0" y="T1"/>
              </a:cxn>
              <a:cxn ang="0">
                <a:pos x="T2" y="T3"/>
              </a:cxn>
              <a:cxn ang="0">
                <a:pos x="T4" y="T5"/>
              </a:cxn>
              <a:cxn ang="0">
                <a:pos x="T6" y="T7"/>
              </a:cxn>
              <a:cxn ang="0">
                <a:pos x="T8" y="T9"/>
              </a:cxn>
            </a:cxnLst>
            <a:rect l="0" t="0" r="r" b="b"/>
            <a:pathLst>
              <a:path w="12341" h="2864">
                <a:moveTo>
                  <a:pt x="12341" y="464"/>
                </a:moveTo>
                <a:lnTo>
                  <a:pt x="0" y="0"/>
                </a:lnTo>
                <a:lnTo>
                  <a:pt x="0" y="2864"/>
                </a:lnTo>
                <a:lnTo>
                  <a:pt x="12341" y="2453"/>
                </a:lnTo>
                <a:lnTo>
                  <a:pt x="12341" y="464"/>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 name="Date Placeholder 3"/>
          <p:cNvSpPr>
            <a:spLocks noGrp="1"/>
          </p:cNvSpPr>
          <p:nvPr userDrawn="1">
            <p:ph type="dt" sz="half" idx="10"/>
          </p:nvPr>
        </p:nvSpPr>
        <p:spPr/>
        <p:txBody>
          <a:bodyPr/>
          <a:lstStyle>
            <a:lvl1pPr>
              <a:defRPr>
                <a:solidFill>
                  <a:schemeClr val="bg1">
                    <a:lumMod val="75000"/>
                  </a:schemeClr>
                </a:solidFill>
              </a:defRPr>
            </a:lvl1pPr>
          </a:lstStyle>
          <a:p>
            <a:r>
              <a:rPr lang="en-US"/>
              <a:t>Your Date Here</a:t>
            </a:r>
            <a:endParaRPr lang="en-US"/>
          </a:p>
        </p:txBody>
      </p:sp>
      <p:sp>
        <p:nvSpPr>
          <p:cNvPr id="5" name="Footer Placeholder 4"/>
          <p:cNvSpPr>
            <a:spLocks noGrp="1"/>
          </p:cNvSpPr>
          <p:nvPr userDrawn="1">
            <p:ph type="ftr" sz="quarter" idx="11"/>
          </p:nvPr>
        </p:nvSpPr>
        <p:spPr>
          <a:xfrm>
            <a:off x="4038600" y="6356350"/>
            <a:ext cx="4114800" cy="365125"/>
          </a:xfrm>
        </p:spPr>
        <p:txBody>
          <a:bodyPr/>
          <a:lstStyle>
            <a:lvl1pPr>
              <a:defRPr>
                <a:solidFill>
                  <a:schemeClr val="bg1">
                    <a:lumMod val="75000"/>
                  </a:schemeClr>
                </a:solidFill>
              </a:defRPr>
            </a:lvl1pPr>
          </a:lstStyle>
          <a:p>
            <a:r>
              <a:rPr lang="en-US"/>
              <a:t>Your Footer Here</a:t>
            </a:r>
            <a:endParaRPr lang="en-US"/>
          </a:p>
        </p:txBody>
      </p:sp>
      <p:sp>
        <p:nvSpPr>
          <p:cNvPr id="28" name="Title 1"/>
          <p:cNvSpPr>
            <a:spLocks noGrp="1"/>
          </p:cNvSpPr>
          <p:nvPr userDrawn="1">
            <p:ph type="ctrTitle"/>
          </p:nvPr>
        </p:nvSpPr>
        <p:spPr>
          <a:xfrm>
            <a:off x="1524000" y="2037347"/>
            <a:ext cx="9144000" cy="2387600"/>
          </a:xfrm>
        </p:spPr>
        <p:txBody>
          <a:bodyPr anchor="ctr">
            <a:normAutofit/>
          </a:bodyPr>
          <a:lstStyle>
            <a:lvl1pPr algn="ctr">
              <a:defRPr sz="6600" b="1">
                <a:solidFill>
                  <a:schemeClr val="bg1"/>
                </a:solidFill>
                <a:effectLst>
                  <a:outerShdw blurRad="38100" dist="38100" dir="2700000" algn="tl">
                    <a:srgbClr val="000000">
                      <a:alpha val="43137"/>
                    </a:srgbClr>
                  </a:outerShdw>
                </a:effectLst>
              </a:defRPr>
            </a:lvl1pPr>
          </a:lstStyle>
          <a:p>
            <a:r>
              <a:rPr lang="en-US"/>
              <a:t>Click to edit Master title style</a:t>
            </a:r>
            <a:endParaRPr lang="en-US"/>
          </a:p>
        </p:txBody>
      </p:sp>
      <p:sp>
        <p:nvSpPr>
          <p:cNvPr id="29" name="Subtitle 2"/>
          <p:cNvSpPr>
            <a:spLocks noGrp="1"/>
          </p:cNvSpPr>
          <p:nvPr userDrawn="1">
            <p:ph type="subTitle" idx="1"/>
          </p:nvPr>
        </p:nvSpPr>
        <p:spPr>
          <a:xfrm>
            <a:off x="1524000" y="4451218"/>
            <a:ext cx="8244408" cy="1655762"/>
          </a:xfrm>
        </p:spPr>
        <p:txBody>
          <a:bodyPr anchor="b">
            <a:normAutofit/>
          </a:bodyPr>
          <a:lstStyle>
            <a:lvl1pPr marL="0" indent="0" algn="r">
              <a:buNone/>
              <a:defRPr sz="32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r>
              <a:rPr lang="en-US"/>
              <a:t>Your Date Here</a:t>
            </a:r>
            <a:endParaRPr lang="en-US"/>
          </a:p>
        </p:txBody>
      </p:sp>
      <p:sp>
        <p:nvSpPr>
          <p:cNvPr id="6" name="Footer Placeholder 5"/>
          <p:cNvSpPr>
            <a:spLocks noGrp="1"/>
          </p:cNvSpPr>
          <p:nvPr>
            <p:ph type="ftr" sz="quarter" idx="11"/>
          </p:nvPr>
        </p:nvSpPr>
        <p:spPr/>
        <p:txBody>
          <a:bodyPr/>
          <a:lstStyle/>
          <a:p>
            <a:r>
              <a:rPr lang="en-US"/>
              <a:t>Your Footer Here</a:t>
            </a:r>
            <a:endParaRPr lang="en-US"/>
          </a:p>
        </p:txBody>
      </p:sp>
      <p:sp>
        <p:nvSpPr>
          <p:cNvPr id="7" name="Slide Number Placeholder 6"/>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r>
              <a:rPr lang="en-US"/>
              <a:t>Your Date Here</a:t>
            </a:r>
            <a:endParaRPr lang="en-US"/>
          </a:p>
        </p:txBody>
      </p:sp>
      <p:sp>
        <p:nvSpPr>
          <p:cNvPr id="8" name="Footer Placeholder 7"/>
          <p:cNvSpPr>
            <a:spLocks noGrp="1"/>
          </p:cNvSpPr>
          <p:nvPr>
            <p:ph type="ftr" sz="quarter" idx="11"/>
          </p:nvPr>
        </p:nvSpPr>
        <p:spPr/>
        <p:txBody>
          <a:bodyPr/>
          <a:lstStyle/>
          <a:p>
            <a:r>
              <a:rPr lang="en-US"/>
              <a:t>Your Footer Here</a:t>
            </a:r>
            <a:endParaRPr lang="en-US"/>
          </a:p>
        </p:txBody>
      </p:sp>
      <p:sp>
        <p:nvSpPr>
          <p:cNvPr id="9" name="Slide Number Placeholder 8"/>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a:t>Your Date Here</a:t>
            </a:r>
            <a:endParaRPr lang="en-US"/>
          </a:p>
        </p:txBody>
      </p:sp>
      <p:sp>
        <p:nvSpPr>
          <p:cNvPr id="4" name="Footer Placeholder 3"/>
          <p:cNvSpPr>
            <a:spLocks noGrp="1"/>
          </p:cNvSpPr>
          <p:nvPr>
            <p:ph type="ftr" sz="quarter" idx="11"/>
          </p:nvPr>
        </p:nvSpPr>
        <p:spPr/>
        <p:txBody>
          <a:bodyPr/>
          <a:lstStyle/>
          <a:p>
            <a:r>
              <a:rPr lang="en-US"/>
              <a:t>Your Footer Here</a:t>
            </a:r>
            <a:endParaRPr lang="en-US"/>
          </a:p>
        </p:txBody>
      </p:sp>
      <p:sp>
        <p:nvSpPr>
          <p:cNvPr id="5" name="Slide Number Placeholder 4"/>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Your Date Here</a:t>
            </a:r>
            <a:endParaRPr lang="en-US"/>
          </a:p>
        </p:txBody>
      </p:sp>
      <p:sp>
        <p:nvSpPr>
          <p:cNvPr id="3" name="Footer Placeholder 2"/>
          <p:cNvSpPr>
            <a:spLocks noGrp="1"/>
          </p:cNvSpPr>
          <p:nvPr>
            <p:ph type="ftr" sz="quarter" idx="11"/>
          </p:nvPr>
        </p:nvSpPr>
        <p:spPr/>
        <p:txBody>
          <a:bodyPr/>
          <a:lstStyle/>
          <a:p>
            <a:r>
              <a:rPr lang="en-US"/>
              <a:t>Your Footer Here</a:t>
            </a:r>
            <a:endParaRPr lang="en-US"/>
          </a:p>
        </p:txBody>
      </p:sp>
      <p:sp>
        <p:nvSpPr>
          <p:cNvPr id="4" name="Slide Number Placeholder 3"/>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r>
              <a:rPr lang="en-US"/>
              <a:t>Your Date Here</a:t>
            </a:r>
            <a:endParaRPr lang="en-US"/>
          </a:p>
        </p:txBody>
      </p:sp>
      <p:sp>
        <p:nvSpPr>
          <p:cNvPr id="6" name="Footer Placeholder 5"/>
          <p:cNvSpPr>
            <a:spLocks noGrp="1"/>
          </p:cNvSpPr>
          <p:nvPr>
            <p:ph type="ftr" sz="quarter" idx="11"/>
          </p:nvPr>
        </p:nvSpPr>
        <p:spPr/>
        <p:txBody>
          <a:bodyPr/>
          <a:lstStyle/>
          <a:p>
            <a:r>
              <a:rPr lang="en-US"/>
              <a:t>Your Footer Here</a:t>
            </a:r>
            <a:endParaRPr lang="en-US"/>
          </a:p>
        </p:txBody>
      </p:sp>
      <p:sp>
        <p:nvSpPr>
          <p:cNvPr id="7" name="Slide Number Placeholder 6"/>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r>
              <a:rPr lang="en-US"/>
              <a:t>Your Date Here</a:t>
            </a:r>
            <a:endParaRPr lang="en-US"/>
          </a:p>
        </p:txBody>
      </p:sp>
      <p:sp>
        <p:nvSpPr>
          <p:cNvPr id="6" name="Footer Placeholder 5"/>
          <p:cNvSpPr>
            <a:spLocks noGrp="1"/>
          </p:cNvSpPr>
          <p:nvPr>
            <p:ph type="ftr" sz="quarter" idx="11"/>
          </p:nvPr>
        </p:nvSpPr>
        <p:spPr/>
        <p:txBody>
          <a:bodyPr/>
          <a:lstStyle/>
          <a:p>
            <a:r>
              <a:rPr lang="en-US"/>
              <a:t>Your Footer Here</a:t>
            </a:r>
            <a:endParaRPr lang="en-US"/>
          </a:p>
        </p:txBody>
      </p:sp>
      <p:sp>
        <p:nvSpPr>
          <p:cNvPr id="7" name="Slide Number Placeholder 6"/>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timing>
    <p:tnLst>
      <p:par>
        <p:cTn id="1" dur="indefinite" restart="never" nodeType="tmRoot"/>
      </p:par>
    </p:tnLst>
  </p:timing>
  <p:hf hdr="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grpSp>
        <p:nvGrpSpPr>
          <p:cNvPr id="14" name="Group 13"/>
          <p:cNvGrpSpPr/>
          <p:nvPr userDrawn="1"/>
        </p:nvGrpSpPr>
        <p:grpSpPr>
          <a:xfrm>
            <a:off x="10137828" y="3429000"/>
            <a:ext cx="1592036" cy="907173"/>
            <a:chOff x="10137828" y="3429000"/>
            <a:chExt cx="1592036" cy="907173"/>
          </a:xfrm>
          <a:effectLst>
            <a:outerShdw blurRad="254000" dist="165100" dir="10200000" algn="tr" rotWithShape="0">
              <a:prstClr val="black">
                <a:alpha val="40000"/>
              </a:prstClr>
            </a:outerShdw>
          </a:effectLst>
        </p:grpSpPr>
        <p:sp>
          <p:nvSpPr>
            <p:cNvPr id="15" name="Freeform: Shape 14"/>
            <p:cNvSpPr/>
            <p:nvPr userDrawn="1"/>
          </p:nvSpPr>
          <p:spPr bwMode="auto">
            <a:xfrm>
              <a:off x="10299754" y="3429000"/>
              <a:ext cx="1430110" cy="907173"/>
            </a:xfrm>
            <a:custGeom>
              <a:avLst/>
              <a:gdLst>
                <a:gd name="connsiteX0" fmla="*/ 1592035 w 1592035"/>
                <a:gd name="connsiteY0" fmla="*/ 0 h 907173"/>
                <a:gd name="connsiteX1" fmla="*/ 1009194 w 1592035"/>
                <a:gd name="connsiteY1" fmla="*/ 822910 h 907173"/>
                <a:gd name="connsiteX2" fmla="*/ 748687 w 1592035"/>
                <a:gd name="connsiteY2" fmla="*/ 707391 h 907173"/>
                <a:gd name="connsiteX3" fmla="*/ 638110 w 1592035"/>
                <a:gd name="connsiteY3" fmla="*/ 800142 h 907173"/>
                <a:gd name="connsiteX4" fmla="*/ 510957 w 1592035"/>
                <a:gd name="connsiteY4" fmla="*/ 907173 h 907173"/>
                <a:gd name="connsiteX5" fmla="*/ 511392 w 1592035"/>
                <a:gd name="connsiteY5" fmla="*/ 906432 h 907173"/>
                <a:gd name="connsiteX6" fmla="*/ 510508 w 1592035"/>
                <a:gd name="connsiteY6" fmla="*/ 907173 h 907173"/>
                <a:gd name="connsiteX7" fmla="*/ 335259 w 1592035"/>
                <a:gd name="connsiteY7" fmla="*/ 551569 h 907173"/>
                <a:gd name="connsiteX8" fmla="*/ 412639 w 1592035"/>
                <a:gd name="connsiteY8" fmla="*/ 517609 h 907173"/>
                <a:gd name="connsiteX9" fmla="*/ 411802 w 1592035"/>
                <a:gd name="connsiteY9" fmla="*/ 516588 h 907173"/>
                <a:gd name="connsiteX10" fmla="*/ 334552 w 1592035"/>
                <a:gd name="connsiteY10" fmla="*/ 550400 h 907173"/>
                <a:gd name="connsiteX11" fmla="*/ 0 w 1592035"/>
                <a:gd name="connsiteY11" fmla="*/ 444347 h 907173"/>
                <a:gd name="connsiteX12" fmla="*/ 1592035 w 1592035"/>
                <a:gd name="connsiteY12" fmla="*/ 0 h 907173"/>
                <a:gd name="connsiteX13" fmla="*/ 929011 w 1592035"/>
                <a:gd name="connsiteY13" fmla="*/ 290206 h 907173"/>
                <a:gd name="connsiteX14" fmla="*/ 930279 w 1592035"/>
                <a:gd name="connsiteY14" fmla="*/ 290429 h 907173"/>
                <a:gd name="connsiteX0-1" fmla="*/ 1592035 w 1592035"/>
                <a:gd name="connsiteY0-2" fmla="*/ 0 h 907173"/>
                <a:gd name="connsiteX1-3" fmla="*/ 1009194 w 1592035"/>
                <a:gd name="connsiteY1-4" fmla="*/ 822910 h 907173"/>
                <a:gd name="connsiteX2-5" fmla="*/ 748687 w 1592035"/>
                <a:gd name="connsiteY2-6" fmla="*/ 707391 h 907173"/>
                <a:gd name="connsiteX3-7" fmla="*/ 638110 w 1592035"/>
                <a:gd name="connsiteY3-8" fmla="*/ 800142 h 907173"/>
                <a:gd name="connsiteX4-9" fmla="*/ 510957 w 1592035"/>
                <a:gd name="connsiteY4-10" fmla="*/ 907173 h 907173"/>
                <a:gd name="connsiteX5-11" fmla="*/ 511392 w 1592035"/>
                <a:gd name="connsiteY5-12" fmla="*/ 906432 h 907173"/>
                <a:gd name="connsiteX6-13" fmla="*/ 510508 w 1592035"/>
                <a:gd name="connsiteY6-14" fmla="*/ 907173 h 907173"/>
                <a:gd name="connsiteX7-15" fmla="*/ 335259 w 1592035"/>
                <a:gd name="connsiteY7-16" fmla="*/ 551569 h 907173"/>
                <a:gd name="connsiteX8-17" fmla="*/ 412639 w 1592035"/>
                <a:gd name="connsiteY8-18" fmla="*/ 517609 h 907173"/>
                <a:gd name="connsiteX9-19" fmla="*/ 411802 w 1592035"/>
                <a:gd name="connsiteY9-20" fmla="*/ 516588 h 907173"/>
                <a:gd name="connsiteX10-21" fmla="*/ 334552 w 1592035"/>
                <a:gd name="connsiteY10-22" fmla="*/ 550400 h 907173"/>
                <a:gd name="connsiteX11-23" fmla="*/ 0 w 1592035"/>
                <a:gd name="connsiteY11-24" fmla="*/ 444347 h 907173"/>
                <a:gd name="connsiteX12-25" fmla="*/ 1592035 w 1592035"/>
                <a:gd name="connsiteY12-26" fmla="*/ 0 h 907173"/>
                <a:gd name="connsiteX13-27" fmla="*/ 929011 w 1592035"/>
                <a:gd name="connsiteY13-28" fmla="*/ 290206 h 907173"/>
                <a:gd name="connsiteX14-29" fmla="*/ 1592035 w 1592035"/>
                <a:gd name="connsiteY14-30" fmla="*/ 0 h 907173"/>
                <a:gd name="connsiteX0-31" fmla="*/ 1592035 w 1592035"/>
                <a:gd name="connsiteY0-32" fmla="*/ 0 h 907173"/>
                <a:gd name="connsiteX1-33" fmla="*/ 1009194 w 1592035"/>
                <a:gd name="connsiteY1-34" fmla="*/ 822910 h 907173"/>
                <a:gd name="connsiteX2-35" fmla="*/ 748687 w 1592035"/>
                <a:gd name="connsiteY2-36" fmla="*/ 707391 h 907173"/>
                <a:gd name="connsiteX3-37" fmla="*/ 638110 w 1592035"/>
                <a:gd name="connsiteY3-38" fmla="*/ 800142 h 907173"/>
                <a:gd name="connsiteX4-39" fmla="*/ 510957 w 1592035"/>
                <a:gd name="connsiteY4-40" fmla="*/ 907173 h 907173"/>
                <a:gd name="connsiteX5-41" fmla="*/ 511392 w 1592035"/>
                <a:gd name="connsiteY5-42" fmla="*/ 906432 h 907173"/>
                <a:gd name="connsiteX6-43" fmla="*/ 510508 w 1592035"/>
                <a:gd name="connsiteY6-44" fmla="*/ 907173 h 907173"/>
                <a:gd name="connsiteX7-45" fmla="*/ 335259 w 1592035"/>
                <a:gd name="connsiteY7-46" fmla="*/ 551569 h 907173"/>
                <a:gd name="connsiteX8-47" fmla="*/ 412639 w 1592035"/>
                <a:gd name="connsiteY8-48" fmla="*/ 517609 h 907173"/>
                <a:gd name="connsiteX9-49" fmla="*/ 411802 w 1592035"/>
                <a:gd name="connsiteY9-50" fmla="*/ 516588 h 907173"/>
                <a:gd name="connsiteX10-51" fmla="*/ 334552 w 1592035"/>
                <a:gd name="connsiteY10-52" fmla="*/ 550400 h 907173"/>
                <a:gd name="connsiteX11-53" fmla="*/ 0 w 1592035"/>
                <a:gd name="connsiteY11-54" fmla="*/ 444347 h 907173"/>
                <a:gd name="connsiteX12-55" fmla="*/ 1592035 w 1592035"/>
                <a:gd name="connsiteY12-56" fmla="*/ 0 h 907173"/>
                <a:gd name="connsiteX13-57" fmla="*/ 1592035 w 1592035"/>
                <a:gd name="connsiteY13-58" fmla="*/ 0 h 907173"/>
                <a:gd name="connsiteX0-59" fmla="*/ 1592035 w 1592035"/>
                <a:gd name="connsiteY0-60" fmla="*/ 0 h 907173"/>
                <a:gd name="connsiteX1-61" fmla="*/ 1009194 w 1592035"/>
                <a:gd name="connsiteY1-62" fmla="*/ 822910 h 907173"/>
                <a:gd name="connsiteX2-63" fmla="*/ 748687 w 1592035"/>
                <a:gd name="connsiteY2-64" fmla="*/ 707391 h 907173"/>
                <a:gd name="connsiteX3-65" fmla="*/ 638110 w 1592035"/>
                <a:gd name="connsiteY3-66" fmla="*/ 800142 h 907173"/>
                <a:gd name="connsiteX4-67" fmla="*/ 510957 w 1592035"/>
                <a:gd name="connsiteY4-68" fmla="*/ 907173 h 907173"/>
                <a:gd name="connsiteX5-69" fmla="*/ 511392 w 1592035"/>
                <a:gd name="connsiteY5-70" fmla="*/ 906432 h 907173"/>
                <a:gd name="connsiteX6-71" fmla="*/ 510508 w 1592035"/>
                <a:gd name="connsiteY6-72" fmla="*/ 907173 h 907173"/>
                <a:gd name="connsiteX7-73" fmla="*/ 335259 w 1592035"/>
                <a:gd name="connsiteY7-74" fmla="*/ 551569 h 907173"/>
                <a:gd name="connsiteX8-75" fmla="*/ 412639 w 1592035"/>
                <a:gd name="connsiteY8-76" fmla="*/ 517609 h 907173"/>
                <a:gd name="connsiteX9-77" fmla="*/ 334552 w 1592035"/>
                <a:gd name="connsiteY9-78" fmla="*/ 550400 h 907173"/>
                <a:gd name="connsiteX10-79" fmla="*/ 0 w 1592035"/>
                <a:gd name="connsiteY10-80" fmla="*/ 444347 h 907173"/>
                <a:gd name="connsiteX11-81" fmla="*/ 1592035 w 1592035"/>
                <a:gd name="connsiteY11-82" fmla="*/ 0 h 907173"/>
                <a:gd name="connsiteX12-83" fmla="*/ 1592035 w 1592035"/>
                <a:gd name="connsiteY12-84" fmla="*/ 0 h 907173"/>
                <a:gd name="connsiteX0-85" fmla="*/ 1592035 w 1592035"/>
                <a:gd name="connsiteY0-86" fmla="*/ 0 h 907173"/>
                <a:gd name="connsiteX1-87" fmla="*/ 1009194 w 1592035"/>
                <a:gd name="connsiteY1-88" fmla="*/ 822910 h 907173"/>
                <a:gd name="connsiteX2-89" fmla="*/ 748687 w 1592035"/>
                <a:gd name="connsiteY2-90" fmla="*/ 707391 h 907173"/>
                <a:gd name="connsiteX3-91" fmla="*/ 638110 w 1592035"/>
                <a:gd name="connsiteY3-92" fmla="*/ 800142 h 907173"/>
                <a:gd name="connsiteX4-93" fmla="*/ 510957 w 1592035"/>
                <a:gd name="connsiteY4-94" fmla="*/ 907173 h 907173"/>
                <a:gd name="connsiteX5-95" fmla="*/ 511392 w 1592035"/>
                <a:gd name="connsiteY5-96" fmla="*/ 906432 h 907173"/>
                <a:gd name="connsiteX6-97" fmla="*/ 510508 w 1592035"/>
                <a:gd name="connsiteY6-98" fmla="*/ 907173 h 907173"/>
                <a:gd name="connsiteX7-99" fmla="*/ 335259 w 1592035"/>
                <a:gd name="connsiteY7-100" fmla="*/ 551569 h 907173"/>
                <a:gd name="connsiteX8-101" fmla="*/ 334552 w 1592035"/>
                <a:gd name="connsiteY8-102" fmla="*/ 550400 h 907173"/>
                <a:gd name="connsiteX9-103" fmla="*/ 0 w 1592035"/>
                <a:gd name="connsiteY9-104" fmla="*/ 444347 h 907173"/>
                <a:gd name="connsiteX10-105" fmla="*/ 1592035 w 1592035"/>
                <a:gd name="connsiteY10-106" fmla="*/ 0 h 907173"/>
                <a:gd name="connsiteX11-107" fmla="*/ 1592035 w 1592035"/>
                <a:gd name="connsiteY11-108" fmla="*/ 0 h 907173"/>
                <a:gd name="connsiteX0-109" fmla="*/ 1430110 w 1430110"/>
                <a:gd name="connsiteY0-110" fmla="*/ 0 h 907173"/>
                <a:gd name="connsiteX1-111" fmla="*/ 847269 w 1430110"/>
                <a:gd name="connsiteY1-112" fmla="*/ 822910 h 907173"/>
                <a:gd name="connsiteX2-113" fmla="*/ 586762 w 1430110"/>
                <a:gd name="connsiteY2-114" fmla="*/ 707391 h 907173"/>
                <a:gd name="connsiteX3-115" fmla="*/ 476185 w 1430110"/>
                <a:gd name="connsiteY3-116" fmla="*/ 800142 h 907173"/>
                <a:gd name="connsiteX4-117" fmla="*/ 349032 w 1430110"/>
                <a:gd name="connsiteY4-118" fmla="*/ 907173 h 907173"/>
                <a:gd name="connsiteX5-119" fmla="*/ 349467 w 1430110"/>
                <a:gd name="connsiteY5-120" fmla="*/ 906432 h 907173"/>
                <a:gd name="connsiteX6-121" fmla="*/ 348583 w 1430110"/>
                <a:gd name="connsiteY6-122" fmla="*/ 907173 h 907173"/>
                <a:gd name="connsiteX7-123" fmla="*/ 173334 w 1430110"/>
                <a:gd name="connsiteY7-124" fmla="*/ 551569 h 907173"/>
                <a:gd name="connsiteX8-125" fmla="*/ 172627 w 1430110"/>
                <a:gd name="connsiteY8-126" fmla="*/ 550400 h 907173"/>
                <a:gd name="connsiteX9-127" fmla="*/ 0 w 1430110"/>
                <a:gd name="connsiteY9-128" fmla="*/ 457047 h 907173"/>
                <a:gd name="connsiteX10-129" fmla="*/ 1430110 w 1430110"/>
                <a:gd name="connsiteY10-130" fmla="*/ 0 h 907173"/>
                <a:gd name="connsiteX11-131" fmla="*/ 1430110 w 1430110"/>
                <a:gd name="connsiteY11-132" fmla="*/ 0 h 9071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1430110" h="907173">
                  <a:moveTo>
                    <a:pt x="1430110" y="0"/>
                  </a:moveTo>
                  <a:lnTo>
                    <a:pt x="847269" y="822910"/>
                  </a:lnTo>
                  <a:lnTo>
                    <a:pt x="586762" y="707391"/>
                  </a:lnTo>
                  <a:lnTo>
                    <a:pt x="476185" y="800142"/>
                  </a:lnTo>
                  <a:lnTo>
                    <a:pt x="349032" y="907173"/>
                  </a:lnTo>
                  <a:lnTo>
                    <a:pt x="349467" y="906432"/>
                  </a:lnTo>
                  <a:lnTo>
                    <a:pt x="348583" y="907173"/>
                  </a:lnTo>
                  <a:lnTo>
                    <a:pt x="173334" y="551569"/>
                  </a:lnTo>
                  <a:lnTo>
                    <a:pt x="172627" y="550400"/>
                  </a:lnTo>
                  <a:lnTo>
                    <a:pt x="0" y="457047"/>
                  </a:lnTo>
                  <a:lnTo>
                    <a:pt x="1430110" y="0"/>
                  </a:lnTo>
                  <a:lnTo>
                    <a:pt x="1430110" y="0"/>
                  </a:lnTo>
                  <a:close/>
                </a:path>
              </a:pathLst>
            </a:custGeom>
            <a:solidFill>
              <a:srgbClr val="1A98DD"/>
            </a:solidFill>
            <a:ln w="9525">
              <a:noFill/>
              <a:round/>
            </a:ln>
          </p:spPr>
          <p:txBody>
            <a:bodyPr vert="horz" wrap="square" lIns="91440" tIns="45720" rIns="91440" bIns="45720" numCol="1" anchor="t" anchorCtr="0" compatLnSpc="1">
              <a:noAutofit/>
            </a:bodyPr>
            <a:p>
              <a:endParaRPr lang="en-US"/>
            </a:p>
          </p:txBody>
        </p:sp>
        <p:sp>
          <p:nvSpPr>
            <p:cNvPr id="20" name="Freeform: Shape 19"/>
            <p:cNvSpPr/>
            <p:nvPr userDrawn="1"/>
          </p:nvSpPr>
          <p:spPr bwMode="auto">
            <a:xfrm>
              <a:off x="10648785" y="3439757"/>
              <a:ext cx="1064942" cy="896416"/>
            </a:xfrm>
            <a:custGeom>
              <a:avLst/>
              <a:gdLst>
                <a:gd name="connsiteX0" fmla="*/ 142373 w 1064942"/>
                <a:gd name="connsiteY0" fmla="*/ 654350 h 896416"/>
                <a:gd name="connsiteX1" fmla="*/ 237475 w 1064942"/>
                <a:gd name="connsiteY1" fmla="*/ 696521 h 896416"/>
                <a:gd name="connsiteX2" fmla="*/ 0 w 1064942"/>
                <a:gd name="connsiteY2" fmla="*/ 896416 h 896416"/>
                <a:gd name="connsiteX3" fmla="*/ 141693 w 1064942"/>
                <a:gd name="connsiteY3" fmla="*/ 654832 h 896416"/>
                <a:gd name="connsiteX4" fmla="*/ 1064942 w 1064942"/>
                <a:gd name="connsiteY4" fmla="*/ 0 h 896416"/>
                <a:gd name="connsiteX5" fmla="*/ 1060011 w 1064942"/>
                <a:gd name="connsiteY5" fmla="*/ 4151 h 896416"/>
                <a:gd name="connsiteX6" fmla="*/ 661487 w 1064942"/>
                <a:gd name="connsiteY6" fmla="*/ 286158 h 89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942" h="896416">
                  <a:moveTo>
                    <a:pt x="142373" y="654350"/>
                  </a:moveTo>
                  <a:lnTo>
                    <a:pt x="237475" y="696521"/>
                  </a:lnTo>
                  <a:lnTo>
                    <a:pt x="0" y="896416"/>
                  </a:lnTo>
                  <a:lnTo>
                    <a:pt x="141693" y="654832"/>
                  </a:lnTo>
                  <a:close/>
                  <a:moveTo>
                    <a:pt x="1064942" y="0"/>
                  </a:moveTo>
                  <a:lnTo>
                    <a:pt x="1060011" y="4151"/>
                  </a:lnTo>
                  <a:lnTo>
                    <a:pt x="661487" y="286158"/>
                  </a:lnTo>
                  <a:close/>
                </a:path>
              </a:pathLst>
            </a:custGeom>
            <a:solidFill>
              <a:srgbClr val="EE2377"/>
            </a:solidFill>
            <a:ln w="9525">
              <a:noFill/>
              <a:round/>
            </a:ln>
          </p:spPr>
          <p:txBody>
            <a:bodyPr vert="horz" wrap="square" lIns="91440" tIns="45720" rIns="91440" bIns="45720" numCol="1" anchor="t" anchorCtr="0" compatLnSpc="1">
              <a:noAutofit/>
            </a:bodyPr>
            <a:p>
              <a:endParaRPr lang="en-US"/>
            </a:p>
          </p:txBody>
        </p:sp>
        <p:sp>
          <p:nvSpPr>
            <p:cNvPr id="19" name="Freeform 54"/>
            <p:cNvSpPr/>
            <p:nvPr userDrawn="1"/>
          </p:nvSpPr>
          <p:spPr bwMode="auto">
            <a:xfrm>
              <a:off x="10137828" y="3429000"/>
              <a:ext cx="1592035" cy="550400"/>
            </a:xfrm>
            <a:custGeom>
              <a:avLst/>
              <a:gdLst>
                <a:gd name="T0" fmla="*/ 746 w 3550"/>
                <a:gd name="T1" fmla="*/ 1230 h 1230"/>
                <a:gd name="T2" fmla="*/ 0 w 3550"/>
                <a:gd name="T3" fmla="*/ 993 h 1230"/>
                <a:gd name="T4" fmla="*/ 3550 w 3550"/>
                <a:gd name="T5" fmla="*/ 0 h 1230"/>
                <a:gd name="T6" fmla="*/ 746 w 3550"/>
                <a:gd name="T7" fmla="*/ 1230 h 1230"/>
              </a:gdLst>
              <a:ahLst/>
              <a:cxnLst>
                <a:cxn ang="0">
                  <a:pos x="T0" y="T1"/>
                </a:cxn>
                <a:cxn ang="0">
                  <a:pos x="T2" y="T3"/>
                </a:cxn>
                <a:cxn ang="0">
                  <a:pos x="T4" y="T5"/>
                </a:cxn>
                <a:cxn ang="0">
                  <a:pos x="T6" y="T7"/>
                </a:cxn>
              </a:cxnLst>
              <a:rect l="0" t="0" r="r" b="b"/>
              <a:pathLst>
                <a:path w="3550" h="1230">
                  <a:moveTo>
                    <a:pt x="746" y="1230"/>
                  </a:moveTo>
                  <a:lnTo>
                    <a:pt x="0" y="993"/>
                  </a:lnTo>
                  <a:lnTo>
                    <a:pt x="3550" y="0"/>
                  </a:lnTo>
                  <a:lnTo>
                    <a:pt x="746" y="1230"/>
                  </a:lnTo>
                  <a:close/>
                </a:path>
              </a:pathLst>
            </a:custGeom>
            <a:solidFill>
              <a:srgbClr val="F16415"/>
            </a:solidFill>
            <a:ln w="9525">
              <a:noFill/>
              <a:round/>
            </a:ln>
          </p:spPr>
          <p:txBody>
            <a:bodyPr vert="horz" wrap="square" lIns="91440" tIns="45720" rIns="91440" bIns="45720" numCol="1" anchor="t" anchorCtr="0" compatLnSpc="1"/>
            <a:p>
              <a:endParaRPr lang="en-US"/>
            </a:p>
          </p:txBody>
        </p:sp>
        <p:sp>
          <p:nvSpPr>
            <p:cNvPr id="21" name="Freeform 53"/>
            <p:cNvSpPr/>
            <p:nvPr userDrawn="1"/>
          </p:nvSpPr>
          <p:spPr bwMode="auto">
            <a:xfrm>
              <a:off x="10790419" y="3429000"/>
              <a:ext cx="939444" cy="822910"/>
            </a:xfrm>
            <a:custGeom>
              <a:avLst/>
              <a:gdLst>
                <a:gd name="T0" fmla="*/ 2097 w 2097"/>
                <a:gd name="T1" fmla="*/ 0 h 1837"/>
                <a:gd name="T2" fmla="*/ 0 w 2097"/>
                <a:gd name="T3" fmla="*/ 1484 h 1837"/>
                <a:gd name="T4" fmla="*/ 796 w 2097"/>
                <a:gd name="T5" fmla="*/ 1837 h 1837"/>
                <a:gd name="T6" fmla="*/ 2097 w 2097"/>
                <a:gd name="T7" fmla="*/ 0 h 1837"/>
              </a:gdLst>
              <a:ahLst/>
              <a:cxnLst>
                <a:cxn ang="0">
                  <a:pos x="T0" y="T1"/>
                </a:cxn>
                <a:cxn ang="0">
                  <a:pos x="T2" y="T3"/>
                </a:cxn>
                <a:cxn ang="0">
                  <a:pos x="T4" y="T5"/>
                </a:cxn>
                <a:cxn ang="0">
                  <a:pos x="T6" y="T7"/>
                </a:cxn>
              </a:cxnLst>
              <a:rect l="0" t="0" r="r" b="b"/>
              <a:pathLst>
                <a:path w="2097" h="1837">
                  <a:moveTo>
                    <a:pt x="2097" y="0"/>
                  </a:moveTo>
                  <a:lnTo>
                    <a:pt x="0" y="1484"/>
                  </a:lnTo>
                  <a:lnTo>
                    <a:pt x="796" y="1837"/>
                  </a:lnTo>
                  <a:lnTo>
                    <a:pt x="2097" y="0"/>
                  </a:lnTo>
                  <a:close/>
                </a:path>
              </a:pathLst>
            </a:custGeom>
            <a:solidFill>
              <a:srgbClr val="FCF664"/>
            </a:solidFill>
            <a:ln w="9525">
              <a:noFill/>
              <a:round/>
            </a:ln>
          </p:spPr>
          <p:txBody>
            <a:bodyPr vert="horz" wrap="square" lIns="91440" tIns="45720" rIns="91440" bIns="45720" numCol="1" anchor="t" anchorCtr="0" compatLnSpc="1"/>
            <a:p>
              <a:endParaRPr lang="en-US"/>
            </a:p>
          </p:txBody>
        </p:sp>
      </p:grpSp>
      <p:sp>
        <p:nvSpPr>
          <p:cNvPr id="31" name="Freeform 55"/>
          <p:cNvSpPr/>
          <p:nvPr userDrawn="1"/>
        </p:nvSpPr>
        <p:spPr bwMode="auto">
          <a:xfrm>
            <a:off x="3731040" y="4343342"/>
            <a:ext cx="6910579" cy="4757056"/>
          </a:xfrm>
          <a:custGeom>
            <a:avLst/>
            <a:gdLst>
              <a:gd name="T0" fmla="*/ 582 w 11725"/>
              <a:gd name="T1" fmla="*/ 7777 h 7845"/>
              <a:gd name="T2" fmla="*/ 1407 w 11725"/>
              <a:gd name="T3" fmla="*/ 7445 h 7845"/>
              <a:gd name="T4" fmla="*/ 2029 w 11725"/>
              <a:gd name="T5" fmla="*/ 6847 h 7845"/>
              <a:gd name="T6" fmla="*/ 2228 w 11725"/>
              <a:gd name="T7" fmla="*/ 6241 h 7845"/>
              <a:gd name="T8" fmla="*/ 2056 w 11725"/>
              <a:gd name="T9" fmla="*/ 5579 h 7845"/>
              <a:gd name="T10" fmla="*/ 1738 w 11725"/>
              <a:gd name="T11" fmla="*/ 5301 h 7845"/>
              <a:gd name="T12" fmla="*/ 1423 w 11725"/>
              <a:gd name="T13" fmla="*/ 5315 h 7845"/>
              <a:gd name="T14" fmla="*/ 1237 w 11725"/>
              <a:gd name="T15" fmla="*/ 5579 h 7845"/>
              <a:gd name="T16" fmla="*/ 1252 w 11725"/>
              <a:gd name="T17" fmla="*/ 5935 h 7845"/>
              <a:gd name="T18" fmla="*/ 1644 w 11725"/>
              <a:gd name="T19" fmla="*/ 6580 h 7845"/>
              <a:gd name="T20" fmla="*/ 2292 w 11725"/>
              <a:gd name="T21" fmla="*/ 7034 h 7845"/>
              <a:gd name="T22" fmla="*/ 3011 w 11725"/>
              <a:gd name="T23" fmla="*/ 7229 h 7845"/>
              <a:gd name="T24" fmla="*/ 3597 w 11725"/>
              <a:gd name="T25" fmla="*/ 7118 h 7845"/>
              <a:gd name="T26" fmla="*/ 3994 w 11725"/>
              <a:gd name="T27" fmla="*/ 6733 h 7845"/>
              <a:gd name="T28" fmla="*/ 4110 w 11725"/>
              <a:gd name="T29" fmla="*/ 6332 h 7845"/>
              <a:gd name="T30" fmla="*/ 4021 w 11725"/>
              <a:gd name="T31" fmla="*/ 5821 h 7845"/>
              <a:gd name="T32" fmla="*/ 3357 w 11725"/>
              <a:gd name="T33" fmla="*/ 4767 h 7845"/>
              <a:gd name="T34" fmla="*/ 2617 w 11725"/>
              <a:gd name="T35" fmla="*/ 3501 h 7845"/>
              <a:gd name="T36" fmla="*/ 2508 w 11725"/>
              <a:gd name="T37" fmla="*/ 2756 h 7845"/>
              <a:gd name="T38" fmla="*/ 2648 w 11725"/>
              <a:gd name="T39" fmla="*/ 2398 h 7845"/>
              <a:gd name="T40" fmla="*/ 3072 w 11725"/>
              <a:gd name="T41" fmla="*/ 2056 h 7845"/>
              <a:gd name="T42" fmla="*/ 3699 w 11725"/>
              <a:gd name="T43" fmla="*/ 1943 h 7845"/>
              <a:gd name="T44" fmla="*/ 4327 w 11725"/>
              <a:gd name="T45" fmla="*/ 2040 h 7845"/>
              <a:gd name="T46" fmla="*/ 4782 w 11725"/>
              <a:gd name="T47" fmla="*/ 2248 h 7845"/>
              <a:gd name="T48" fmla="*/ 5607 w 11725"/>
              <a:gd name="T49" fmla="*/ 2999 h 7845"/>
              <a:gd name="T50" fmla="*/ 6051 w 11725"/>
              <a:gd name="T51" fmla="*/ 3829 h 7845"/>
              <a:gd name="T52" fmla="*/ 6355 w 11725"/>
              <a:gd name="T53" fmla="*/ 5118 h 7845"/>
              <a:gd name="T54" fmla="*/ 6703 w 11725"/>
              <a:gd name="T55" fmla="*/ 5983 h 7845"/>
              <a:gd name="T56" fmla="*/ 7130 w 11725"/>
              <a:gd name="T57" fmla="*/ 6448 h 7845"/>
              <a:gd name="T58" fmla="*/ 7493 w 11725"/>
              <a:gd name="T59" fmla="*/ 6605 h 7845"/>
              <a:gd name="T60" fmla="*/ 7868 w 11725"/>
              <a:gd name="T61" fmla="*/ 6571 h 7845"/>
              <a:gd name="T62" fmla="*/ 8193 w 11725"/>
              <a:gd name="T63" fmla="*/ 6378 h 7845"/>
              <a:gd name="T64" fmla="*/ 8420 w 11725"/>
              <a:gd name="T65" fmla="*/ 6070 h 7845"/>
              <a:gd name="T66" fmla="*/ 8547 w 11725"/>
              <a:gd name="T67" fmla="*/ 5253 h 7845"/>
              <a:gd name="T68" fmla="*/ 8553 w 11725"/>
              <a:gd name="T69" fmla="*/ 3593 h 7845"/>
              <a:gd name="T70" fmla="*/ 8452 w 11725"/>
              <a:gd name="T71" fmla="*/ 3163 h 7845"/>
              <a:gd name="T72" fmla="*/ 8174 w 11725"/>
              <a:gd name="T73" fmla="*/ 2772 h 7845"/>
              <a:gd name="T74" fmla="*/ 7746 w 11725"/>
              <a:gd name="T75" fmla="*/ 2548 h 7845"/>
              <a:gd name="T76" fmla="*/ 7453 w 11725"/>
              <a:gd name="T77" fmla="*/ 2540 h 7845"/>
              <a:gd name="T78" fmla="*/ 7248 w 11725"/>
              <a:gd name="T79" fmla="*/ 2706 h 7845"/>
              <a:gd name="T80" fmla="*/ 7257 w 11725"/>
              <a:gd name="T81" fmla="*/ 2933 h 7845"/>
              <a:gd name="T82" fmla="*/ 7589 w 11725"/>
              <a:gd name="T83" fmla="*/ 3262 h 7845"/>
              <a:gd name="T84" fmla="*/ 8150 w 11725"/>
              <a:gd name="T85" fmla="*/ 3388 h 7845"/>
              <a:gd name="T86" fmla="*/ 8696 w 11725"/>
              <a:gd name="T87" fmla="*/ 3164 h 7845"/>
              <a:gd name="T88" fmla="*/ 9106 w 11725"/>
              <a:gd name="T89" fmla="*/ 2753 h 7845"/>
              <a:gd name="T90" fmla="*/ 9520 w 11725"/>
              <a:gd name="T91" fmla="*/ 1929 h 7845"/>
              <a:gd name="T92" fmla="*/ 9595 w 11725"/>
              <a:gd name="T93" fmla="*/ 1322 h 7845"/>
              <a:gd name="T94" fmla="*/ 9511 w 11725"/>
              <a:gd name="T95" fmla="*/ 795 h 7845"/>
              <a:gd name="T96" fmla="*/ 9580 w 11725"/>
              <a:gd name="T97" fmla="*/ 434 h 7845"/>
              <a:gd name="T98" fmla="*/ 9791 w 11725"/>
              <a:gd name="T99" fmla="*/ 340 h 7845"/>
              <a:gd name="T100" fmla="*/ 10139 w 11725"/>
              <a:gd name="T101" fmla="*/ 508 h 7845"/>
              <a:gd name="T102" fmla="*/ 10536 w 11725"/>
              <a:gd name="T103" fmla="*/ 1042 h 7845"/>
              <a:gd name="T104" fmla="*/ 10851 w 11725"/>
              <a:gd name="T105" fmla="*/ 1222 h 7845"/>
              <a:gd name="T106" fmla="*/ 11204 w 11725"/>
              <a:gd name="T107" fmla="*/ 1030 h 7845"/>
              <a:gd name="T108" fmla="*/ 11455 w 11725"/>
              <a:gd name="T109" fmla="*/ 576 h 7845"/>
              <a:gd name="connsiteX0" fmla="*/ 0 w 10000"/>
              <a:gd name="connsiteY0" fmla="*/ 10000 h 10000"/>
              <a:gd name="connsiteX1" fmla="*/ 208 w 10000"/>
              <a:gd name="connsiteY1" fmla="*/ 9985 h 10000"/>
              <a:gd name="connsiteX2" fmla="*/ 351 w 10000"/>
              <a:gd name="connsiteY2" fmla="*/ 9957 h 10000"/>
              <a:gd name="connsiteX3" fmla="*/ 496 w 10000"/>
              <a:gd name="connsiteY3" fmla="*/ 9913 h 10000"/>
              <a:gd name="connsiteX4" fmla="*/ 642 w 10000"/>
              <a:gd name="connsiteY4" fmla="*/ 9855 h 10000"/>
              <a:gd name="connsiteX5" fmla="*/ 787 w 10000"/>
              <a:gd name="connsiteY5" fmla="*/ 9786 h 10000"/>
              <a:gd name="connsiteX6" fmla="*/ 929 w 10000"/>
              <a:gd name="connsiteY6" fmla="*/ 9702 h 10000"/>
              <a:gd name="connsiteX7" fmla="*/ 1067 w 10000"/>
              <a:gd name="connsiteY7" fmla="*/ 9602 h 10000"/>
              <a:gd name="connsiteX8" fmla="*/ 1200 w 10000"/>
              <a:gd name="connsiteY8" fmla="*/ 9490 h 10000"/>
              <a:gd name="connsiteX9" fmla="*/ 1325 w 10000"/>
              <a:gd name="connsiteY9" fmla="*/ 9366 h 10000"/>
              <a:gd name="connsiteX10" fmla="*/ 1443 w 10000"/>
              <a:gd name="connsiteY10" fmla="*/ 9226 h 10000"/>
              <a:gd name="connsiteX11" fmla="*/ 1550 w 10000"/>
              <a:gd name="connsiteY11" fmla="*/ 9073 h 10000"/>
              <a:gd name="connsiteX12" fmla="*/ 1646 w 10000"/>
              <a:gd name="connsiteY12" fmla="*/ 8909 h 10000"/>
              <a:gd name="connsiteX13" fmla="*/ 1730 w 10000"/>
              <a:gd name="connsiteY13" fmla="*/ 8728 h 10000"/>
              <a:gd name="connsiteX14" fmla="*/ 1799 w 10000"/>
              <a:gd name="connsiteY14" fmla="*/ 8537 h 10000"/>
              <a:gd name="connsiteX15" fmla="*/ 1852 w 10000"/>
              <a:gd name="connsiteY15" fmla="*/ 8330 h 10000"/>
              <a:gd name="connsiteX16" fmla="*/ 1872 w 10000"/>
              <a:gd name="connsiteY16" fmla="*/ 8223 h 10000"/>
              <a:gd name="connsiteX17" fmla="*/ 1885 w 10000"/>
              <a:gd name="connsiteY17" fmla="*/ 8134 h 10000"/>
              <a:gd name="connsiteX18" fmla="*/ 1900 w 10000"/>
              <a:gd name="connsiteY18" fmla="*/ 7955 h 10000"/>
              <a:gd name="connsiteX19" fmla="*/ 1902 w 10000"/>
              <a:gd name="connsiteY19" fmla="*/ 7777 h 10000"/>
              <a:gd name="connsiteX20" fmla="*/ 1887 w 10000"/>
              <a:gd name="connsiteY20" fmla="*/ 7602 h 10000"/>
              <a:gd name="connsiteX21" fmla="*/ 1858 w 10000"/>
              <a:gd name="connsiteY21" fmla="*/ 7430 h 10000"/>
              <a:gd name="connsiteX22" fmla="*/ 1813 w 10000"/>
              <a:gd name="connsiteY22" fmla="*/ 7266 h 10000"/>
              <a:gd name="connsiteX23" fmla="*/ 1754 w 10000"/>
              <a:gd name="connsiteY23" fmla="*/ 7112 h 10000"/>
              <a:gd name="connsiteX24" fmla="*/ 1676 w 10000"/>
              <a:gd name="connsiteY24" fmla="*/ 6969 h 10000"/>
              <a:gd name="connsiteX25" fmla="*/ 1631 w 10000"/>
              <a:gd name="connsiteY25" fmla="*/ 6902 h 10000"/>
              <a:gd name="connsiteX26" fmla="*/ 1601 w 10000"/>
              <a:gd name="connsiteY26" fmla="*/ 6864 h 10000"/>
              <a:gd name="connsiteX27" fmla="*/ 1541 w 10000"/>
              <a:gd name="connsiteY27" fmla="*/ 6802 h 10000"/>
              <a:gd name="connsiteX28" fmla="*/ 1482 w 10000"/>
              <a:gd name="connsiteY28" fmla="*/ 6757 h 10000"/>
              <a:gd name="connsiteX29" fmla="*/ 1424 w 10000"/>
              <a:gd name="connsiteY29" fmla="*/ 6730 h 10000"/>
              <a:gd name="connsiteX30" fmla="*/ 1368 w 10000"/>
              <a:gd name="connsiteY30" fmla="*/ 6719 h 10000"/>
              <a:gd name="connsiteX31" fmla="*/ 1313 w 10000"/>
              <a:gd name="connsiteY31" fmla="*/ 6724 h 10000"/>
              <a:gd name="connsiteX32" fmla="*/ 1261 w 10000"/>
              <a:gd name="connsiteY32" fmla="*/ 6743 h 10000"/>
              <a:gd name="connsiteX33" fmla="*/ 1214 w 10000"/>
              <a:gd name="connsiteY33" fmla="*/ 6775 h 10000"/>
              <a:gd name="connsiteX34" fmla="*/ 1171 w 10000"/>
              <a:gd name="connsiteY34" fmla="*/ 6820 h 10000"/>
              <a:gd name="connsiteX35" fmla="*/ 1132 w 10000"/>
              <a:gd name="connsiteY35" fmla="*/ 6878 h 10000"/>
              <a:gd name="connsiteX36" fmla="*/ 1100 w 10000"/>
              <a:gd name="connsiteY36" fmla="*/ 6946 h 10000"/>
              <a:gd name="connsiteX37" fmla="*/ 1074 w 10000"/>
              <a:gd name="connsiteY37" fmla="*/ 7024 h 10000"/>
              <a:gd name="connsiteX38" fmla="*/ 1055 w 10000"/>
              <a:gd name="connsiteY38" fmla="*/ 7112 h 10000"/>
              <a:gd name="connsiteX39" fmla="*/ 1044 w 10000"/>
              <a:gd name="connsiteY39" fmla="*/ 7205 h 10000"/>
              <a:gd name="connsiteX40" fmla="*/ 1041 w 10000"/>
              <a:gd name="connsiteY40" fmla="*/ 7308 h 10000"/>
              <a:gd name="connsiteX41" fmla="*/ 1047 w 10000"/>
              <a:gd name="connsiteY41" fmla="*/ 7415 h 10000"/>
              <a:gd name="connsiteX42" fmla="*/ 1053 w 10000"/>
              <a:gd name="connsiteY42" fmla="*/ 7471 h 10000"/>
              <a:gd name="connsiteX43" fmla="*/ 1068 w 10000"/>
              <a:gd name="connsiteY43" fmla="*/ 7565 h 10000"/>
              <a:gd name="connsiteX44" fmla="*/ 1110 w 10000"/>
              <a:gd name="connsiteY44" fmla="*/ 7745 h 10000"/>
              <a:gd name="connsiteX45" fmla="*/ 1165 w 10000"/>
              <a:gd name="connsiteY45" fmla="*/ 7918 h 10000"/>
              <a:gd name="connsiteX46" fmla="*/ 1232 w 10000"/>
              <a:gd name="connsiteY46" fmla="*/ 8084 h 10000"/>
              <a:gd name="connsiteX47" fmla="*/ 1313 w 10000"/>
              <a:gd name="connsiteY47" fmla="*/ 8241 h 10000"/>
              <a:gd name="connsiteX48" fmla="*/ 1402 w 10000"/>
              <a:gd name="connsiteY48" fmla="*/ 8388 h 10000"/>
              <a:gd name="connsiteX49" fmla="*/ 1499 w 10000"/>
              <a:gd name="connsiteY49" fmla="*/ 8526 h 10000"/>
              <a:gd name="connsiteX50" fmla="*/ 1605 w 10000"/>
              <a:gd name="connsiteY50" fmla="*/ 8654 h 10000"/>
              <a:gd name="connsiteX51" fmla="*/ 1717 w 10000"/>
              <a:gd name="connsiteY51" fmla="*/ 8771 h 10000"/>
              <a:gd name="connsiteX52" fmla="*/ 1835 w 10000"/>
              <a:gd name="connsiteY52" fmla="*/ 8876 h 10000"/>
              <a:gd name="connsiteX53" fmla="*/ 1955 w 10000"/>
              <a:gd name="connsiteY53" fmla="*/ 8966 h 10000"/>
              <a:gd name="connsiteX54" fmla="*/ 2078 w 10000"/>
              <a:gd name="connsiteY54" fmla="*/ 9045 h 10000"/>
              <a:gd name="connsiteX55" fmla="*/ 2201 w 10000"/>
              <a:gd name="connsiteY55" fmla="*/ 9110 h 10000"/>
              <a:gd name="connsiteX56" fmla="*/ 2325 w 10000"/>
              <a:gd name="connsiteY56" fmla="*/ 9160 h 10000"/>
              <a:gd name="connsiteX57" fmla="*/ 2448 w 10000"/>
              <a:gd name="connsiteY57" fmla="*/ 9194 h 10000"/>
              <a:gd name="connsiteX58" fmla="*/ 2568 w 10000"/>
              <a:gd name="connsiteY58" fmla="*/ 9215 h 10000"/>
              <a:gd name="connsiteX59" fmla="*/ 2627 w 10000"/>
              <a:gd name="connsiteY59" fmla="*/ 9216 h 10000"/>
              <a:gd name="connsiteX60" fmla="*/ 2693 w 10000"/>
              <a:gd name="connsiteY60" fmla="*/ 9215 h 10000"/>
              <a:gd name="connsiteX61" fmla="*/ 2825 w 10000"/>
              <a:gd name="connsiteY61" fmla="*/ 9193 h 10000"/>
              <a:gd name="connsiteX62" fmla="*/ 2949 w 10000"/>
              <a:gd name="connsiteY62" fmla="*/ 9145 h 10000"/>
              <a:gd name="connsiteX63" fmla="*/ 3068 w 10000"/>
              <a:gd name="connsiteY63" fmla="*/ 9073 h 10000"/>
              <a:gd name="connsiteX64" fmla="*/ 3176 w 10000"/>
              <a:gd name="connsiteY64" fmla="*/ 8978 h 10000"/>
              <a:gd name="connsiteX65" fmla="*/ 3273 w 10000"/>
              <a:gd name="connsiteY65" fmla="*/ 8855 h 10000"/>
              <a:gd name="connsiteX66" fmla="*/ 3336 w 10000"/>
              <a:gd name="connsiteY66" fmla="*/ 8748 h 10000"/>
              <a:gd name="connsiteX67" fmla="*/ 3373 w 10000"/>
              <a:gd name="connsiteY67" fmla="*/ 8669 h 10000"/>
              <a:gd name="connsiteX68" fmla="*/ 3406 w 10000"/>
              <a:gd name="connsiteY68" fmla="*/ 8583 h 10000"/>
              <a:gd name="connsiteX69" fmla="*/ 3436 w 10000"/>
              <a:gd name="connsiteY69" fmla="*/ 8491 h 10000"/>
              <a:gd name="connsiteX70" fmla="*/ 3448 w 10000"/>
              <a:gd name="connsiteY70" fmla="*/ 8442 h 10000"/>
              <a:gd name="connsiteX71" fmla="*/ 3466 w 10000"/>
              <a:gd name="connsiteY71" fmla="*/ 8365 h 10000"/>
              <a:gd name="connsiteX72" fmla="*/ 3491 w 10000"/>
              <a:gd name="connsiteY72" fmla="*/ 8214 h 10000"/>
              <a:gd name="connsiteX73" fmla="*/ 3505 w 10000"/>
              <a:gd name="connsiteY73" fmla="*/ 8071 h 10000"/>
              <a:gd name="connsiteX74" fmla="*/ 3508 w 10000"/>
              <a:gd name="connsiteY74" fmla="*/ 7932 h 10000"/>
              <a:gd name="connsiteX75" fmla="*/ 3501 w 10000"/>
              <a:gd name="connsiteY75" fmla="*/ 7799 h 10000"/>
              <a:gd name="connsiteX76" fmla="*/ 3485 w 10000"/>
              <a:gd name="connsiteY76" fmla="*/ 7670 h 10000"/>
              <a:gd name="connsiteX77" fmla="*/ 3461 w 10000"/>
              <a:gd name="connsiteY77" fmla="*/ 7544 h 10000"/>
              <a:gd name="connsiteX78" fmla="*/ 3429 w 10000"/>
              <a:gd name="connsiteY78" fmla="*/ 7420 h 10000"/>
              <a:gd name="connsiteX79" fmla="*/ 3371 w 10000"/>
              <a:gd name="connsiteY79" fmla="*/ 7240 h 10000"/>
              <a:gd name="connsiteX80" fmla="*/ 3278 w 10000"/>
              <a:gd name="connsiteY80" fmla="*/ 7003 h 10000"/>
              <a:gd name="connsiteX81" fmla="*/ 3119 w 10000"/>
              <a:gd name="connsiteY81" fmla="*/ 6651 h 10000"/>
              <a:gd name="connsiteX82" fmla="*/ 3011 w 10000"/>
              <a:gd name="connsiteY82" fmla="*/ 6407 h 10000"/>
              <a:gd name="connsiteX83" fmla="*/ 2863 w 10000"/>
              <a:gd name="connsiteY83" fmla="*/ 6076 h 10000"/>
              <a:gd name="connsiteX84" fmla="*/ 2589 w 10000"/>
              <a:gd name="connsiteY84" fmla="*/ 5472 h 10000"/>
              <a:gd name="connsiteX85" fmla="*/ 2455 w 10000"/>
              <a:gd name="connsiteY85" fmla="*/ 5143 h 10000"/>
              <a:gd name="connsiteX86" fmla="*/ 2371 w 10000"/>
              <a:gd name="connsiteY86" fmla="*/ 4919 h 10000"/>
              <a:gd name="connsiteX87" fmla="*/ 2296 w 10000"/>
              <a:gd name="connsiteY87" fmla="*/ 4691 h 10000"/>
              <a:gd name="connsiteX88" fmla="*/ 2232 w 10000"/>
              <a:gd name="connsiteY88" fmla="*/ 4463 h 10000"/>
              <a:gd name="connsiteX89" fmla="*/ 2180 w 10000"/>
              <a:gd name="connsiteY89" fmla="*/ 4233 h 10000"/>
              <a:gd name="connsiteX90" fmla="*/ 2145 w 10000"/>
              <a:gd name="connsiteY90" fmla="*/ 4006 h 10000"/>
              <a:gd name="connsiteX91" fmla="*/ 2128 w 10000"/>
              <a:gd name="connsiteY91" fmla="*/ 3783 h 10000"/>
              <a:gd name="connsiteX92" fmla="*/ 2131 w 10000"/>
              <a:gd name="connsiteY92" fmla="*/ 3620 h 10000"/>
              <a:gd name="connsiteX93" fmla="*/ 2139 w 10000"/>
              <a:gd name="connsiteY93" fmla="*/ 3513 h 10000"/>
              <a:gd name="connsiteX94" fmla="*/ 2154 w 10000"/>
              <a:gd name="connsiteY94" fmla="*/ 3407 h 10000"/>
              <a:gd name="connsiteX95" fmla="*/ 2175 w 10000"/>
              <a:gd name="connsiteY95" fmla="*/ 3304 h 10000"/>
              <a:gd name="connsiteX96" fmla="*/ 2202 w 10000"/>
              <a:gd name="connsiteY96" fmla="*/ 3203 h 10000"/>
              <a:gd name="connsiteX97" fmla="*/ 2238 w 10000"/>
              <a:gd name="connsiteY97" fmla="*/ 3104 h 10000"/>
              <a:gd name="connsiteX98" fmla="*/ 2258 w 10000"/>
              <a:gd name="connsiteY98" fmla="*/ 3057 h 10000"/>
              <a:gd name="connsiteX99" fmla="*/ 2290 w 10000"/>
              <a:gd name="connsiteY99" fmla="*/ 2990 h 10000"/>
              <a:gd name="connsiteX100" fmla="*/ 2359 w 10000"/>
              <a:gd name="connsiteY100" fmla="*/ 2874 h 10000"/>
              <a:gd name="connsiteX101" fmla="*/ 2439 w 10000"/>
              <a:gd name="connsiteY101" fmla="*/ 2774 h 10000"/>
              <a:gd name="connsiteX102" fmla="*/ 2526 w 10000"/>
              <a:gd name="connsiteY102" fmla="*/ 2690 h 10000"/>
              <a:gd name="connsiteX103" fmla="*/ 2620 w 10000"/>
              <a:gd name="connsiteY103" fmla="*/ 2621 h 10000"/>
              <a:gd name="connsiteX104" fmla="*/ 2721 w 10000"/>
              <a:gd name="connsiteY104" fmla="*/ 2566 h 10000"/>
              <a:gd name="connsiteX105" fmla="*/ 2825 w 10000"/>
              <a:gd name="connsiteY105" fmla="*/ 2526 h 10000"/>
              <a:gd name="connsiteX106" fmla="*/ 2933 w 10000"/>
              <a:gd name="connsiteY106" fmla="*/ 2498 h 10000"/>
              <a:gd name="connsiteX107" fmla="*/ 3043 w 10000"/>
              <a:gd name="connsiteY107" fmla="*/ 2482 h 10000"/>
              <a:gd name="connsiteX108" fmla="*/ 3155 w 10000"/>
              <a:gd name="connsiteY108" fmla="*/ 2477 h 10000"/>
              <a:gd name="connsiteX109" fmla="*/ 3267 w 10000"/>
              <a:gd name="connsiteY109" fmla="*/ 2483 h 10000"/>
              <a:gd name="connsiteX110" fmla="*/ 3377 w 10000"/>
              <a:gd name="connsiteY110" fmla="*/ 2500 h 10000"/>
              <a:gd name="connsiteX111" fmla="*/ 3485 w 10000"/>
              <a:gd name="connsiteY111" fmla="*/ 2526 h 10000"/>
              <a:gd name="connsiteX112" fmla="*/ 3590 w 10000"/>
              <a:gd name="connsiteY112" fmla="*/ 2560 h 10000"/>
              <a:gd name="connsiteX113" fmla="*/ 3690 w 10000"/>
              <a:gd name="connsiteY113" fmla="*/ 2600 h 10000"/>
              <a:gd name="connsiteX114" fmla="*/ 3784 w 10000"/>
              <a:gd name="connsiteY114" fmla="*/ 2650 h 10000"/>
              <a:gd name="connsiteX115" fmla="*/ 3829 w 10000"/>
              <a:gd name="connsiteY115" fmla="*/ 2677 h 10000"/>
              <a:gd name="connsiteX116" fmla="*/ 3881 w 10000"/>
              <a:gd name="connsiteY116" fmla="*/ 2710 h 10000"/>
              <a:gd name="connsiteX117" fmla="*/ 3981 w 10000"/>
              <a:gd name="connsiteY117" fmla="*/ 2784 h 10000"/>
              <a:gd name="connsiteX118" fmla="*/ 4078 w 10000"/>
              <a:gd name="connsiteY118" fmla="*/ 2866 h 10000"/>
              <a:gd name="connsiteX119" fmla="*/ 4173 w 10000"/>
              <a:gd name="connsiteY119" fmla="*/ 2955 h 10000"/>
              <a:gd name="connsiteX120" fmla="*/ 4310 w 10000"/>
              <a:gd name="connsiteY120" fmla="*/ 3100 h 10000"/>
              <a:gd name="connsiteX121" fmla="*/ 4482 w 10000"/>
              <a:gd name="connsiteY121" fmla="*/ 3319 h 10000"/>
              <a:gd name="connsiteX122" fmla="*/ 4640 w 10000"/>
              <a:gd name="connsiteY122" fmla="*/ 3562 h 10000"/>
              <a:gd name="connsiteX123" fmla="*/ 4782 w 10000"/>
              <a:gd name="connsiteY123" fmla="*/ 3823 h 10000"/>
              <a:gd name="connsiteX124" fmla="*/ 4911 w 10000"/>
              <a:gd name="connsiteY124" fmla="*/ 4101 h 10000"/>
              <a:gd name="connsiteX125" fmla="*/ 5021 w 10000"/>
              <a:gd name="connsiteY125" fmla="*/ 4391 h 10000"/>
              <a:gd name="connsiteX126" fmla="*/ 5069 w 10000"/>
              <a:gd name="connsiteY126" fmla="*/ 4542 h 10000"/>
              <a:gd name="connsiteX127" fmla="*/ 5103 w 10000"/>
              <a:gd name="connsiteY127" fmla="*/ 4653 h 10000"/>
              <a:gd name="connsiteX128" fmla="*/ 5161 w 10000"/>
              <a:gd name="connsiteY128" fmla="*/ 4881 h 10000"/>
              <a:gd name="connsiteX129" fmla="*/ 5209 w 10000"/>
              <a:gd name="connsiteY129" fmla="*/ 5112 h 10000"/>
              <a:gd name="connsiteX130" fmla="*/ 5250 w 10000"/>
              <a:gd name="connsiteY130" fmla="*/ 5346 h 10000"/>
              <a:gd name="connsiteX131" fmla="*/ 5303 w 10000"/>
              <a:gd name="connsiteY131" fmla="*/ 5700 h 10000"/>
              <a:gd name="connsiteX132" fmla="*/ 5367 w 10000"/>
              <a:gd name="connsiteY132" fmla="*/ 6175 h 10000"/>
              <a:gd name="connsiteX133" fmla="*/ 5420 w 10000"/>
              <a:gd name="connsiteY133" fmla="*/ 6524 h 10000"/>
              <a:gd name="connsiteX134" fmla="*/ 5461 w 10000"/>
              <a:gd name="connsiteY134" fmla="*/ 6755 h 10000"/>
              <a:gd name="connsiteX135" fmla="*/ 5509 w 10000"/>
              <a:gd name="connsiteY135" fmla="*/ 6980 h 10000"/>
              <a:gd name="connsiteX136" fmla="*/ 5566 w 10000"/>
              <a:gd name="connsiteY136" fmla="*/ 7202 h 10000"/>
              <a:gd name="connsiteX137" fmla="*/ 5635 w 10000"/>
              <a:gd name="connsiteY137" fmla="*/ 7419 h 10000"/>
              <a:gd name="connsiteX138" fmla="*/ 5717 w 10000"/>
              <a:gd name="connsiteY138" fmla="*/ 7627 h 10000"/>
              <a:gd name="connsiteX139" fmla="*/ 5814 w 10000"/>
              <a:gd name="connsiteY139" fmla="*/ 7828 h 10000"/>
              <a:gd name="connsiteX140" fmla="*/ 5928 w 10000"/>
              <a:gd name="connsiteY140" fmla="*/ 8019 h 10000"/>
              <a:gd name="connsiteX141" fmla="*/ 5993 w 10000"/>
              <a:gd name="connsiteY141" fmla="*/ 8111 h 10000"/>
              <a:gd name="connsiteX142" fmla="*/ 6021 w 10000"/>
              <a:gd name="connsiteY142" fmla="*/ 8150 h 10000"/>
              <a:gd name="connsiteX143" fmla="*/ 6081 w 10000"/>
              <a:gd name="connsiteY143" fmla="*/ 8219 h 10000"/>
              <a:gd name="connsiteX144" fmla="*/ 6141 w 10000"/>
              <a:gd name="connsiteY144" fmla="*/ 8278 h 10000"/>
              <a:gd name="connsiteX145" fmla="*/ 6203 w 10000"/>
              <a:gd name="connsiteY145" fmla="*/ 8329 h 10000"/>
              <a:gd name="connsiteX146" fmla="*/ 6264 w 10000"/>
              <a:gd name="connsiteY146" fmla="*/ 8368 h 10000"/>
              <a:gd name="connsiteX147" fmla="*/ 6328 w 10000"/>
              <a:gd name="connsiteY147" fmla="*/ 8398 h 10000"/>
              <a:gd name="connsiteX148" fmla="*/ 6391 w 10000"/>
              <a:gd name="connsiteY148" fmla="*/ 8419 h 10000"/>
              <a:gd name="connsiteX149" fmla="*/ 6455 w 10000"/>
              <a:gd name="connsiteY149" fmla="*/ 8431 h 10000"/>
              <a:gd name="connsiteX150" fmla="*/ 6519 w 10000"/>
              <a:gd name="connsiteY150" fmla="*/ 8431 h 10000"/>
              <a:gd name="connsiteX151" fmla="*/ 6583 w 10000"/>
              <a:gd name="connsiteY151" fmla="*/ 8423 h 10000"/>
              <a:gd name="connsiteX152" fmla="*/ 6646 w 10000"/>
              <a:gd name="connsiteY152" fmla="*/ 8404 h 10000"/>
              <a:gd name="connsiteX153" fmla="*/ 6710 w 10000"/>
              <a:gd name="connsiteY153" fmla="*/ 8376 h 10000"/>
              <a:gd name="connsiteX154" fmla="*/ 6774 w 10000"/>
              <a:gd name="connsiteY154" fmla="*/ 8340 h 10000"/>
              <a:gd name="connsiteX155" fmla="*/ 6835 w 10000"/>
              <a:gd name="connsiteY155" fmla="*/ 8292 h 10000"/>
              <a:gd name="connsiteX156" fmla="*/ 6897 w 10000"/>
              <a:gd name="connsiteY156" fmla="*/ 8235 h 10000"/>
              <a:gd name="connsiteX157" fmla="*/ 6958 w 10000"/>
              <a:gd name="connsiteY157" fmla="*/ 8168 h 10000"/>
              <a:gd name="connsiteX158" fmla="*/ 6988 w 10000"/>
              <a:gd name="connsiteY158" fmla="*/ 8130 h 10000"/>
              <a:gd name="connsiteX159" fmla="*/ 7014 w 10000"/>
              <a:gd name="connsiteY159" fmla="*/ 8094 h 10000"/>
              <a:gd name="connsiteX160" fmla="*/ 7062 w 10000"/>
              <a:gd name="connsiteY160" fmla="*/ 8022 h 10000"/>
              <a:gd name="connsiteX161" fmla="*/ 7103 w 10000"/>
              <a:gd name="connsiteY161" fmla="*/ 7944 h 10000"/>
              <a:gd name="connsiteX162" fmla="*/ 7138 w 10000"/>
              <a:gd name="connsiteY162" fmla="*/ 7862 h 10000"/>
              <a:gd name="connsiteX163" fmla="*/ 7181 w 10000"/>
              <a:gd name="connsiteY163" fmla="*/ 7737 h 10000"/>
              <a:gd name="connsiteX164" fmla="*/ 7223 w 10000"/>
              <a:gd name="connsiteY164" fmla="*/ 7560 h 10000"/>
              <a:gd name="connsiteX165" fmla="*/ 7251 w 10000"/>
              <a:gd name="connsiteY165" fmla="*/ 7375 h 10000"/>
              <a:gd name="connsiteX166" fmla="*/ 7267 w 10000"/>
              <a:gd name="connsiteY166" fmla="*/ 7184 h 10000"/>
              <a:gd name="connsiteX167" fmla="*/ 7282 w 10000"/>
              <a:gd name="connsiteY167" fmla="*/ 6891 h 10000"/>
              <a:gd name="connsiteX168" fmla="*/ 7290 w 10000"/>
              <a:gd name="connsiteY168" fmla="*/ 6696 h 10000"/>
              <a:gd name="connsiteX169" fmla="*/ 7301 w 10000"/>
              <a:gd name="connsiteY169" fmla="*/ 6432 h 10000"/>
              <a:gd name="connsiteX170" fmla="*/ 7313 w 10000"/>
              <a:gd name="connsiteY170" fmla="*/ 5903 h 10000"/>
              <a:gd name="connsiteX171" fmla="*/ 7313 w 10000"/>
              <a:gd name="connsiteY171" fmla="*/ 5373 h 10000"/>
              <a:gd name="connsiteX172" fmla="*/ 7304 w 10000"/>
              <a:gd name="connsiteY172" fmla="*/ 4844 h 10000"/>
              <a:gd name="connsiteX173" fmla="*/ 7295 w 10000"/>
              <a:gd name="connsiteY173" fmla="*/ 4580 h 10000"/>
              <a:gd name="connsiteX174" fmla="*/ 7293 w 10000"/>
              <a:gd name="connsiteY174" fmla="*/ 4518 h 10000"/>
              <a:gd name="connsiteX175" fmla="*/ 7281 w 10000"/>
              <a:gd name="connsiteY175" fmla="*/ 4391 h 10000"/>
              <a:gd name="connsiteX176" fmla="*/ 7263 w 10000"/>
              <a:gd name="connsiteY176" fmla="*/ 4268 h 10000"/>
              <a:gd name="connsiteX177" fmla="*/ 7238 w 10000"/>
              <a:gd name="connsiteY177" fmla="*/ 4149 h 10000"/>
              <a:gd name="connsiteX178" fmla="*/ 7209 w 10000"/>
              <a:gd name="connsiteY178" fmla="*/ 4032 h 10000"/>
              <a:gd name="connsiteX179" fmla="*/ 7173 w 10000"/>
              <a:gd name="connsiteY179" fmla="*/ 3921 h 10000"/>
              <a:gd name="connsiteX180" fmla="*/ 7130 w 10000"/>
              <a:gd name="connsiteY180" fmla="*/ 3813 h 10000"/>
              <a:gd name="connsiteX181" fmla="*/ 7083 w 10000"/>
              <a:gd name="connsiteY181" fmla="*/ 3712 h 10000"/>
              <a:gd name="connsiteX182" fmla="*/ 7029 w 10000"/>
              <a:gd name="connsiteY182" fmla="*/ 3620 h 10000"/>
              <a:gd name="connsiteX183" fmla="*/ 6971 w 10000"/>
              <a:gd name="connsiteY183" fmla="*/ 3533 h 10000"/>
              <a:gd name="connsiteX184" fmla="*/ 6908 w 10000"/>
              <a:gd name="connsiteY184" fmla="*/ 3457 h 10000"/>
              <a:gd name="connsiteX185" fmla="*/ 6839 w 10000"/>
              <a:gd name="connsiteY185" fmla="*/ 3388 h 10000"/>
              <a:gd name="connsiteX186" fmla="*/ 6767 w 10000"/>
              <a:gd name="connsiteY186" fmla="*/ 3331 h 10000"/>
              <a:gd name="connsiteX187" fmla="*/ 6688 w 10000"/>
              <a:gd name="connsiteY187" fmla="*/ 3282 h 10000"/>
              <a:gd name="connsiteX188" fmla="*/ 6606 w 10000"/>
              <a:gd name="connsiteY188" fmla="*/ 3248 h 10000"/>
              <a:gd name="connsiteX189" fmla="*/ 6520 w 10000"/>
              <a:gd name="connsiteY189" fmla="*/ 3225 h 10000"/>
              <a:gd name="connsiteX190" fmla="*/ 6475 w 10000"/>
              <a:gd name="connsiteY190" fmla="*/ 3220 h 10000"/>
              <a:gd name="connsiteX191" fmla="*/ 6451 w 10000"/>
              <a:gd name="connsiteY191" fmla="*/ 3219 h 10000"/>
              <a:gd name="connsiteX192" fmla="*/ 6404 w 10000"/>
              <a:gd name="connsiteY192" fmla="*/ 3224 h 10000"/>
              <a:gd name="connsiteX193" fmla="*/ 6357 w 10000"/>
              <a:gd name="connsiteY193" fmla="*/ 3238 h 10000"/>
              <a:gd name="connsiteX194" fmla="*/ 6312 w 10000"/>
              <a:gd name="connsiteY194" fmla="*/ 3263 h 10000"/>
              <a:gd name="connsiteX195" fmla="*/ 6270 w 10000"/>
              <a:gd name="connsiteY195" fmla="*/ 3296 h 10000"/>
              <a:gd name="connsiteX196" fmla="*/ 6234 w 10000"/>
              <a:gd name="connsiteY196" fmla="*/ 3340 h 10000"/>
              <a:gd name="connsiteX197" fmla="*/ 6204 w 10000"/>
              <a:gd name="connsiteY197" fmla="*/ 3391 h 10000"/>
              <a:gd name="connsiteX198" fmla="*/ 6182 w 10000"/>
              <a:gd name="connsiteY198" fmla="*/ 3449 h 10000"/>
              <a:gd name="connsiteX199" fmla="*/ 6174 w 10000"/>
              <a:gd name="connsiteY199" fmla="*/ 3482 h 10000"/>
              <a:gd name="connsiteX200" fmla="*/ 6170 w 10000"/>
              <a:gd name="connsiteY200" fmla="*/ 3508 h 10000"/>
              <a:gd name="connsiteX201" fmla="*/ 6165 w 10000"/>
              <a:gd name="connsiteY201" fmla="*/ 3559 h 10000"/>
              <a:gd name="connsiteX202" fmla="*/ 6169 w 10000"/>
              <a:gd name="connsiteY202" fmla="*/ 3638 h 10000"/>
              <a:gd name="connsiteX203" fmla="*/ 6189 w 10000"/>
              <a:gd name="connsiteY203" fmla="*/ 3739 h 10000"/>
              <a:gd name="connsiteX204" fmla="*/ 6225 w 10000"/>
              <a:gd name="connsiteY204" fmla="*/ 3832 h 10000"/>
              <a:gd name="connsiteX205" fmla="*/ 6248 w 10000"/>
              <a:gd name="connsiteY205" fmla="*/ 3873 h 10000"/>
              <a:gd name="connsiteX206" fmla="*/ 6292 w 10000"/>
              <a:gd name="connsiteY206" fmla="*/ 3944 h 10000"/>
              <a:gd name="connsiteX207" fmla="*/ 6380 w 10000"/>
              <a:gd name="connsiteY207" fmla="*/ 4062 h 10000"/>
              <a:gd name="connsiteX208" fmla="*/ 6472 w 10000"/>
              <a:gd name="connsiteY208" fmla="*/ 4158 h 10000"/>
              <a:gd name="connsiteX209" fmla="*/ 6566 w 10000"/>
              <a:gd name="connsiteY209" fmla="*/ 4233 h 10000"/>
              <a:gd name="connsiteX210" fmla="*/ 6662 w 10000"/>
              <a:gd name="connsiteY210" fmla="*/ 4284 h 10000"/>
              <a:gd name="connsiteX211" fmla="*/ 6757 w 10000"/>
              <a:gd name="connsiteY211" fmla="*/ 4316 h 10000"/>
              <a:gd name="connsiteX212" fmla="*/ 6854 w 10000"/>
              <a:gd name="connsiteY212" fmla="*/ 4328 h 10000"/>
              <a:gd name="connsiteX213" fmla="*/ 6951 w 10000"/>
              <a:gd name="connsiteY213" fmla="*/ 4319 h 10000"/>
              <a:gd name="connsiteX214" fmla="*/ 7047 w 10000"/>
              <a:gd name="connsiteY214" fmla="*/ 4294 h 10000"/>
              <a:gd name="connsiteX215" fmla="*/ 7143 w 10000"/>
              <a:gd name="connsiteY215" fmla="*/ 4251 h 10000"/>
              <a:gd name="connsiteX216" fmla="*/ 7237 w 10000"/>
              <a:gd name="connsiteY216" fmla="*/ 4194 h 10000"/>
              <a:gd name="connsiteX217" fmla="*/ 7328 w 10000"/>
              <a:gd name="connsiteY217" fmla="*/ 4121 h 10000"/>
              <a:gd name="connsiteX218" fmla="*/ 7417 w 10000"/>
              <a:gd name="connsiteY218" fmla="*/ 4033 h 10000"/>
              <a:gd name="connsiteX219" fmla="*/ 7503 w 10000"/>
              <a:gd name="connsiteY219" fmla="*/ 3934 h 10000"/>
              <a:gd name="connsiteX220" fmla="*/ 7586 w 10000"/>
              <a:gd name="connsiteY220" fmla="*/ 3822 h 10000"/>
              <a:gd name="connsiteX221" fmla="*/ 7663 w 10000"/>
              <a:gd name="connsiteY221" fmla="*/ 3698 h 10000"/>
              <a:gd name="connsiteX222" fmla="*/ 7701 w 10000"/>
              <a:gd name="connsiteY222" fmla="*/ 3632 h 10000"/>
              <a:gd name="connsiteX223" fmla="*/ 7766 w 10000"/>
              <a:gd name="connsiteY223" fmla="*/ 3509 h 10000"/>
              <a:gd name="connsiteX224" fmla="*/ 7886 w 10000"/>
              <a:gd name="connsiteY224" fmla="*/ 3250 h 10000"/>
              <a:gd name="connsiteX225" fmla="*/ 7988 w 10000"/>
              <a:gd name="connsiteY225" fmla="*/ 2973 h 10000"/>
              <a:gd name="connsiteX226" fmla="*/ 8051 w 10000"/>
              <a:gd name="connsiteY226" fmla="*/ 2756 h 10000"/>
              <a:gd name="connsiteX227" fmla="*/ 8089 w 10000"/>
              <a:gd name="connsiteY227" fmla="*/ 2609 h 10000"/>
              <a:gd name="connsiteX228" fmla="*/ 8119 w 10000"/>
              <a:gd name="connsiteY228" fmla="*/ 2459 h 10000"/>
              <a:gd name="connsiteX229" fmla="*/ 8145 w 10000"/>
              <a:gd name="connsiteY229" fmla="*/ 2306 h 10000"/>
              <a:gd name="connsiteX230" fmla="*/ 8165 w 10000"/>
              <a:gd name="connsiteY230" fmla="*/ 2153 h 10000"/>
              <a:gd name="connsiteX231" fmla="*/ 8178 w 10000"/>
              <a:gd name="connsiteY231" fmla="*/ 1997 h 10000"/>
              <a:gd name="connsiteX232" fmla="*/ 8185 w 10000"/>
              <a:gd name="connsiteY232" fmla="*/ 1841 h 10000"/>
              <a:gd name="connsiteX233" fmla="*/ 8183 w 10000"/>
              <a:gd name="connsiteY233" fmla="*/ 1685 h 10000"/>
              <a:gd name="connsiteX234" fmla="*/ 8176 w 10000"/>
              <a:gd name="connsiteY234" fmla="*/ 1528 h 10000"/>
              <a:gd name="connsiteX235" fmla="*/ 8162 w 10000"/>
              <a:gd name="connsiteY235" fmla="*/ 1372 h 10000"/>
              <a:gd name="connsiteX236" fmla="*/ 8151 w 10000"/>
              <a:gd name="connsiteY236" fmla="*/ 1293 h 10000"/>
              <a:gd name="connsiteX237" fmla="*/ 8134 w 10000"/>
              <a:gd name="connsiteY237" fmla="*/ 1188 h 10000"/>
              <a:gd name="connsiteX238" fmla="*/ 8112 w 10000"/>
              <a:gd name="connsiteY238" fmla="*/ 1013 h 10000"/>
              <a:gd name="connsiteX239" fmla="*/ 8103 w 10000"/>
              <a:gd name="connsiteY239" fmla="*/ 894 h 10000"/>
              <a:gd name="connsiteX240" fmla="*/ 8105 w 10000"/>
              <a:gd name="connsiteY240" fmla="*/ 779 h 10000"/>
              <a:gd name="connsiteX241" fmla="*/ 8122 w 10000"/>
              <a:gd name="connsiteY241" fmla="*/ 670 h 10000"/>
              <a:gd name="connsiteX242" fmla="*/ 8148 w 10000"/>
              <a:gd name="connsiteY242" fmla="*/ 598 h 10000"/>
              <a:gd name="connsiteX243" fmla="*/ 8171 w 10000"/>
              <a:gd name="connsiteY243" fmla="*/ 553 h 10000"/>
              <a:gd name="connsiteX244" fmla="*/ 8200 w 10000"/>
              <a:gd name="connsiteY244" fmla="*/ 515 h 10000"/>
              <a:gd name="connsiteX245" fmla="*/ 8235 w 10000"/>
              <a:gd name="connsiteY245" fmla="*/ 481 h 10000"/>
              <a:gd name="connsiteX246" fmla="*/ 8254 w 10000"/>
              <a:gd name="connsiteY246" fmla="*/ 467 h 10000"/>
              <a:gd name="connsiteX247" fmla="*/ 8287 w 10000"/>
              <a:gd name="connsiteY247" fmla="*/ 447 h 10000"/>
              <a:gd name="connsiteX248" fmla="*/ 8351 w 10000"/>
              <a:gd name="connsiteY248" fmla="*/ 433 h 10000"/>
              <a:gd name="connsiteX249" fmla="*/ 8414 w 10000"/>
              <a:gd name="connsiteY249" fmla="*/ 442 h 10000"/>
              <a:gd name="connsiteX250" fmla="*/ 8478 w 10000"/>
              <a:gd name="connsiteY250" fmla="*/ 474 h 10000"/>
              <a:gd name="connsiteX251" fmla="*/ 8540 w 10000"/>
              <a:gd name="connsiteY251" fmla="*/ 520 h 10000"/>
              <a:gd name="connsiteX252" fmla="*/ 8596 w 10000"/>
              <a:gd name="connsiteY252" fmla="*/ 580 h 10000"/>
              <a:gd name="connsiteX253" fmla="*/ 8647 w 10000"/>
              <a:gd name="connsiteY253" fmla="*/ 648 h 10000"/>
              <a:gd name="connsiteX254" fmla="*/ 8690 w 10000"/>
              <a:gd name="connsiteY254" fmla="*/ 719 h 10000"/>
              <a:gd name="connsiteX255" fmla="*/ 8709 w 10000"/>
              <a:gd name="connsiteY255" fmla="*/ 755 h 10000"/>
              <a:gd name="connsiteX256" fmla="*/ 8787 w 10000"/>
              <a:gd name="connsiteY256" fmla="*/ 925 h 10000"/>
              <a:gd name="connsiteX257" fmla="*/ 8917 w 10000"/>
              <a:gd name="connsiteY257" fmla="*/ 1205 h 10000"/>
              <a:gd name="connsiteX258" fmla="*/ 8986 w 10000"/>
              <a:gd name="connsiteY258" fmla="*/ 1328 h 10000"/>
              <a:gd name="connsiteX259" fmla="*/ 9036 w 10000"/>
              <a:gd name="connsiteY259" fmla="*/ 1402 h 10000"/>
              <a:gd name="connsiteX260" fmla="*/ 9087 w 10000"/>
              <a:gd name="connsiteY260" fmla="*/ 1466 h 10000"/>
              <a:gd name="connsiteX261" fmla="*/ 9140 w 10000"/>
              <a:gd name="connsiteY261" fmla="*/ 1513 h 10000"/>
              <a:gd name="connsiteX262" fmla="*/ 9197 w 10000"/>
              <a:gd name="connsiteY262" fmla="*/ 1545 h 10000"/>
              <a:gd name="connsiteX263" fmla="*/ 9255 w 10000"/>
              <a:gd name="connsiteY263" fmla="*/ 1558 h 10000"/>
              <a:gd name="connsiteX264" fmla="*/ 9316 w 10000"/>
              <a:gd name="connsiteY264" fmla="*/ 1550 h 10000"/>
              <a:gd name="connsiteX265" fmla="*/ 9380 w 10000"/>
              <a:gd name="connsiteY265" fmla="*/ 1518 h 10000"/>
              <a:gd name="connsiteX266" fmla="*/ 9448 w 10000"/>
              <a:gd name="connsiteY266" fmla="*/ 1460 h 10000"/>
              <a:gd name="connsiteX267" fmla="*/ 9519 w 10000"/>
              <a:gd name="connsiteY267" fmla="*/ 1370 h 10000"/>
              <a:gd name="connsiteX268" fmla="*/ 9556 w 10000"/>
              <a:gd name="connsiteY268" fmla="*/ 1313 h 10000"/>
              <a:gd name="connsiteX269" fmla="*/ 9592 w 10000"/>
              <a:gd name="connsiteY269" fmla="*/ 1250 h 10000"/>
              <a:gd name="connsiteX270" fmla="*/ 9654 w 10000"/>
              <a:gd name="connsiteY270" fmla="*/ 1114 h 10000"/>
              <a:gd name="connsiteX271" fmla="*/ 9706 w 10000"/>
              <a:gd name="connsiteY271" fmla="*/ 965 h 10000"/>
              <a:gd name="connsiteX272" fmla="*/ 9750 w 10000"/>
              <a:gd name="connsiteY272" fmla="*/ 811 h 10000"/>
              <a:gd name="connsiteX273" fmla="*/ 9770 w 10000"/>
              <a:gd name="connsiteY273" fmla="*/ 734 h 10000"/>
              <a:gd name="connsiteX274" fmla="*/ 9817 w 10000"/>
              <a:gd name="connsiteY274" fmla="*/ 547 h 10000"/>
              <a:gd name="connsiteX275" fmla="*/ 9897 w 10000"/>
              <a:gd name="connsiteY275" fmla="*/ 261 h 10000"/>
              <a:gd name="connsiteX276" fmla="*/ 9962 w 10000"/>
              <a:gd name="connsiteY276" fmla="*/ 83 h 10000"/>
              <a:gd name="connsiteX277" fmla="*/ 10000 w 10000"/>
              <a:gd name="connsiteY277" fmla="*/ 0 h 10000"/>
              <a:gd name="connsiteX0-1" fmla="*/ 0 w 9792"/>
              <a:gd name="connsiteY0-2" fmla="*/ 9985 h 9985"/>
              <a:gd name="connsiteX1-3" fmla="*/ 143 w 9792"/>
              <a:gd name="connsiteY1-4" fmla="*/ 9957 h 9985"/>
              <a:gd name="connsiteX2-5" fmla="*/ 288 w 9792"/>
              <a:gd name="connsiteY2-6" fmla="*/ 9913 h 9985"/>
              <a:gd name="connsiteX3-7" fmla="*/ 434 w 9792"/>
              <a:gd name="connsiteY3-8" fmla="*/ 9855 h 9985"/>
              <a:gd name="connsiteX4-9" fmla="*/ 579 w 9792"/>
              <a:gd name="connsiteY4-10" fmla="*/ 9786 h 9985"/>
              <a:gd name="connsiteX5-11" fmla="*/ 721 w 9792"/>
              <a:gd name="connsiteY5-12" fmla="*/ 9702 h 9985"/>
              <a:gd name="connsiteX6-13" fmla="*/ 859 w 9792"/>
              <a:gd name="connsiteY6-14" fmla="*/ 9602 h 9985"/>
              <a:gd name="connsiteX7-15" fmla="*/ 992 w 9792"/>
              <a:gd name="connsiteY7-16" fmla="*/ 9490 h 9985"/>
              <a:gd name="connsiteX8-17" fmla="*/ 1117 w 9792"/>
              <a:gd name="connsiteY8-18" fmla="*/ 9366 h 9985"/>
              <a:gd name="connsiteX9-19" fmla="*/ 1235 w 9792"/>
              <a:gd name="connsiteY9-20" fmla="*/ 9226 h 9985"/>
              <a:gd name="connsiteX10-21" fmla="*/ 1342 w 9792"/>
              <a:gd name="connsiteY10-22" fmla="*/ 9073 h 9985"/>
              <a:gd name="connsiteX11-23" fmla="*/ 1438 w 9792"/>
              <a:gd name="connsiteY11-24" fmla="*/ 8909 h 9985"/>
              <a:gd name="connsiteX12-25" fmla="*/ 1522 w 9792"/>
              <a:gd name="connsiteY12-26" fmla="*/ 8728 h 9985"/>
              <a:gd name="connsiteX13-27" fmla="*/ 1591 w 9792"/>
              <a:gd name="connsiteY13-28" fmla="*/ 8537 h 9985"/>
              <a:gd name="connsiteX14-29" fmla="*/ 1644 w 9792"/>
              <a:gd name="connsiteY14-30" fmla="*/ 8330 h 9985"/>
              <a:gd name="connsiteX15-31" fmla="*/ 1664 w 9792"/>
              <a:gd name="connsiteY15-32" fmla="*/ 8223 h 9985"/>
              <a:gd name="connsiteX16-33" fmla="*/ 1677 w 9792"/>
              <a:gd name="connsiteY16-34" fmla="*/ 8134 h 9985"/>
              <a:gd name="connsiteX17-35" fmla="*/ 1692 w 9792"/>
              <a:gd name="connsiteY17-36" fmla="*/ 7955 h 9985"/>
              <a:gd name="connsiteX18-37" fmla="*/ 1694 w 9792"/>
              <a:gd name="connsiteY18-38" fmla="*/ 7777 h 9985"/>
              <a:gd name="connsiteX19-39" fmla="*/ 1679 w 9792"/>
              <a:gd name="connsiteY19-40" fmla="*/ 7602 h 9985"/>
              <a:gd name="connsiteX20-41" fmla="*/ 1650 w 9792"/>
              <a:gd name="connsiteY20-42" fmla="*/ 7430 h 9985"/>
              <a:gd name="connsiteX21-43" fmla="*/ 1605 w 9792"/>
              <a:gd name="connsiteY21-44" fmla="*/ 7266 h 9985"/>
              <a:gd name="connsiteX22-45" fmla="*/ 1546 w 9792"/>
              <a:gd name="connsiteY22-46" fmla="*/ 7112 h 9985"/>
              <a:gd name="connsiteX23-47" fmla="*/ 1468 w 9792"/>
              <a:gd name="connsiteY23-48" fmla="*/ 6969 h 9985"/>
              <a:gd name="connsiteX24-49" fmla="*/ 1423 w 9792"/>
              <a:gd name="connsiteY24-50" fmla="*/ 6902 h 9985"/>
              <a:gd name="connsiteX25-51" fmla="*/ 1393 w 9792"/>
              <a:gd name="connsiteY25-52" fmla="*/ 6864 h 9985"/>
              <a:gd name="connsiteX26-53" fmla="*/ 1333 w 9792"/>
              <a:gd name="connsiteY26-54" fmla="*/ 6802 h 9985"/>
              <a:gd name="connsiteX27-55" fmla="*/ 1274 w 9792"/>
              <a:gd name="connsiteY27-56" fmla="*/ 6757 h 9985"/>
              <a:gd name="connsiteX28-57" fmla="*/ 1216 w 9792"/>
              <a:gd name="connsiteY28-58" fmla="*/ 6730 h 9985"/>
              <a:gd name="connsiteX29-59" fmla="*/ 1160 w 9792"/>
              <a:gd name="connsiteY29-60" fmla="*/ 6719 h 9985"/>
              <a:gd name="connsiteX30-61" fmla="*/ 1105 w 9792"/>
              <a:gd name="connsiteY30-62" fmla="*/ 6724 h 9985"/>
              <a:gd name="connsiteX31-63" fmla="*/ 1053 w 9792"/>
              <a:gd name="connsiteY31-64" fmla="*/ 6743 h 9985"/>
              <a:gd name="connsiteX32-65" fmla="*/ 1006 w 9792"/>
              <a:gd name="connsiteY32-66" fmla="*/ 6775 h 9985"/>
              <a:gd name="connsiteX33-67" fmla="*/ 963 w 9792"/>
              <a:gd name="connsiteY33-68" fmla="*/ 6820 h 9985"/>
              <a:gd name="connsiteX34-69" fmla="*/ 924 w 9792"/>
              <a:gd name="connsiteY34-70" fmla="*/ 6878 h 9985"/>
              <a:gd name="connsiteX35-71" fmla="*/ 892 w 9792"/>
              <a:gd name="connsiteY35-72" fmla="*/ 6946 h 9985"/>
              <a:gd name="connsiteX36-73" fmla="*/ 866 w 9792"/>
              <a:gd name="connsiteY36-74" fmla="*/ 7024 h 9985"/>
              <a:gd name="connsiteX37-75" fmla="*/ 847 w 9792"/>
              <a:gd name="connsiteY37-76" fmla="*/ 7112 h 9985"/>
              <a:gd name="connsiteX38-77" fmla="*/ 836 w 9792"/>
              <a:gd name="connsiteY38-78" fmla="*/ 7205 h 9985"/>
              <a:gd name="connsiteX39-79" fmla="*/ 833 w 9792"/>
              <a:gd name="connsiteY39-80" fmla="*/ 7308 h 9985"/>
              <a:gd name="connsiteX40-81" fmla="*/ 839 w 9792"/>
              <a:gd name="connsiteY40-82" fmla="*/ 7415 h 9985"/>
              <a:gd name="connsiteX41-83" fmla="*/ 845 w 9792"/>
              <a:gd name="connsiteY41-84" fmla="*/ 7471 h 9985"/>
              <a:gd name="connsiteX42-85" fmla="*/ 860 w 9792"/>
              <a:gd name="connsiteY42-86" fmla="*/ 7565 h 9985"/>
              <a:gd name="connsiteX43-87" fmla="*/ 902 w 9792"/>
              <a:gd name="connsiteY43-88" fmla="*/ 7745 h 9985"/>
              <a:gd name="connsiteX44-89" fmla="*/ 957 w 9792"/>
              <a:gd name="connsiteY44-90" fmla="*/ 7918 h 9985"/>
              <a:gd name="connsiteX45-91" fmla="*/ 1024 w 9792"/>
              <a:gd name="connsiteY45-92" fmla="*/ 8084 h 9985"/>
              <a:gd name="connsiteX46-93" fmla="*/ 1105 w 9792"/>
              <a:gd name="connsiteY46-94" fmla="*/ 8241 h 9985"/>
              <a:gd name="connsiteX47-95" fmla="*/ 1194 w 9792"/>
              <a:gd name="connsiteY47-96" fmla="*/ 8388 h 9985"/>
              <a:gd name="connsiteX48-97" fmla="*/ 1291 w 9792"/>
              <a:gd name="connsiteY48-98" fmla="*/ 8526 h 9985"/>
              <a:gd name="connsiteX49-99" fmla="*/ 1397 w 9792"/>
              <a:gd name="connsiteY49-100" fmla="*/ 8654 h 9985"/>
              <a:gd name="connsiteX50-101" fmla="*/ 1509 w 9792"/>
              <a:gd name="connsiteY50-102" fmla="*/ 8771 h 9985"/>
              <a:gd name="connsiteX51-103" fmla="*/ 1627 w 9792"/>
              <a:gd name="connsiteY51-104" fmla="*/ 8876 h 9985"/>
              <a:gd name="connsiteX52-105" fmla="*/ 1747 w 9792"/>
              <a:gd name="connsiteY52-106" fmla="*/ 8966 h 9985"/>
              <a:gd name="connsiteX53-107" fmla="*/ 1870 w 9792"/>
              <a:gd name="connsiteY53-108" fmla="*/ 9045 h 9985"/>
              <a:gd name="connsiteX54-109" fmla="*/ 1993 w 9792"/>
              <a:gd name="connsiteY54-110" fmla="*/ 9110 h 9985"/>
              <a:gd name="connsiteX55-111" fmla="*/ 2117 w 9792"/>
              <a:gd name="connsiteY55-112" fmla="*/ 9160 h 9985"/>
              <a:gd name="connsiteX56-113" fmla="*/ 2240 w 9792"/>
              <a:gd name="connsiteY56-114" fmla="*/ 9194 h 9985"/>
              <a:gd name="connsiteX57-115" fmla="*/ 2360 w 9792"/>
              <a:gd name="connsiteY57-116" fmla="*/ 9215 h 9985"/>
              <a:gd name="connsiteX58-117" fmla="*/ 2419 w 9792"/>
              <a:gd name="connsiteY58-118" fmla="*/ 9216 h 9985"/>
              <a:gd name="connsiteX59-119" fmla="*/ 2485 w 9792"/>
              <a:gd name="connsiteY59-120" fmla="*/ 9215 h 9985"/>
              <a:gd name="connsiteX60-121" fmla="*/ 2617 w 9792"/>
              <a:gd name="connsiteY60-122" fmla="*/ 9193 h 9985"/>
              <a:gd name="connsiteX61-123" fmla="*/ 2741 w 9792"/>
              <a:gd name="connsiteY61-124" fmla="*/ 9145 h 9985"/>
              <a:gd name="connsiteX62-125" fmla="*/ 2860 w 9792"/>
              <a:gd name="connsiteY62-126" fmla="*/ 9073 h 9985"/>
              <a:gd name="connsiteX63-127" fmla="*/ 2968 w 9792"/>
              <a:gd name="connsiteY63-128" fmla="*/ 8978 h 9985"/>
              <a:gd name="connsiteX64-129" fmla="*/ 3065 w 9792"/>
              <a:gd name="connsiteY64-130" fmla="*/ 8855 h 9985"/>
              <a:gd name="connsiteX65-131" fmla="*/ 3128 w 9792"/>
              <a:gd name="connsiteY65-132" fmla="*/ 8748 h 9985"/>
              <a:gd name="connsiteX66-133" fmla="*/ 3165 w 9792"/>
              <a:gd name="connsiteY66-134" fmla="*/ 8669 h 9985"/>
              <a:gd name="connsiteX67-135" fmla="*/ 3198 w 9792"/>
              <a:gd name="connsiteY67-136" fmla="*/ 8583 h 9985"/>
              <a:gd name="connsiteX68-137" fmla="*/ 3228 w 9792"/>
              <a:gd name="connsiteY68-138" fmla="*/ 8491 h 9985"/>
              <a:gd name="connsiteX69-139" fmla="*/ 3240 w 9792"/>
              <a:gd name="connsiteY69-140" fmla="*/ 8442 h 9985"/>
              <a:gd name="connsiteX70-141" fmla="*/ 3258 w 9792"/>
              <a:gd name="connsiteY70-142" fmla="*/ 8365 h 9985"/>
              <a:gd name="connsiteX71-143" fmla="*/ 3283 w 9792"/>
              <a:gd name="connsiteY71-144" fmla="*/ 8214 h 9985"/>
              <a:gd name="connsiteX72-145" fmla="*/ 3297 w 9792"/>
              <a:gd name="connsiteY72-146" fmla="*/ 8071 h 9985"/>
              <a:gd name="connsiteX73-147" fmla="*/ 3300 w 9792"/>
              <a:gd name="connsiteY73-148" fmla="*/ 7932 h 9985"/>
              <a:gd name="connsiteX74-149" fmla="*/ 3293 w 9792"/>
              <a:gd name="connsiteY74-150" fmla="*/ 7799 h 9985"/>
              <a:gd name="connsiteX75-151" fmla="*/ 3277 w 9792"/>
              <a:gd name="connsiteY75-152" fmla="*/ 7670 h 9985"/>
              <a:gd name="connsiteX76-153" fmla="*/ 3253 w 9792"/>
              <a:gd name="connsiteY76-154" fmla="*/ 7544 h 9985"/>
              <a:gd name="connsiteX77-155" fmla="*/ 3221 w 9792"/>
              <a:gd name="connsiteY77-156" fmla="*/ 7420 h 9985"/>
              <a:gd name="connsiteX78-157" fmla="*/ 3163 w 9792"/>
              <a:gd name="connsiteY78-158" fmla="*/ 7240 h 9985"/>
              <a:gd name="connsiteX79-159" fmla="*/ 3070 w 9792"/>
              <a:gd name="connsiteY79-160" fmla="*/ 7003 h 9985"/>
              <a:gd name="connsiteX80-161" fmla="*/ 2911 w 9792"/>
              <a:gd name="connsiteY80-162" fmla="*/ 6651 h 9985"/>
              <a:gd name="connsiteX81-163" fmla="*/ 2803 w 9792"/>
              <a:gd name="connsiteY81-164" fmla="*/ 6407 h 9985"/>
              <a:gd name="connsiteX82-165" fmla="*/ 2655 w 9792"/>
              <a:gd name="connsiteY82-166" fmla="*/ 6076 h 9985"/>
              <a:gd name="connsiteX83-167" fmla="*/ 2381 w 9792"/>
              <a:gd name="connsiteY83-168" fmla="*/ 5472 h 9985"/>
              <a:gd name="connsiteX84-169" fmla="*/ 2247 w 9792"/>
              <a:gd name="connsiteY84-170" fmla="*/ 5143 h 9985"/>
              <a:gd name="connsiteX85-171" fmla="*/ 2163 w 9792"/>
              <a:gd name="connsiteY85-172" fmla="*/ 4919 h 9985"/>
              <a:gd name="connsiteX86-173" fmla="*/ 2088 w 9792"/>
              <a:gd name="connsiteY86-174" fmla="*/ 4691 h 9985"/>
              <a:gd name="connsiteX87-175" fmla="*/ 2024 w 9792"/>
              <a:gd name="connsiteY87-176" fmla="*/ 4463 h 9985"/>
              <a:gd name="connsiteX88-177" fmla="*/ 1972 w 9792"/>
              <a:gd name="connsiteY88-178" fmla="*/ 4233 h 9985"/>
              <a:gd name="connsiteX89-179" fmla="*/ 1937 w 9792"/>
              <a:gd name="connsiteY89-180" fmla="*/ 4006 h 9985"/>
              <a:gd name="connsiteX90-181" fmla="*/ 1920 w 9792"/>
              <a:gd name="connsiteY90-182" fmla="*/ 3783 h 9985"/>
              <a:gd name="connsiteX91-183" fmla="*/ 1923 w 9792"/>
              <a:gd name="connsiteY91-184" fmla="*/ 3620 h 9985"/>
              <a:gd name="connsiteX92-185" fmla="*/ 1931 w 9792"/>
              <a:gd name="connsiteY92-186" fmla="*/ 3513 h 9985"/>
              <a:gd name="connsiteX93-187" fmla="*/ 1946 w 9792"/>
              <a:gd name="connsiteY93-188" fmla="*/ 3407 h 9985"/>
              <a:gd name="connsiteX94-189" fmla="*/ 1967 w 9792"/>
              <a:gd name="connsiteY94-190" fmla="*/ 3304 h 9985"/>
              <a:gd name="connsiteX95-191" fmla="*/ 1994 w 9792"/>
              <a:gd name="connsiteY95-192" fmla="*/ 3203 h 9985"/>
              <a:gd name="connsiteX96-193" fmla="*/ 2030 w 9792"/>
              <a:gd name="connsiteY96-194" fmla="*/ 3104 h 9985"/>
              <a:gd name="connsiteX97-195" fmla="*/ 2050 w 9792"/>
              <a:gd name="connsiteY97-196" fmla="*/ 3057 h 9985"/>
              <a:gd name="connsiteX98-197" fmla="*/ 2082 w 9792"/>
              <a:gd name="connsiteY98-198" fmla="*/ 2990 h 9985"/>
              <a:gd name="connsiteX99-199" fmla="*/ 2151 w 9792"/>
              <a:gd name="connsiteY99-200" fmla="*/ 2874 h 9985"/>
              <a:gd name="connsiteX100-201" fmla="*/ 2231 w 9792"/>
              <a:gd name="connsiteY100-202" fmla="*/ 2774 h 9985"/>
              <a:gd name="connsiteX101-203" fmla="*/ 2318 w 9792"/>
              <a:gd name="connsiteY101-204" fmla="*/ 2690 h 9985"/>
              <a:gd name="connsiteX102-205" fmla="*/ 2412 w 9792"/>
              <a:gd name="connsiteY102-206" fmla="*/ 2621 h 9985"/>
              <a:gd name="connsiteX103-207" fmla="*/ 2513 w 9792"/>
              <a:gd name="connsiteY103-208" fmla="*/ 2566 h 9985"/>
              <a:gd name="connsiteX104-209" fmla="*/ 2617 w 9792"/>
              <a:gd name="connsiteY104-210" fmla="*/ 2526 h 9985"/>
              <a:gd name="connsiteX105-211" fmla="*/ 2725 w 9792"/>
              <a:gd name="connsiteY105-212" fmla="*/ 2498 h 9985"/>
              <a:gd name="connsiteX106-213" fmla="*/ 2835 w 9792"/>
              <a:gd name="connsiteY106-214" fmla="*/ 2482 h 9985"/>
              <a:gd name="connsiteX107-215" fmla="*/ 2947 w 9792"/>
              <a:gd name="connsiteY107-216" fmla="*/ 2477 h 9985"/>
              <a:gd name="connsiteX108-217" fmla="*/ 3059 w 9792"/>
              <a:gd name="connsiteY108-218" fmla="*/ 2483 h 9985"/>
              <a:gd name="connsiteX109-219" fmla="*/ 3169 w 9792"/>
              <a:gd name="connsiteY109-220" fmla="*/ 2500 h 9985"/>
              <a:gd name="connsiteX110-221" fmla="*/ 3277 w 9792"/>
              <a:gd name="connsiteY110-222" fmla="*/ 2526 h 9985"/>
              <a:gd name="connsiteX111-223" fmla="*/ 3382 w 9792"/>
              <a:gd name="connsiteY111-224" fmla="*/ 2560 h 9985"/>
              <a:gd name="connsiteX112-225" fmla="*/ 3482 w 9792"/>
              <a:gd name="connsiteY112-226" fmla="*/ 2600 h 9985"/>
              <a:gd name="connsiteX113-227" fmla="*/ 3576 w 9792"/>
              <a:gd name="connsiteY113-228" fmla="*/ 2650 h 9985"/>
              <a:gd name="connsiteX114-229" fmla="*/ 3621 w 9792"/>
              <a:gd name="connsiteY114-230" fmla="*/ 2677 h 9985"/>
              <a:gd name="connsiteX115-231" fmla="*/ 3673 w 9792"/>
              <a:gd name="connsiteY115-232" fmla="*/ 2710 h 9985"/>
              <a:gd name="connsiteX116-233" fmla="*/ 3773 w 9792"/>
              <a:gd name="connsiteY116-234" fmla="*/ 2784 h 9985"/>
              <a:gd name="connsiteX117-235" fmla="*/ 3870 w 9792"/>
              <a:gd name="connsiteY117-236" fmla="*/ 2866 h 9985"/>
              <a:gd name="connsiteX118-237" fmla="*/ 3965 w 9792"/>
              <a:gd name="connsiteY118-238" fmla="*/ 2955 h 9985"/>
              <a:gd name="connsiteX119-239" fmla="*/ 4102 w 9792"/>
              <a:gd name="connsiteY119-240" fmla="*/ 3100 h 9985"/>
              <a:gd name="connsiteX120-241" fmla="*/ 4274 w 9792"/>
              <a:gd name="connsiteY120-242" fmla="*/ 3319 h 9985"/>
              <a:gd name="connsiteX121-243" fmla="*/ 4432 w 9792"/>
              <a:gd name="connsiteY121-244" fmla="*/ 3562 h 9985"/>
              <a:gd name="connsiteX122-245" fmla="*/ 4574 w 9792"/>
              <a:gd name="connsiteY122-246" fmla="*/ 3823 h 9985"/>
              <a:gd name="connsiteX123-247" fmla="*/ 4703 w 9792"/>
              <a:gd name="connsiteY123-248" fmla="*/ 4101 h 9985"/>
              <a:gd name="connsiteX124-249" fmla="*/ 4813 w 9792"/>
              <a:gd name="connsiteY124-250" fmla="*/ 4391 h 9985"/>
              <a:gd name="connsiteX125-251" fmla="*/ 4861 w 9792"/>
              <a:gd name="connsiteY125-252" fmla="*/ 4542 h 9985"/>
              <a:gd name="connsiteX126-253" fmla="*/ 4895 w 9792"/>
              <a:gd name="connsiteY126-254" fmla="*/ 4653 h 9985"/>
              <a:gd name="connsiteX127-255" fmla="*/ 4953 w 9792"/>
              <a:gd name="connsiteY127-256" fmla="*/ 4881 h 9985"/>
              <a:gd name="connsiteX128-257" fmla="*/ 5001 w 9792"/>
              <a:gd name="connsiteY128-258" fmla="*/ 5112 h 9985"/>
              <a:gd name="connsiteX129-259" fmla="*/ 5042 w 9792"/>
              <a:gd name="connsiteY129-260" fmla="*/ 5346 h 9985"/>
              <a:gd name="connsiteX130-261" fmla="*/ 5095 w 9792"/>
              <a:gd name="connsiteY130-262" fmla="*/ 5700 h 9985"/>
              <a:gd name="connsiteX131-263" fmla="*/ 5159 w 9792"/>
              <a:gd name="connsiteY131-264" fmla="*/ 6175 h 9985"/>
              <a:gd name="connsiteX132-265" fmla="*/ 5212 w 9792"/>
              <a:gd name="connsiteY132-266" fmla="*/ 6524 h 9985"/>
              <a:gd name="connsiteX133-267" fmla="*/ 5253 w 9792"/>
              <a:gd name="connsiteY133-268" fmla="*/ 6755 h 9985"/>
              <a:gd name="connsiteX134-269" fmla="*/ 5301 w 9792"/>
              <a:gd name="connsiteY134-270" fmla="*/ 6980 h 9985"/>
              <a:gd name="connsiteX135-271" fmla="*/ 5358 w 9792"/>
              <a:gd name="connsiteY135-272" fmla="*/ 7202 h 9985"/>
              <a:gd name="connsiteX136-273" fmla="*/ 5427 w 9792"/>
              <a:gd name="connsiteY136-274" fmla="*/ 7419 h 9985"/>
              <a:gd name="connsiteX137-275" fmla="*/ 5509 w 9792"/>
              <a:gd name="connsiteY137-276" fmla="*/ 7627 h 9985"/>
              <a:gd name="connsiteX138-277" fmla="*/ 5606 w 9792"/>
              <a:gd name="connsiteY138-278" fmla="*/ 7828 h 9985"/>
              <a:gd name="connsiteX139-279" fmla="*/ 5720 w 9792"/>
              <a:gd name="connsiteY139-280" fmla="*/ 8019 h 9985"/>
              <a:gd name="connsiteX140-281" fmla="*/ 5785 w 9792"/>
              <a:gd name="connsiteY140-282" fmla="*/ 8111 h 9985"/>
              <a:gd name="connsiteX141-283" fmla="*/ 5813 w 9792"/>
              <a:gd name="connsiteY141-284" fmla="*/ 8150 h 9985"/>
              <a:gd name="connsiteX142-285" fmla="*/ 5873 w 9792"/>
              <a:gd name="connsiteY142-286" fmla="*/ 8219 h 9985"/>
              <a:gd name="connsiteX143-287" fmla="*/ 5933 w 9792"/>
              <a:gd name="connsiteY143-288" fmla="*/ 8278 h 9985"/>
              <a:gd name="connsiteX144-289" fmla="*/ 5995 w 9792"/>
              <a:gd name="connsiteY144-290" fmla="*/ 8329 h 9985"/>
              <a:gd name="connsiteX145-291" fmla="*/ 6056 w 9792"/>
              <a:gd name="connsiteY145-292" fmla="*/ 8368 h 9985"/>
              <a:gd name="connsiteX146-293" fmla="*/ 6120 w 9792"/>
              <a:gd name="connsiteY146-294" fmla="*/ 8398 h 9985"/>
              <a:gd name="connsiteX147-295" fmla="*/ 6183 w 9792"/>
              <a:gd name="connsiteY147-296" fmla="*/ 8419 h 9985"/>
              <a:gd name="connsiteX148-297" fmla="*/ 6247 w 9792"/>
              <a:gd name="connsiteY148-298" fmla="*/ 8431 h 9985"/>
              <a:gd name="connsiteX149-299" fmla="*/ 6311 w 9792"/>
              <a:gd name="connsiteY149-300" fmla="*/ 8431 h 9985"/>
              <a:gd name="connsiteX150-301" fmla="*/ 6375 w 9792"/>
              <a:gd name="connsiteY150-302" fmla="*/ 8423 h 9985"/>
              <a:gd name="connsiteX151-303" fmla="*/ 6438 w 9792"/>
              <a:gd name="connsiteY151-304" fmla="*/ 8404 h 9985"/>
              <a:gd name="connsiteX152-305" fmla="*/ 6502 w 9792"/>
              <a:gd name="connsiteY152-306" fmla="*/ 8376 h 9985"/>
              <a:gd name="connsiteX153-307" fmla="*/ 6566 w 9792"/>
              <a:gd name="connsiteY153-308" fmla="*/ 8340 h 9985"/>
              <a:gd name="connsiteX154-309" fmla="*/ 6627 w 9792"/>
              <a:gd name="connsiteY154-310" fmla="*/ 8292 h 9985"/>
              <a:gd name="connsiteX155-311" fmla="*/ 6689 w 9792"/>
              <a:gd name="connsiteY155-312" fmla="*/ 8235 h 9985"/>
              <a:gd name="connsiteX156-313" fmla="*/ 6750 w 9792"/>
              <a:gd name="connsiteY156-314" fmla="*/ 8168 h 9985"/>
              <a:gd name="connsiteX157-315" fmla="*/ 6780 w 9792"/>
              <a:gd name="connsiteY157-316" fmla="*/ 8130 h 9985"/>
              <a:gd name="connsiteX158-317" fmla="*/ 6806 w 9792"/>
              <a:gd name="connsiteY158-318" fmla="*/ 8094 h 9985"/>
              <a:gd name="connsiteX159-319" fmla="*/ 6854 w 9792"/>
              <a:gd name="connsiteY159-320" fmla="*/ 8022 h 9985"/>
              <a:gd name="connsiteX160-321" fmla="*/ 6895 w 9792"/>
              <a:gd name="connsiteY160-322" fmla="*/ 7944 h 9985"/>
              <a:gd name="connsiteX161-323" fmla="*/ 6930 w 9792"/>
              <a:gd name="connsiteY161-324" fmla="*/ 7862 h 9985"/>
              <a:gd name="connsiteX162-325" fmla="*/ 6973 w 9792"/>
              <a:gd name="connsiteY162-326" fmla="*/ 7737 h 9985"/>
              <a:gd name="connsiteX163-327" fmla="*/ 7015 w 9792"/>
              <a:gd name="connsiteY163-328" fmla="*/ 7560 h 9985"/>
              <a:gd name="connsiteX164-329" fmla="*/ 7043 w 9792"/>
              <a:gd name="connsiteY164-330" fmla="*/ 7375 h 9985"/>
              <a:gd name="connsiteX165-331" fmla="*/ 7059 w 9792"/>
              <a:gd name="connsiteY165-332" fmla="*/ 7184 h 9985"/>
              <a:gd name="connsiteX166-333" fmla="*/ 7074 w 9792"/>
              <a:gd name="connsiteY166-334" fmla="*/ 6891 h 9985"/>
              <a:gd name="connsiteX167-335" fmla="*/ 7082 w 9792"/>
              <a:gd name="connsiteY167-336" fmla="*/ 6696 h 9985"/>
              <a:gd name="connsiteX168-337" fmla="*/ 7093 w 9792"/>
              <a:gd name="connsiteY168-338" fmla="*/ 6432 h 9985"/>
              <a:gd name="connsiteX169-339" fmla="*/ 7105 w 9792"/>
              <a:gd name="connsiteY169-340" fmla="*/ 5903 h 9985"/>
              <a:gd name="connsiteX170-341" fmla="*/ 7105 w 9792"/>
              <a:gd name="connsiteY170-342" fmla="*/ 5373 h 9985"/>
              <a:gd name="connsiteX171-343" fmla="*/ 7096 w 9792"/>
              <a:gd name="connsiteY171-344" fmla="*/ 4844 h 9985"/>
              <a:gd name="connsiteX172-345" fmla="*/ 7087 w 9792"/>
              <a:gd name="connsiteY172-346" fmla="*/ 4580 h 9985"/>
              <a:gd name="connsiteX173-347" fmla="*/ 7085 w 9792"/>
              <a:gd name="connsiteY173-348" fmla="*/ 4518 h 9985"/>
              <a:gd name="connsiteX174-349" fmla="*/ 7073 w 9792"/>
              <a:gd name="connsiteY174-350" fmla="*/ 4391 h 9985"/>
              <a:gd name="connsiteX175-351" fmla="*/ 7055 w 9792"/>
              <a:gd name="connsiteY175-352" fmla="*/ 4268 h 9985"/>
              <a:gd name="connsiteX176-353" fmla="*/ 7030 w 9792"/>
              <a:gd name="connsiteY176-354" fmla="*/ 4149 h 9985"/>
              <a:gd name="connsiteX177-355" fmla="*/ 7001 w 9792"/>
              <a:gd name="connsiteY177-356" fmla="*/ 4032 h 9985"/>
              <a:gd name="connsiteX178-357" fmla="*/ 6965 w 9792"/>
              <a:gd name="connsiteY178-358" fmla="*/ 3921 h 9985"/>
              <a:gd name="connsiteX179-359" fmla="*/ 6922 w 9792"/>
              <a:gd name="connsiteY179-360" fmla="*/ 3813 h 9985"/>
              <a:gd name="connsiteX180-361" fmla="*/ 6875 w 9792"/>
              <a:gd name="connsiteY180-362" fmla="*/ 3712 h 9985"/>
              <a:gd name="connsiteX181-363" fmla="*/ 6821 w 9792"/>
              <a:gd name="connsiteY181-364" fmla="*/ 3620 h 9985"/>
              <a:gd name="connsiteX182-365" fmla="*/ 6763 w 9792"/>
              <a:gd name="connsiteY182-366" fmla="*/ 3533 h 9985"/>
              <a:gd name="connsiteX183-367" fmla="*/ 6700 w 9792"/>
              <a:gd name="connsiteY183-368" fmla="*/ 3457 h 9985"/>
              <a:gd name="connsiteX184-369" fmla="*/ 6631 w 9792"/>
              <a:gd name="connsiteY184-370" fmla="*/ 3388 h 9985"/>
              <a:gd name="connsiteX185-371" fmla="*/ 6559 w 9792"/>
              <a:gd name="connsiteY185-372" fmla="*/ 3331 h 9985"/>
              <a:gd name="connsiteX186-373" fmla="*/ 6480 w 9792"/>
              <a:gd name="connsiteY186-374" fmla="*/ 3282 h 9985"/>
              <a:gd name="connsiteX187-375" fmla="*/ 6398 w 9792"/>
              <a:gd name="connsiteY187-376" fmla="*/ 3248 h 9985"/>
              <a:gd name="connsiteX188-377" fmla="*/ 6312 w 9792"/>
              <a:gd name="connsiteY188-378" fmla="*/ 3225 h 9985"/>
              <a:gd name="connsiteX189-379" fmla="*/ 6267 w 9792"/>
              <a:gd name="connsiteY189-380" fmla="*/ 3220 h 9985"/>
              <a:gd name="connsiteX190-381" fmla="*/ 6243 w 9792"/>
              <a:gd name="connsiteY190-382" fmla="*/ 3219 h 9985"/>
              <a:gd name="connsiteX191-383" fmla="*/ 6196 w 9792"/>
              <a:gd name="connsiteY191-384" fmla="*/ 3224 h 9985"/>
              <a:gd name="connsiteX192-385" fmla="*/ 6149 w 9792"/>
              <a:gd name="connsiteY192-386" fmla="*/ 3238 h 9985"/>
              <a:gd name="connsiteX193-387" fmla="*/ 6104 w 9792"/>
              <a:gd name="connsiteY193-388" fmla="*/ 3263 h 9985"/>
              <a:gd name="connsiteX194-389" fmla="*/ 6062 w 9792"/>
              <a:gd name="connsiteY194-390" fmla="*/ 3296 h 9985"/>
              <a:gd name="connsiteX195-391" fmla="*/ 6026 w 9792"/>
              <a:gd name="connsiteY195-392" fmla="*/ 3340 h 9985"/>
              <a:gd name="connsiteX196-393" fmla="*/ 5996 w 9792"/>
              <a:gd name="connsiteY196-394" fmla="*/ 3391 h 9985"/>
              <a:gd name="connsiteX197-395" fmla="*/ 5974 w 9792"/>
              <a:gd name="connsiteY197-396" fmla="*/ 3449 h 9985"/>
              <a:gd name="connsiteX198-397" fmla="*/ 5966 w 9792"/>
              <a:gd name="connsiteY198-398" fmla="*/ 3482 h 9985"/>
              <a:gd name="connsiteX199-399" fmla="*/ 5962 w 9792"/>
              <a:gd name="connsiteY199-400" fmla="*/ 3508 h 9985"/>
              <a:gd name="connsiteX200-401" fmla="*/ 5957 w 9792"/>
              <a:gd name="connsiteY200-402" fmla="*/ 3559 h 9985"/>
              <a:gd name="connsiteX201-403" fmla="*/ 5961 w 9792"/>
              <a:gd name="connsiteY201-404" fmla="*/ 3638 h 9985"/>
              <a:gd name="connsiteX202-405" fmla="*/ 5981 w 9792"/>
              <a:gd name="connsiteY202-406" fmla="*/ 3739 h 9985"/>
              <a:gd name="connsiteX203-407" fmla="*/ 6017 w 9792"/>
              <a:gd name="connsiteY203-408" fmla="*/ 3832 h 9985"/>
              <a:gd name="connsiteX204-409" fmla="*/ 6040 w 9792"/>
              <a:gd name="connsiteY204-410" fmla="*/ 3873 h 9985"/>
              <a:gd name="connsiteX205-411" fmla="*/ 6084 w 9792"/>
              <a:gd name="connsiteY205-412" fmla="*/ 3944 h 9985"/>
              <a:gd name="connsiteX206-413" fmla="*/ 6172 w 9792"/>
              <a:gd name="connsiteY206-414" fmla="*/ 4062 h 9985"/>
              <a:gd name="connsiteX207-415" fmla="*/ 6264 w 9792"/>
              <a:gd name="connsiteY207-416" fmla="*/ 4158 h 9985"/>
              <a:gd name="connsiteX208-417" fmla="*/ 6358 w 9792"/>
              <a:gd name="connsiteY208-418" fmla="*/ 4233 h 9985"/>
              <a:gd name="connsiteX209-419" fmla="*/ 6454 w 9792"/>
              <a:gd name="connsiteY209-420" fmla="*/ 4284 h 9985"/>
              <a:gd name="connsiteX210-421" fmla="*/ 6549 w 9792"/>
              <a:gd name="connsiteY210-422" fmla="*/ 4316 h 9985"/>
              <a:gd name="connsiteX211-423" fmla="*/ 6646 w 9792"/>
              <a:gd name="connsiteY211-424" fmla="*/ 4328 h 9985"/>
              <a:gd name="connsiteX212-425" fmla="*/ 6743 w 9792"/>
              <a:gd name="connsiteY212-426" fmla="*/ 4319 h 9985"/>
              <a:gd name="connsiteX213-427" fmla="*/ 6839 w 9792"/>
              <a:gd name="connsiteY213-428" fmla="*/ 4294 h 9985"/>
              <a:gd name="connsiteX214-429" fmla="*/ 6935 w 9792"/>
              <a:gd name="connsiteY214-430" fmla="*/ 4251 h 9985"/>
              <a:gd name="connsiteX215-431" fmla="*/ 7029 w 9792"/>
              <a:gd name="connsiteY215-432" fmla="*/ 4194 h 9985"/>
              <a:gd name="connsiteX216-433" fmla="*/ 7120 w 9792"/>
              <a:gd name="connsiteY216-434" fmla="*/ 4121 h 9985"/>
              <a:gd name="connsiteX217-435" fmla="*/ 7209 w 9792"/>
              <a:gd name="connsiteY217-436" fmla="*/ 4033 h 9985"/>
              <a:gd name="connsiteX218-437" fmla="*/ 7295 w 9792"/>
              <a:gd name="connsiteY218-438" fmla="*/ 3934 h 9985"/>
              <a:gd name="connsiteX219-439" fmla="*/ 7378 w 9792"/>
              <a:gd name="connsiteY219-440" fmla="*/ 3822 h 9985"/>
              <a:gd name="connsiteX220-441" fmla="*/ 7455 w 9792"/>
              <a:gd name="connsiteY220-442" fmla="*/ 3698 h 9985"/>
              <a:gd name="connsiteX221-443" fmla="*/ 7493 w 9792"/>
              <a:gd name="connsiteY221-444" fmla="*/ 3632 h 9985"/>
              <a:gd name="connsiteX222-445" fmla="*/ 7558 w 9792"/>
              <a:gd name="connsiteY222-446" fmla="*/ 3509 h 9985"/>
              <a:gd name="connsiteX223-447" fmla="*/ 7678 w 9792"/>
              <a:gd name="connsiteY223-448" fmla="*/ 3250 h 9985"/>
              <a:gd name="connsiteX224-449" fmla="*/ 7780 w 9792"/>
              <a:gd name="connsiteY224-450" fmla="*/ 2973 h 9985"/>
              <a:gd name="connsiteX225-451" fmla="*/ 7843 w 9792"/>
              <a:gd name="connsiteY225-452" fmla="*/ 2756 h 9985"/>
              <a:gd name="connsiteX226-453" fmla="*/ 7881 w 9792"/>
              <a:gd name="connsiteY226-454" fmla="*/ 2609 h 9985"/>
              <a:gd name="connsiteX227-455" fmla="*/ 7911 w 9792"/>
              <a:gd name="connsiteY227-456" fmla="*/ 2459 h 9985"/>
              <a:gd name="connsiteX228-457" fmla="*/ 7937 w 9792"/>
              <a:gd name="connsiteY228-458" fmla="*/ 2306 h 9985"/>
              <a:gd name="connsiteX229-459" fmla="*/ 7957 w 9792"/>
              <a:gd name="connsiteY229-460" fmla="*/ 2153 h 9985"/>
              <a:gd name="connsiteX230-461" fmla="*/ 7970 w 9792"/>
              <a:gd name="connsiteY230-462" fmla="*/ 1997 h 9985"/>
              <a:gd name="connsiteX231-463" fmla="*/ 7977 w 9792"/>
              <a:gd name="connsiteY231-464" fmla="*/ 1841 h 9985"/>
              <a:gd name="connsiteX232-465" fmla="*/ 7975 w 9792"/>
              <a:gd name="connsiteY232-466" fmla="*/ 1685 h 9985"/>
              <a:gd name="connsiteX233-467" fmla="*/ 7968 w 9792"/>
              <a:gd name="connsiteY233-468" fmla="*/ 1528 h 9985"/>
              <a:gd name="connsiteX234-469" fmla="*/ 7954 w 9792"/>
              <a:gd name="connsiteY234-470" fmla="*/ 1372 h 9985"/>
              <a:gd name="connsiteX235-471" fmla="*/ 7943 w 9792"/>
              <a:gd name="connsiteY235-472" fmla="*/ 1293 h 9985"/>
              <a:gd name="connsiteX236-473" fmla="*/ 7926 w 9792"/>
              <a:gd name="connsiteY236-474" fmla="*/ 1188 h 9985"/>
              <a:gd name="connsiteX237-475" fmla="*/ 7904 w 9792"/>
              <a:gd name="connsiteY237-476" fmla="*/ 1013 h 9985"/>
              <a:gd name="connsiteX238-477" fmla="*/ 7895 w 9792"/>
              <a:gd name="connsiteY238-478" fmla="*/ 894 h 9985"/>
              <a:gd name="connsiteX239-479" fmla="*/ 7897 w 9792"/>
              <a:gd name="connsiteY239-480" fmla="*/ 779 h 9985"/>
              <a:gd name="connsiteX240-481" fmla="*/ 7914 w 9792"/>
              <a:gd name="connsiteY240-482" fmla="*/ 670 h 9985"/>
              <a:gd name="connsiteX241-483" fmla="*/ 7940 w 9792"/>
              <a:gd name="connsiteY241-484" fmla="*/ 598 h 9985"/>
              <a:gd name="connsiteX242-485" fmla="*/ 7963 w 9792"/>
              <a:gd name="connsiteY242-486" fmla="*/ 553 h 9985"/>
              <a:gd name="connsiteX243-487" fmla="*/ 7992 w 9792"/>
              <a:gd name="connsiteY243-488" fmla="*/ 515 h 9985"/>
              <a:gd name="connsiteX244-489" fmla="*/ 8027 w 9792"/>
              <a:gd name="connsiteY244-490" fmla="*/ 481 h 9985"/>
              <a:gd name="connsiteX245-491" fmla="*/ 8046 w 9792"/>
              <a:gd name="connsiteY245-492" fmla="*/ 467 h 9985"/>
              <a:gd name="connsiteX246-493" fmla="*/ 8079 w 9792"/>
              <a:gd name="connsiteY246-494" fmla="*/ 447 h 9985"/>
              <a:gd name="connsiteX247-495" fmla="*/ 8143 w 9792"/>
              <a:gd name="connsiteY247-496" fmla="*/ 433 h 9985"/>
              <a:gd name="connsiteX248-497" fmla="*/ 8206 w 9792"/>
              <a:gd name="connsiteY248-498" fmla="*/ 442 h 9985"/>
              <a:gd name="connsiteX249-499" fmla="*/ 8270 w 9792"/>
              <a:gd name="connsiteY249-500" fmla="*/ 474 h 9985"/>
              <a:gd name="connsiteX250-501" fmla="*/ 8332 w 9792"/>
              <a:gd name="connsiteY250-502" fmla="*/ 520 h 9985"/>
              <a:gd name="connsiteX251-503" fmla="*/ 8388 w 9792"/>
              <a:gd name="connsiteY251-504" fmla="*/ 580 h 9985"/>
              <a:gd name="connsiteX252-505" fmla="*/ 8439 w 9792"/>
              <a:gd name="connsiteY252-506" fmla="*/ 648 h 9985"/>
              <a:gd name="connsiteX253-507" fmla="*/ 8482 w 9792"/>
              <a:gd name="connsiteY253-508" fmla="*/ 719 h 9985"/>
              <a:gd name="connsiteX254-509" fmla="*/ 8501 w 9792"/>
              <a:gd name="connsiteY254-510" fmla="*/ 755 h 9985"/>
              <a:gd name="connsiteX255-511" fmla="*/ 8579 w 9792"/>
              <a:gd name="connsiteY255-512" fmla="*/ 925 h 9985"/>
              <a:gd name="connsiteX256-513" fmla="*/ 8709 w 9792"/>
              <a:gd name="connsiteY256-514" fmla="*/ 1205 h 9985"/>
              <a:gd name="connsiteX257-515" fmla="*/ 8778 w 9792"/>
              <a:gd name="connsiteY257-516" fmla="*/ 1328 h 9985"/>
              <a:gd name="connsiteX258-517" fmla="*/ 8828 w 9792"/>
              <a:gd name="connsiteY258-518" fmla="*/ 1402 h 9985"/>
              <a:gd name="connsiteX259-519" fmla="*/ 8879 w 9792"/>
              <a:gd name="connsiteY259-520" fmla="*/ 1466 h 9985"/>
              <a:gd name="connsiteX260-521" fmla="*/ 8932 w 9792"/>
              <a:gd name="connsiteY260-522" fmla="*/ 1513 h 9985"/>
              <a:gd name="connsiteX261-523" fmla="*/ 8989 w 9792"/>
              <a:gd name="connsiteY261-524" fmla="*/ 1545 h 9985"/>
              <a:gd name="connsiteX262-525" fmla="*/ 9047 w 9792"/>
              <a:gd name="connsiteY262-526" fmla="*/ 1558 h 9985"/>
              <a:gd name="connsiteX263-527" fmla="*/ 9108 w 9792"/>
              <a:gd name="connsiteY263-528" fmla="*/ 1550 h 9985"/>
              <a:gd name="connsiteX264-529" fmla="*/ 9172 w 9792"/>
              <a:gd name="connsiteY264-530" fmla="*/ 1518 h 9985"/>
              <a:gd name="connsiteX265-531" fmla="*/ 9240 w 9792"/>
              <a:gd name="connsiteY265-532" fmla="*/ 1460 h 9985"/>
              <a:gd name="connsiteX266-533" fmla="*/ 9311 w 9792"/>
              <a:gd name="connsiteY266-534" fmla="*/ 1370 h 9985"/>
              <a:gd name="connsiteX267-535" fmla="*/ 9348 w 9792"/>
              <a:gd name="connsiteY267-536" fmla="*/ 1313 h 9985"/>
              <a:gd name="connsiteX268-537" fmla="*/ 9384 w 9792"/>
              <a:gd name="connsiteY268-538" fmla="*/ 1250 h 9985"/>
              <a:gd name="connsiteX269-539" fmla="*/ 9446 w 9792"/>
              <a:gd name="connsiteY269-540" fmla="*/ 1114 h 9985"/>
              <a:gd name="connsiteX270-541" fmla="*/ 9498 w 9792"/>
              <a:gd name="connsiteY270-542" fmla="*/ 965 h 9985"/>
              <a:gd name="connsiteX271-543" fmla="*/ 9542 w 9792"/>
              <a:gd name="connsiteY271-544" fmla="*/ 811 h 9985"/>
              <a:gd name="connsiteX272-545" fmla="*/ 9562 w 9792"/>
              <a:gd name="connsiteY272-546" fmla="*/ 734 h 9985"/>
              <a:gd name="connsiteX273-547" fmla="*/ 9609 w 9792"/>
              <a:gd name="connsiteY273-548" fmla="*/ 547 h 9985"/>
              <a:gd name="connsiteX274-549" fmla="*/ 9689 w 9792"/>
              <a:gd name="connsiteY274-550" fmla="*/ 261 h 9985"/>
              <a:gd name="connsiteX275-551" fmla="*/ 9754 w 9792"/>
              <a:gd name="connsiteY275-552" fmla="*/ 83 h 9985"/>
              <a:gd name="connsiteX276-553" fmla="*/ 9792 w 9792"/>
              <a:gd name="connsiteY276-554" fmla="*/ 0 h 9985"/>
              <a:gd name="connsiteX0-555" fmla="*/ 0 w 9854"/>
              <a:gd name="connsiteY0-556" fmla="*/ 9972 h 9972"/>
              <a:gd name="connsiteX1-557" fmla="*/ 148 w 9854"/>
              <a:gd name="connsiteY1-558" fmla="*/ 9928 h 9972"/>
              <a:gd name="connsiteX2-559" fmla="*/ 297 w 9854"/>
              <a:gd name="connsiteY2-560" fmla="*/ 9870 h 9972"/>
              <a:gd name="connsiteX3-561" fmla="*/ 445 w 9854"/>
              <a:gd name="connsiteY3-562" fmla="*/ 9801 h 9972"/>
              <a:gd name="connsiteX4-563" fmla="*/ 590 w 9854"/>
              <a:gd name="connsiteY4-564" fmla="*/ 9717 h 9972"/>
              <a:gd name="connsiteX5-565" fmla="*/ 731 w 9854"/>
              <a:gd name="connsiteY5-566" fmla="*/ 9616 h 9972"/>
              <a:gd name="connsiteX6-567" fmla="*/ 867 w 9854"/>
              <a:gd name="connsiteY6-568" fmla="*/ 9504 h 9972"/>
              <a:gd name="connsiteX7-569" fmla="*/ 995 w 9854"/>
              <a:gd name="connsiteY7-570" fmla="*/ 9380 h 9972"/>
              <a:gd name="connsiteX8-571" fmla="*/ 1115 w 9854"/>
              <a:gd name="connsiteY8-572" fmla="*/ 9240 h 9972"/>
              <a:gd name="connsiteX9-573" fmla="*/ 1225 w 9854"/>
              <a:gd name="connsiteY9-574" fmla="*/ 9087 h 9972"/>
              <a:gd name="connsiteX10-575" fmla="*/ 1323 w 9854"/>
              <a:gd name="connsiteY10-576" fmla="*/ 8922 h 9972"/>
              <a:gd name="connsiteX11-577" fmla="*/ 1408 w 9854"/>
              <a:gd name="connsiteY11-578" fmla="*/ 8741 h 9972"/>
              <a:gd name="connsiteX12-579" fmla="*/ 1479 w 9854"/>
              <a:gd name="connsiteY12-580" fmla="*/ 8550 h 9972"/>
              <a:gd name="connsiteX13-581" fmla="*/ 1533 w 9854"/>
              <a:gd name="connsiteY13-582" fmla="*/ 8343 h 9972"/>
              <a:gd name="connsiteX14-583" fmla="*/ 1553 w 9854"/>
              <a:gd name="connsiteY14-584" fmla="*/ 8235 h 9972"/>
              <a:gd name="connsiteX15-585" fmla="*/ 1567 w 9854"/>
              <a:gd name="connsiteY15-586" fmla="*/ 8146 h 9972"/>
              <a:gd name="connsiteX16-587" fmla="*/ 1582 w 9854"/>
              <a:gd name="connsiteY16-588" fmla="*/ 7967 h 9972"/>
              <a:gd name="connsiteX17-589" fmla="*/ 1584 w 9854"/>
              <a:gd name="connsiteY17-590" fmla="*/ 7789 h 9972"/>
              <a:gd name="connsiteX18-591" fmla="*/ 1569 w 9854"/>
              <a:gd name="connsiteY18-592" fmla="*/ 7613 h 9972"/>
              <a:gd name="connsiteX19-593" fmla="*/ 1539 w 9854"/>
              <a:gd name="connsiteY19-594" fmla="*/ 7441 h 9972"/>
              <a:gd name="connsiteX20-595" fmla="*/ 1493 w 9854"/>
              <a:gd name="connsiteY20-596" fmla="*/ 7277 h 9972"/>
              <a:gd name="connsiteX21-597" fmla="*/ 1433 w 9854"/>
              <a:gd name="connsiteY21-598" fmla="*/ 7123 h 9972"/>
              <a:gd name="connsiteX22-599" fmla="*/ 1353 w 9854"/>
              <a:gd name="connsiteY22-600" fmla="*/ 6979 h 9972"/>
              <a:gd name="connsiteX23-601" fmla="*/ 1307 w 9854"/>
              <a:gd name="connsiteY23-602" fmla="*/ 6912 h 9972"/>
              <a:gd name="connsiteX24-603" fmla="*/ 1277 w 9854"/>
              <a:gd name="connsiteY24-604" fmla="*/ 6874 h 9972"/>
              <a:gd name="connsiteX25-605" fmla="*/ 1215 w 9854"/>
              <a:gd name="connsiteY25-606" fmla="*/ 6812 h 9972"/>
              <a:gd name="connsiteX26-607" fmla="*/ 1155 w 9854"/>
              <a:gd name="connsiteY26-608" fmla="*/ 6767 h 9972"/>
              <a:gd name="connsiteX27-609" fmla="*/ 1096 w 9854"/>
              <a:gd name="connsiteY27-610" fmla="*/ 6740 h 9972"/>
              <a:gd name="connsiteX28-611" fmla="*/ 1039 w 9854"/>
              <a:gd name="connsiteY28-612" fmla="*/ 6729 h 9972"/>
              <a:gd name="connsiteX29-613" fmla="*/ 982 w 9854"/>
              <a:gd name="connsiteY29-614" fmla="*/ 6734 h 9972"/>
              <a:gd name="connsiteX30-615" fmla="*/ 929 w 9854"/>
              <a:gd name="connsiteY30-616" fmla="*/ 6753 h 9972"/>
              <a:gd name="connsiteX31-617" fmla="*/ 881 w 9854"/>
              <a:gd name="connsiteY31-618" fmla="*/ 6785 h 9972"/>
              <a:gd name="connsiteX32-619" fmla="*/ 837 w 9854"/>
              <a:gd name="connsiteY32-620" fmla="*/ 6830 h 9972"/>
              <a:gd name="connsiteX33-621" fmla="*/ 798 w 9854"/>
              <a:gd name="connsiteY33-622" fmla="*/ 6888 h 9972"/>
              <a:gd name="connsiteX34-623" fmla="*/ 765 w 9854"/>
              <a:gd name="connsiteY34-624" fmla="*/ 6956 h 9972"/>
              <a:gd name="connsiteX35-625" fmla="*/ 738 w 9854"/>
              <a:gd name="connsiteY35-626" fmla="*/ 7035 h 9972"/>
              <a:gd name="connsiteX36-627" fmla="*/ 719 w 9854"/>
              <a:gd name="connsiteY36-628" fmla="*/ 7123 h 9972"/>
              <a:gd name="connsiteX37-629" fmla="*/ 708 w 9854"/>
              <a:gd name="connsiteY37-630" fmla="*/ 7216 h 9972"/>
              <a:gd name="connsiteX38-631" fmla="*/ 705 w 9854"/>
              <a:gd name="connsiteY38-632" fmla="*/ 7319 h 9972"/>
              <a:gd name="connsiteX39-633" fmla="*/ 711 w 9854"/>
              <a:gd name="connsiteY39-634" fmla="*/ 7426 h 9972"/>
              <a:gd name="connsiteX40-635" fmla="*/ 717 w 9854"/>
              <a:gd name="connsiteY40-636" fmla="*/ 7482 h 9972"/>
              <a:gd name="connsiteX41-637" fmla="*/ 732 w 9854"/>
              <a:gd name="connsiteY41-638" fmla="*/ 7576 h 9972"/>
              <a:gd name="connsiteX42-639" fmla="*/ 775 w 9854"/>
              <a:gd name="connsiteY42-640" fmla="*/ 7757 h 9972"/>
              <a:gd name="connsiteX43-641" fmla="*/ 831 w 9854"/>
              <a:gd name="connsiteY43-642" fmla="*/ 7930 h 9972"/>
              <a:gd name="connsiteX44-643" fmla="*/ 900 w 9854"/>
              <a:gd name="connsiteY44-644" fmla="*/ 8096 h 9972"/>
              <a:gd name="connsiteX45-645" fmla="*/ 982 w 9854"/>
              <a:gd name="connsiteY45-646" fmla="*/ 8253 h 9972"/>
              <a:gd name="connsiteX46-647" fmla="*/ 1073 w 9854"/>
              <a:gd name="connsiteY46-648" fmla="*/ 8401 h 9972"/>
              <a:gd name="connsiteX47-649" fmla="*/ 1172 w 9854"/>
              <a:gd name="connsiteY47-650" fmla="*/ 8539 h 9972"/>
              <a:gd name="connsiteX48-651" fmla="*/ 1281 w 9854"/>
              <a:gd name="connsiteY48-652" fmla="*/ 8667 h 9972"/>
              <a:gd name="connsiteX49-653" fmla="*/ 1395 w 9854"/>
              <a:gd name="connsiteY49-654" fmla="*/ 8784 h 9972"/>
              <a:gd name="connsiteX50-655" fmla="*/ 1516 w 9854"/>
              <a:gd name="connsiteY50-656" fmla="*/ 8889 h 9972"/>
              <a:gd name="connsiteX51-657" fmla="*/ 1638 w 9854"/>
              <a:gd name="connsiteY51-658" fmla="*/ 8979 h 9972"/>
              <a:gd name="connsiteX52-659" fmla="*/ 1764 w 9854"/>
              <a:gd name="connsiteY52-660" fmla="*/ 9059 h 9972"/>
              <a:gd name="connsiteX53-661" fmla="*/ 1889 w 9854"/>
              <a:gd name="connsiteY53-662" fmla="*/ 9124 h 9972"/>
              <a:gd name="connsiteX54-663" fmla="*/ 2016 w 9854"/>
              <a:gd name="connsiteY54-664" fmla="*/ 9174 h 9972"/>
              <a:gd name="connsiteX55-665" fmla="*/ 2142 w 9854"/>
              <a:gd name="connsiteY55-666" fmla="*/ 9208 h 9972"/>
              <a:gd name="connsiteX56-667" fmla="*/ 2264 w 9854"/>
              <a:gd name="connsiteY56-668" fmla="*/ 9229 h 9972"/>
              <a:gd name="connsiteX57-669" fmla="*/ 2324 w 9854"/>
              <a:gd name="connsiteY57-670" fmla="*/ 9230 h 9972"/>
              <a:gd name="connsiteX58-671" fmla="*/ 2392 w 9854"/>
              <a:gd name="connsiteY58-672" fmla="*/ 9229 h 9972"/>
              <a:gd name="connsiteX59-673" fmla="*/ 2527 w 9854"/>
              <a:gd name="connsiteY59-674" fmla="*/ 9207 h 9972"/>
              <a:gd name="connsiteX60-675" fmla="*/ 2653 w 9854"/>
              <a:gd name="connsiteY60-676" fmla="*/ 9159 h 9972"/>
              <a:gd name="connsiteX61-677" fmla="*/ 2775 w 9854"/>
              <a:gd name="connsiteY61-678" fmla="*/ 9087 h 9972"/>
              <a:gd name="connsiteX62-679" fmla="*/ 2885 w 9854"/>
              <a:gd name="connsiteY62-680" fmla="*/ 8991 h 9972"/>
              <a:gd name="connsiteX63-681" fmla="*/ 2984 w 9854"/>
              <a:gd name="connsiteY63-682" fmla="*/ 8868 h 9972"/>
              <a:gd name="connsiteX64-683" fmla="*/ 3048 w 9854"/>
              <a:gd name="connsiteY64-684" fmla="*/ 8761 h 9972"/>
              <a:gd name="connsiteX65-685" fmla="*/ 3086 w 9854"/>
              <a:gd name="connsiteY65-686" fmla="*/ 8682 h 9972"/>
              <a:gd name="connsiteX66-687" fmla="*/ 3120 w 9854"/>
              <a:gd name="connsiteY66-688" fmla="*/ 8596 h 9972"/>
              <a:gd name="connsiteX67-689" fmla="*/ 3151 w 9854"/>
              <a:gd name="connsiteY67-690" fmla="*/ 8504 h 9972"/>
              <a:gd name="connsiteX68-691" fmla="*/ 3163 w 9854"/>
              <a:gd name="connsiteY68-692" fmla="*/ 8455 h 9972"/>
              <a:gd name="connsiteX69-693" fmla="*/ 3181 w 9854"/>
              <a:gd name="connsiteY69-694" fmla="*/ 8378 h 9972"/>
              <a:gd name="connsiteX70-695" fmla="*/ 3207 w 9854"/>
              <a:gd name="connsiteY70-696" fmla="*/ 8226 h 9972"/>
              <a:gd name="connsiteX71-697" fmla="*/ 3221 w 9854"/>
              <a:gd name="connsiteY71-698" fmla="*/ 8083 h 9972"/>
              <a:gd name="connsiteX72-699" fmla="*/ 3224 w 9854"/>
              <a:gd name="connsiteY72-700" fmla="*/ 7944 h 9972"/>
              <a:gd name="connsiteX73-701" fmla="*/ 3217 w 9854"/>
              <a:gd name="connsiteY73-702" fmla="*/ 7811 h 9972"/>
              <a:gd name="connsiteX74-703" fmla="*/ 3201 w 9854"/>
              <a:gd name="connsiteY74-704" fmla="*/ 7682 h 9972"/>
              <a:gd name="connsiteX75-705" fmla="*/ 3176 w 9854"/>
              <a:gd name="connsiteY75-706" fmla="*/ 7555 h 9972"/>
              <a:gd name="connsiteX76-707" fmla="*/ 3143 w 9854"/>
              <a:gd name="connsiteY76-708" fmla="*/ 7431 h 9972"/>
              <a:gd name="connsiteX77-709" fmla="*/ 3084 w 9854"/>
              <a:gd name="connsiteY77-710" fmla="*/ 7251 h 9972"/>
              <a:gd name="connsiteX78-711" fmla="*/ 2989 w 9854"/>
              <a:gd name="connsiteY78-712" fmla="*/ 7014 h 9972"/>
              <a:gd name="connsiteX79-713" fmla="*/ 2827 w 9854"/>
              <a:gd name="connsiteY79-714" fmla="*/ 6661 h 9972"/>
              <a:gd name="connsiteX80-715" fmla="*/ 2717 w 9854"/>
              <a:gd name="connsiteY80-716" fmla="*/ 6417 h 9972"/>
              <a:gd name="connsiteX81-717" fmla="*/ 2565 w 9854"/>
              <a:gd name="connsiteY81-718" fmla="*/ 6085 h 9972"/>
              <a:gd name="connsiteX82-719" fmla="*/ 2286 w 9854"/>
              <a:gd name="connsiteY82-720" fmla="*/ 5480 h 9972"/>
              <a:gd name="connsiteX83-721" fmla="*/ 2149 w 9854"/>
              <a:gd name="connsiteY83-722" fmla="*/ 5151 h 9972"/>
              <a:gd name="connsiteX84-723" fmla="*/ 2063 w 9854"/>
              <a:gd name="connsiteY84-724" fmla="*/ 4926 h 9972"/>
              <a:gd name="connsiteX85-725" fmla="*/ 1986 w 9854"/>
              <a:gd name="connsiteY85-726" fmla="*/ 4698 h 9972"/>
              <a:gd name="connsiteX86-727" fmla="*/ 1921 w 9854"/>
              <a:gd name="connsiteY86-728" fmla="*/ 4470 h 9972"/>
              <a:gd name="connsiteX87-729" fmla="*/ 1868 w 9854"/>
              <a:gd name="connsiteY87-730" fmla="*/ 4239 h 9972"/>
              <a:gd name="connsiteX88-731" fmla="*/ 1832 w 9854"/>
              <a:gd name="connsiteY88-732" fmla="*/ 4012 h 9972"/>
              <a:gd name="connsiteX89-733" fmla="*/ 1815 w 9854"/>
              <a:gd name="connsiteY89-734" fmla="*/ 3789 h 9972"/>
              <a:gd name="connsiteX90-735" fmla="*/ 1818 w 9854"/>
              <a:gd name="connsiteY90-736" fmla="*/ 3625 h 9972"/>
              <a:gd name="connsiteX91-737" fmla="*/ 1826 w 9854"/>
              <a:gd name="connsiteY91-738" fmla="*/ 3518 h 9972"/>
              <a:gd name="connsiteX92-739" fmla="*/ 1841 w 9854"/>
              <a:gd name="connsiteY92-740" fmla="*/ 3412 h 9972"/>
              <a:gd name="connsiteX93-741" fmla="*/ 1863 w 9854"/>
              <a:gd name="connsiteY93-742" fmla="*/ 3309 h 9972"/>
              <a:gd name="connsiteX94-743" fmla="*/ 1890 w 9854"/>
              <a:gd name="connsiteY94-744" fmla="*/ 3208 h 9972"/>
              <a:gd name="connsiteX95-745" fmla="*/ 1927 w 9854"/>
              <a:gd name="connsiteY95-746" fmla="*/ 3109 h 9972"/>
              <a:gd name="connsiteX96-747" fmla="*/ 1948 w 9854"/>
              <a:gd name="connsiteY96-748" fmla="*/ 3062 h 9972"/>
              <a:gd name="connsiteX97-749" fmla="*/ 1980 w 9854"/>
              <a:gd name="connsiteY97-750" fmla="*/ 2994 h 9972"/>
              <a:gd name="connsiteX98-751" fmla="*/ 2051 w 9854"/>
              <a:gd name="connsiteY98-752" fmla="*/ 2878 h 9972"/>
              <a:gd name="connsiteX99-753" fmla="*/ 2132 w 9854"/>
              <a:gd name="connsiteY99-754" fmla="*/ 2778 h 9972"/>
              <a:gd name="connsiteX100-755" fmla="*/ 2221 w 9854"/>
              <a:gd name="connsiteY100-756" fmla="*/ 2694 h 9972"/>
              <a:gd name="connsiteX101-757" fmla="*/ 2317 w 9854"/>
              <a:gd name="connsiteY101-758" fmla="*/ 2625 h 9972"/>
              <a:gd name="connsiteX102-759" fmla="*/ 2420 w 9854"/>
              <a:gd name="connsiteY102-760" fmla="*/ 2570 h 9972"/>
              <a:gd name="connsiteX103-761" fmla="*/ 2527 w 9854"/>
              <a:gd name="connsiteY103-762" fmla="*/ 2530 h 9972"/>
              <a:gd name="connsiteX104-763" fmla="*/ 2637 w 9854"/>
              <a:gd name="connsiteY104-764" fmla="*/ 2502 h 9972"/>
              <a:gd name="connsiteX105-765" fmla="*/ 2749 w 9854"/>
              <a:gd name="connsiteY105-766" fmla="*/ 2486 h 9972"/>
              <a:gd name="connsiteX106-767" fmla="*/ 2864 w 9854"/>
              <a:gd name="connsiteY106-768" fmla="*/ 2481 h 9972"/>
              <a:gd name="connsiteX107-769" fmla="*/ 2978 w 9854"/>
              <a:gd name="connsiteY107-770" fmla="*/ 2487 h 9972"/>
              <a:gd name="connsiteX108-771" fmla="*/ 3090 w 9854"/>
              <a:gd name="connsiteY108-772" fmla="*/ 2504 h 9972"/>
              <a:gd name="connsiteX109-773" fmla="*/ 3201 w 9854"/>
              <a:gd name="connsiteY109-774" fmla="*/ 2530 h 9972"/>
              <a:gd name="connsiteX110-775" fmla="*/ 3308 w 9854"/>
              <a:gd name="connsiteY110-776" fmla="*/ 2564 h 9972"/>
              <a:gd name="connsiteX111-777" fmla="*/ 3410 w 9854"/>
              <a:gd name="connsiteY111-778" fmla="*/ 2604 h 9972"/>
              <a:gd name="connsiteX112-779" fmla="*/ 3506 w 9854"/>
              <a:gd name="connsiteY112-780" fmla="*/ 2654 h 9972"/>
              <a:gd name="connsiteX113-781" fmla="*/ 3552 w 9854"/>
              <a:gd name="connsiteY113-782" fmla="*/ 2681 h 9972"/>
              <a:gd name="connsiteX114-783" fmla="*/ 3605 w 9854"/>
              <a:gd name="connsiteY114-784" fmla="*/ 2714 h 9972"/>
              <a:gd name="connsiteX115-785" fmla="*/ 3707 w 9854"/>
              <a:gd name="connsiteY115-786" fmla="*/ 2788 h 9972"/>
              <a:gd name="connsiteX116-787" fmla="*/ 3806 w 9854"/>
              <a:gd name="connsiteY116-788" fmla="*/ 2870 h 9972"/>
              <a:gd name="connsiteX117-789" fmla="*/ 3903 w 9854"/>
              <a:gd name="connsiteY117-790" fmla="*/ 2959 h 9972"/>
              <a:gd name="connsiteX118-791" fmla="*/ 4043 w 9854"/>
              <a:gd name="connsiteY118-792" fmla="*/ 3105 h 9972"/>
              <a:gd name="connsiteX119-793" fmla="*/ 4219 w 9854"/>
              <a:gd name="connsiteY119-794" fmla="*/ 3324 h 9972"/>
              <a:gd name="connsiteX120-795" fmla="*/ 4380 w 9854"/>
              <a:gd name="connsiteY120-796" fmla="*/ 3567 h 9972"/>
              <a:gd name="connsiteX121-797" fmla="*/ 4525 w 9854"/>
              <a:gd name="connsiteY121-798" fmla="*/ 3829 h 9972"/>
              <a:gd name="connsiteX122-799" fmla="*/ 4657 w 9854"/>
              <a:gd name="connsiteY122-800" fmla="*/ 4107 h 9972"/>
              <a:gd name="connsiteX123-801" fmla="*/ 4769 w 9854"/>
              <a:gd name="connsiteY123-802" fmla="*/ 4398 h 9972"/>
              <a:gd name="connsiteX124-803" fmla="*/ 4818 w 9854"/>
              <a:gd name="connsiteY124-804" fmla="*/ 4549 h 9972"/>
              <a:gd name="connsiteX125-805" fmla="*/ 4853 w 9854"/>
              <a:gd name="connsiteY125-806" fmla="*/ 4660 h 9972"/>
              <a:gd name="connsiteX126-807" fmla="*/ 4912 w 9854"/>
              <a:gd name="connsiteY126-808" fmla="*/ 4888 h 9972"/>
              <a:gd name="connsiteX127-809" fmla="*/ 4961 w 9854"/>
              <a:gd name="connsiteY127-810" fmla="*/ 5120 h 9972"/>
              <a:gd name="connsiteX128-811" fmla="*/ 5003 w 9854"/>
              <a:gd name="connsiteY128-812" fmla="*/ 5354 h 9972"/>
              <a:gd name="connsiteX129-813" fmla="*/ 5057 w 9854"/>
              <a:gd name="connsiteY129-814" fmla="*/ 5709 h 9972"/>
              <a:gd name="connsiteX130-815" fmla="*/ 5123 w 9854"/>
              <a:gd name="connsiteY130-816" fmla="*/ 6184 h 9972"/>
              <a:gd name="connsiteX131-817" fmla="*/ 5177 w 9854"/>
              <a:gd name="connsiteY131-818" fmla="*/ 6534 h 9972"/>
              <a:gd name="connsiteX132-819" fmla="*/ 5219 w 9854"/>
              <a:gd name="connsiteY132-820" fmla="*/ 6765 h 9972"/>
              <a:gd name="connsiteX133-821" fmla="*/ 5268 w 9854"/>
              <a:gd name="connsiteY133-822" fmla="*/ 6990 h 9972"/>
              <a:gd name="connsiteX134-823" fmla="*/ 5326 w 9854"/>
              <a:gd name="connsiteY134-824" fmla="*/ 7213 h 9972"/>
              <a:gd name="connsiteX135-825" fmla="*/ 5396 w 9854"/>
              <a:gd name="connsiteY135-826" fmla="*/ 7430 h 9972"/>
              <a:gd name="connsiteX136-827" fmla="*/ 5480 w 9854"/>
              <a:gd name="connsiteY136-828" fmla="*/ 7638 h 9972"/>
              <a:gd name="connsiteX137-829" fmla="*/ 5579 w 9854"/>
              <a:gd name="connsiteY137-830" fmla="*/ 7840 h 9972"/>
              <a:gd name="connsiteX138-831" fmla="*/ 5696 w 9854"/>
              <a:gd name="connsiteY138-832" fmla="*/ 8031 h 9972"/>
              <a:gd name="connsiteX139-833" fmla="*/ 5762 w 9854"/>
              <a:gd name="connsiteY139-834" fmla="*/ 8123 h 9972"/>
              <a:gd name="connsiteX140-835" fmla="*/ 5790 w 9854"/>
              <a:gd name="connsiteY140-836" fmla="*/ 8162 h 9972"/>
              <a:gd name="connsiteX141-837" fmla="*/ 5852 w 9854"/>
              <a:gd name="connsiteY141-838" fmla="*/ 8231 h 9972"/>
              <a:gd name="connsiteX142-839" fmla="*/ 5913 w 9854"/>
              <a:gd name="connsiteY142-840" fmla="*/ 8290 h 9972"/>
              <a:gd name="connsiteX143-841" fmla="*/ 5976 w 9854"/>
              <a:gd name="connsiteY143-842" fmla="*/ 8342 h 9972"/>
              <a:gd name="connsiteX144-843" fmla="*/ 6039 w 9854"/>
              <a:gd name="connsiteY144-844" fmla="*/ 8381 h 9972"/>
              <a:gd name="connsiteX145-845" fmla="*/ 6104 w 9854"/>
              <a:gd name="connsiteY145-846" fmla="*/ 8411 h 9972"/>
              <a:gd name="connsiteX146-847" fmla="*/ 6168 w 9854"/>
              <a:gd name="connsiteY146-848" fmla="*/ 8432 h 9972"/>
              <a:gd name="connsiteX147-849" fmla="*/ 6234 w 9854"/>
              <a:gd name="connsiteY147-850" fmla="*/ 8444 h 9972"/>
              <a:gd name="connsiteX148-851" fmla="*/ 6299 w 9854"/>
              <a:gd name="connsiteY148-852" fmla="*/ 8444 h 9972"/>
              <a:gd name="connsiteX149-853" fmla="*/ 6364 w 9854"/>
              <a:gd name="connsiteY149-854" fmla="*/ 8436 h 9972"/>
              <a:gd name="connsiteX150-855" fmla="*/ 6429 w 9854"/>
              <a:gd name="connsiteY150-856" fmla="*/ 8417 h 9972"/>
              <a:gd name="connsiteX151-857" fmla="*/ 6494 w 9854"/>
              <a:gd name="connsiteY151-858" fmla="*/ 8389 h 9972"/>
              <a:gd name="connsiteX152-859" fmla="*/ 6559 w 9854"/>
              <a:gd name="connsiteY152-860" fmla="*/ 8353 h 9972"/>
              <a:gd name="connsiteX153-861" fmla="*/ 6622 w 9854"/>
              <a:gd name="connsiteY153-862" fmla="*/ 8304 h 9972"/>
              <a:gd name="connsiteX154-863" fmla="*/ 6685 w 9854"/>
              <a:gd name="connsiteY154-864" fmla="*/ 8247 h 9972"/>
              <a:gd name="connsiteX155-865" fmla="*/ 6747 w 9854"/>
              <a:gd name="connsiteY155-866" fmla="*/ 8180 h 9972"/>
              <a:gd name="connsiteX156-867" fmla="*/ 6778 w 9854"/>
              <a:gd name="connsiteY156-868" fmla="*/ 8142 h 9972"/>
              <a:gd name="connsiteX157-869" fmla="*/ 6805 w 9854"/>
              <a:gd name="connsiteY157-870" fmla="*/ 8106 h 9972"/>
              <a:gd name="connsiteX158-871" fmla="*/ 6854 w 9854"/>
              <a:gd name="connsiteY158-872" fmla="*/ 8034 h 9972"/>
              <a:gd name="connsiteX159-873" fmla="*/ 6895 w 9854"/>
              <a:gd name="connsiteY159-874" fmla="*/ 7956 h 9972"/>
              <a:gd name="connsiteX160-875" fmla="*/ 6931 w 9854"/>
              <a:gd name="connsiteY160-876" fmla="*/ 7874 h 9972"/>
              <a:gd name="connsiteX161-877" fmla="*/ 6975 w 9854"/>
              <a:gd name="connsiteY161-878" fmla="*/ 7749 h 9972"/>
              <a:gd name="connsiteX162-879" fmla="*/ 7018 w 9854"/>
              <a:gd name="connsiteY162-880" fmla="*/ 7571 h 9972"/>
              <a:gd name="connsiteX163-881" fmla="*/ 7047 w 9854"/>
              <a:gd name="connsiteY163-882" fmla="*/ 7386 h 9972"/>
              <a:gd name="connsiteX164-883" fmla="*/ 7063 w 9854"/>
              <a:gd name="connsiteY164-884" fmla="*/ 7195 h 9972"/>
              <a:gd name="connsiteX165-885" fmla="*/ 7078 w 9854"/>
              <a:gd name="connsiteY165-886" fmla="*/ 6901 h 9972"/>
              <a:gd name="connsiteX166-887" fmla="*/ 7086 w 9854"/>
              <a:gd name="connsiteY166-888" fmla="*/ 6706 h 9972"/>
              <a:gd name="connsiteX167-889" fmla="*/ 7098 w 9854"/>
              <a:gd name="connsiteY167-890" fmla="*/ 6442 h 9972"/>
              <a:gd name="connsiteX168-891" fmla="*/ 7110 w 9854"/>
              <a:gd name="connsiteY168-892" fmla="*/ 5912 h 9972"/>
              <a:gd name="connsiteX169-893" fmla="*/ 7110 w 9854"/>
              <a:gd name="connsiteY169-894" fmla="*/ 5381 h 9972"/>
              <a:gd name="connsiteX170-895" fmla="*/ 7101 w 9854"/>
              <a:gd name="connsiteY170-896" fmla="*/ 4851 h 9972"/>
              <a:gd name="connsiteX171-897" fmla="*/ 7092 w 9854"/>
              <a:gd name="connsiteY171-898" fmla="*/ 4587 h 9972"/>
              <a:gd name="connsiteX172-899" fmla="*/ 7089 w 9854"/>
              <a:gd name="connsiteY172-900" fmla="*/ 4525 h 9972"/>
              <a:gd name="connsiteX173-901" fmla="*/ 7077 w 9854"/>
              <a:gd name="connsiteY173-902" fmla="*/ 4398 h 9972"/>
              <a:gd name="connsiteX174-903" fmla="*/ 7059 w 9854"/>
              <a:gd name="connsiteY174-904" fmla="*/ 4274 h 9972"/>
              <a:gd name="connsiteX175-905" fmla="*/ 7033 w 9854"/>
              <a:gd name="connsiteY175-906" fmla="*/ 4155 h 9972"/>
              <a:gd name="connsiteX176-907" fmla="*/ 7004 w 9854"/>
              <a:gd name="connsiteY176-908" fmla="*/ 4038 h 9972"/>
              <a:gd name="connsiteX177-909" fmla="*/ 6967 w 9854"/>
              <a:gd name="connsiteY177-910" fmla="*/ 3927 h 9972"/>
              <a:gd name="connsiteX178-911" fmla="*/ 6923 w 9854"/>
              <a:gd name="connsiteY178-912" fmla="*/ 3819 h 9972"/>
              <a:gd name="connsiteX179-913" fmla="*/ 6875 w 9854"/>
              <a:gd name="connsiteY179-914" fmla="*/ 3718 h 9972"/>
              <a:gd name="connsiteX180-915" fmla="*/ 6820 w 9854"/>
              <a:gd name="connsiteY180-916" fmla="*/ 3625 h 9972"/>
              <a:gd name="connsiteX181-917" fmla="*/ 6761 w 9854"/>
              <a:gd name="connsiteY181-918" fmla="*/ 3538 h 9972"/>
              <a:gd name="connsiteX182-919" fmla="*/ 6696 w 9854"/>
              <a:gd name="connsiteY182-920" fmla="*/ 3462 h 9972"/>
              <a:gd name="connsiteX183-921" fmla="*/ 6626 w 9854"/>
              <a:gd name="connsiteY183-922" fmla="*/ 3393 h 9972"/>
              <a:gd name="connsiteX184-923" fmla="*/ 6552 w 9854"/>
              <a:gd name="connsiteY184-924" fmla="*/ 3336 h 9972"/>
              <a:gd name="connsiteX185-925" fmla="*/ 6472 w 9854"/>
              <a:gd name="connsiteY185-926" fmla="*/ 3287 h 9972"/>
              <a:gd name="connsiteX186-927" fmla="*/ 6388 w 9854"/>
              <a:gd name="connsiteY186-928" fmla="*/ 3253 h 9972"/>
              <a:gd name="connsiteX187-929" fmla="*/ 6300 w 9854"/>
              <a:gd name="connsiteY187-930" fmla="*/ 3230 h 9972"/>
              <a:gd name="connsiteX188-931" fmla="*/ 6254 w 9854"/>
              <a:gd name="connsiteY188-932" fmla="*/ 3225 h 9972"/>
              <a:gd name="connsiteX189-933" fmla="*/ 6230 w 9854"/>
              <a:gd name="connsiteY189-934" fmla="*/ 3224 h 9972"/>
              <a:gd name="connsiteX190-935" fmla="*/ 6182 w 9854"/>
              <a:gd name="connsiteY190-936" fmla="*/ 3229 h 9972"/>
              <a:gd name="connsiteX191-937" fmla="*/ 6134 w 9854"/>
              <a:gd name="connsiteY191-938" fmla="*/ 3243 h 9972"/>
              <a:gd name="connsiteX192-939" fmla="*/ 6088 w 9854"/>
              <a:gd name="connsiteY192-940" fmla="*/ 3268 h 9972"/>
              <a:gd name="connsiteX193-941" fmla="*/ 6045 w 9854"/>
              <a:gd name="connsiteY193-942" fmla="*/ 3301 h 9972"/>
              <a:gd name="connsiteX194-943" fmla="*/ 6008 w 9854"/>
              <a:gd name="connsiteY194-944" fmla="*/ 3345 h 9972"/>
              <a:gd name="connsiteX195-945" fmla="*/ 5977 w 9854"/>
              <a:gd name="connsiteY195-946" fmla="*/ 3396 h 9972"/>
              <a:gd name="connsiteX196-947" fmla="*/ 5955 w 9854"/>
              <a:gd name="connsiteY196-948" fmla="*/ 3454 h 9972"/>
              <a:gd name="connsiteX197-949" fmla="*/ 5947 w 9854"/>
              <a:gd name="connsiteY197-950" fmla="*/ 3487 h 9972"/>
              <a:gd name="connsiteX198-951" fmla="*/ 5943 w 9854"/>
              <a:gd name="connsiteY198-952" fmla="*/ 3513 h 9972"/>
              <a:gd name="connsiteX199-953" fmla="*/ 5938 w 9854"/>
              <a:gd name="connsiteY199-954" fmla="*/ 3564 h 9972"/>
              <a:gd name="connsiteX200-955" fmla="*/ 5942 w 9854"/>
              <a:gd name="connsiteY200-956" fmla="*/ 3643 h 9972"/>
              <a:gd name="connsiteX201-957" fmla="*/ 5962 w 9854"/>
              <a:gd name="connsiteY201-958" fmla="*/ 3745 h 9972"/>
              <a:gd name="connsiteX202-959" fmla="*/ 5999 w 9854"/>
              <a:gd name="connsiteY202-960" fmla="*/ 3838 h 9972"/>
              <a:gd name="connsiteX203-961" fmla="*/ 6022 w 9854"/>
              <a:gd name="connsiteY203-962" fmla="*/ 3879 h 9972"/>
              <a:gd name="connsiteX204-963" fmla="*/ 6067 w 9854"/>
              <a:gd name="connsiteY204-964" fmla="*/ 3950 h 9972"/>
              <a:gd name="connsiteX205-965" fmla="*/ 6157 w 9854"/>
              <a:gd name="connsiteY205-966" fmla="*/ 4068 h 9972"/>
              <a:gd name="connsiteX206-967" fmla="*/ 6251 w 9854"/>
              <a:gd name="connsiteY206-968" fmla="*/ 4164 h 9972"/>
              <a:gd name="connsiteX207-969" fmla="*/ 6347 w 9854"/>
              <a:gd name="connsiteY207-970" fmla="*/ 4239 h 9972"/>
              <a:gd name="connsiteX208-971" fmla="*/ 6445 w 9854"/>
              <a:gd name="connsiteY208-972" fmla="*/ 4290 h 9972"/>
              <a:gd name="connsiteX209-973" fmla="*/ 6542 w 9854"/>
              <a:gd name="connsiteY209-974" fmla="*/ 4322 h 9972"/>
              <a:gd name="connsiteX210-975" fmla="*/ 6641 w 9854"/>
              <a:gd name="connsiteY210-976" fmla="*/ 4335 h 9972"/>
              <a:gd name="connsiteX211-977" fmla="*/ 6740 w 9854"/>
              <a:gd name="connsiteY211-978" fmla="*/ 4325 h 9972"/>
              <a:gd name="connsiteX212-979" fmla="*/ 6838 w 9854"/>
              <a:gd name="connsiteY212-980" fmla="*/ 4300 h 9972"/>
              <a:gd name="connsiteX213-981" fmla="*/ 6936 w 9854"/>
              <a:gd name="connsiteY213-982" fmla="*/ 4257 h 9972"/>
              <a:gd name="connsiteX214-983" fmla="*/ 7032 w 9854"/>
              <a:gd name="connsiteY214-984" fmla="*/ 4200 h 9972"/>
              <a:gd name="connsiteX215-985" fmla="*/ 7125 w 9854"/>
              <a:gd name="connsiteY215-986" fmla="*/ 4127 h 9972"/>
              <a:gd name="connsiteX216-987" fmla="*/ 7216 w 9854"/>
              <a:gd name="connsiteY216-988" fmla="*/ 4039 h 9972"/>
              <a:gd name="connsiteX217-989" fmla="*/ 7304 w 9854"/>
              <a:gd name="connsiteY217-990" fmla="*/ 3940 h 9972"/>
              <a:gd name="connsiteX218-991" fmla="*/ 7389 w 9854"/>
              <a:gd name="connsiteY218-992" fmla="*/ 3828 h 9972"/>
              <a:gd name="connsiteX219-993" fmla="*/ 7467 w 9854"/>
              <a:gd name="connsiteY219-994" fmla="*/ 3704 h 9972"/>
              <a:gd name="connsiteX220-995" fmla="*/ 7506 w 9854"/>
              <a:gd name="connsiteY220-996" fmla="*/ 3637 h 9972"/>
              <a:gd name="connsiteX221-997" fmla="*/ 7573 w 9854"/>
              <a:gd name="connsiteY221-998" fmla="*/ 3514 h 9972"/>
              <a:gd name="connsiteX222-999" fmla="*/ 7695 w 9854"/>
              <a:gd name="connsiteY222-1000" fmla="*/ 3255 h 9972"/>
              <a:gd name="connsiteX223-1001" fmla="*/ 7799 w 9854"/>
              <a:gd name="connsiteY223-1002" fmla="*/ 2977 h 9972"/>
              <a:gd name="connsiteX224-1003" fmla="*/ 7864 w 9854"/>
              <a:gd name="connsiteY224-1004" fmla="*/ 2760 h 9972"/>
              <a:gd name="connsiteX225-1005" fmla="*/ 7902 w 9854"/>
              <a:gd name="connsiteY225-1006" fmla="*/ 2613 h 9972"/>
              <a:gd name="connsiteX226-1007" fmla="*/ 7933 w 9854"/>
              <a:gd name="connsiteY226-1008" fmla="*/ 2463 h 9972"/>
              <a:gd name="connsiteX227-1009" fmla="*/ 7960 w 9854"/>
              <a:gd name="connsiteY227-1010" fmla="*/ 2309 h 9972"/>
              <a:gd name="connsiteX228-1011" fmla="*/ 7980 w 9854"/>
              <a:gd name="connsiteY228-1012" fmla="*/ 2156 h 9972"/>
              <a:gd name="connsiteX229-1013" fmla="*/ 7993 w 9854"/>
              <a:gd name="connsiteY229-1014" fmla="*/ 2000 h 9972"/>
              <a:gd name="connsiteX230-1015" fmla="*/ 8000 w 9854"/>
              <a:gd name="connsiteY230-1016" fmla="*/ 1844 h 9972"/>
              <a:gd name="connsiteX231-1017" fmla="*/ 7998 w 9854"/>
              <a:gd name="connsiteY231-1018" fmla="*/ 1688 h 9972"/>
              <a:gd name="connsiteX232-1019" fmla="*/ 7991 w 9854"/>
              <a:gd name="connsiteY232-1020" fmla="*/ 1530 h 9972"/>
              <a:gd name="connsiteX233-1021" fmla="*/ 7977 w 9854"/>
              <a:gd name="connsiteY233-1022" fmla="*/ 1374 h 9972"/>
              <a:gd name="connsiteX234-1023" fmla="*/ 7966 w 9854"/>
              <a:gd name="connsiteY234-1024" fmla="*/ 1295 h 9972"/>
              <a:gd name="connsiteX235-1025" fmla="*/ 7948 w 9854"/>
              <a:gd name="connsiteY235-1026" fmla="*/ 1190 h 9972"/>
              <a:gd name="connsiteX236-1027" fmla="*/ 7926 w 9854"/>
              <a:gd name="connsiteY236-1028" fmla="*/ 1015 h 9972"/>
              <a:gd name="connsiteX237-1029" fmla="*/ 7917 w 9854"/>
              <a:gd name="connsiteY237-1030" fmla="*/ 895 h 9972"/>
              <a:gd name="connsiteX238-1031" fmla="*/ 7919 w 9854"/>
              <a:gd name="connsiteY238-1032" fmla="*/ 780 h 9972"/>
              <a:gd name="connsiteX239-1033" fmla="*/ 7936 w 9854"/>
              <a:gd name="connsiteY239-1034" fmla="*/ 671 h 9972"/>
              <a:gd name="connsiteX240-1035" fmla="*/ 7963 w 9854"/>
              <a:gd name="connsiteY240-1036" fmla="*/ 599 h 9972"/>
              <a:gd name="connsiteX241-1037" fmla="*/ 7986 w 9854"/>
              <a:gd name="connsiteY241-1038" fmla="*/ 554 h 9972"/>
              <a:gd name="connsiteX242-1039" fmla="*/ 8016 w 9854"/>
              <a:gd name="connsiteY242-1040" fmla="*/ 516 h 9972"/>
              <a:gd name="connsiteX243-1041" fmla="*/ 8052 w 9854"/>
              <a:gd name="connsiteY243-1042" fmla="*/ 482 h 9972"/>
              <a:gd name="connsiteX244-1043" fmla="*/ 8071 w 9854"/>
              <a:gd name="connsiteY244-1044" fmla="*/ 468 h 9972"/>
              <a:gd name="connsiteX245-1045" fmla="*/ 8105 w 9854"/>
              <a:gd name="connsiteY245-1046" fmla="*/ 448 h 9972"/>
              <a:gd name="connsiteX246-1047" fmla="*/ 8170 w 9854"/>
              <a:gd name="connsiteY246-1048" fmla="*/ 434 h 9972"/>
              <a:gd name="connsiteX247-1049" fmla="*/ 8234 w 9854"/>
              <a:gd name="connsiteY247-1050" fmla="*/ 443 h 9972"/>
              <a:gd name="connsiteX248-1051" fmla="*/ 8300 w 9854"/>
              <a:gd name="connsiteY248-1052" fmla="*/ 475 h 9972"/>
              <a:gd name="connsiteX249-1053" fmla="*/ 8363 w 9854"/>
              <a:gd name="connsiteY249-1054" fmla="*/ 521 h 9972"/>
              <a:gd name="connsiteX250-1055" fmla="*/ 8420 w 9854"/>
              <a:gd name="connsiteY250-1056" fmla="*/ 581 h 9972"/>
              <a:gd name="connsiteX251-1057" fmla="*/ 8472 w 9854"/>
              <a:gd name="connsiteY251-1058" fmla="*/ 649 h 9972"/>
              <a:gd name="connsiteX252-1059" fmla="*/ 8516 w 9854"/>
              <a:gd name="connsiteY252-1060" fmla="*/ 720 h 9972"/>
              <a:gd name="connsiteX253-1061" fmla="*/ 8536 w 9854"/>
              <a:gd name="connsiteY253-1062" fmla="*/ 756 h 9972"/>
              <a:gd name="connsiteX254-1063" fmla="*/ 8615 w 9854"/>
              <a:gd name="connsiteY254-1064" fmla="*/ 926 h 9972"/>
              <a:gd name="connsiteX255-1065" fmla="*/ 8748 w 9854"/>
              <a:gd name="connsiteY255-1066" fmla="*/ 1207 h 9972"/>
              <a:gd name="connsiteX256-1067" fmla="*/ 8818 w 9854"/>
              <a:gd name="connsiteY256-1068" fmla="*/ 1330 h 9972"/>
              <a:gd name="connsiteX257-1069" fmla="*/ 8870 w 9854"/>
              <a:gd name="connsiteY257-1070" fmla="*/ 1404 h 9972"/>
              <a:gd name="connsiteX258-1071" fmla="*/ 8922 w 9854"/>
              <a:gd name="connsiteY258-1072" fmla="*/ 1468 h 9972"/>
              <a:gd name="connsiteX259-1073" fmla="*/ 8976 w 9854"/>
              <a:gd name="connsiteY259-1074" fmla="*/ 1515 h 9972"/>
              <a:gd name="connsiteX260-1075" fmla="*/ 9034 w 9854"/>
              <a:gd name="connsiteY260-1076" fmla="*/ 1547 h 9972"/>
              <a:gd name="connsiteX261-1077" fmla="*/ 9093 w 9854"/>
              <a:gd name="connsiteY261-1078" fmla="*/ 1560 h 9972"/>
              <a:gd name="connsiteX262-1079" fmla="*/ 9155 w 9854"/>
              <a:gd name="connsiteY262-1080" fmla="*/ 1552 h 9972"/>
              <a:gd name="connsiteX263-1081" fmla="*/ 9221 w 9854"/>
              <a:gd name="connsiteY263-1082" fmla="*/ 1520 h 9972"/>
              <a:gd name="connsiteX264-1083" fmla="*/ 9290 w 9854"/>
              <a:gd name="connsiteY264-1084" fmla="*/ 1462 h 9972"/>
              <a:gd name="connsiteX265-1085" fmla="*/ 9363 w 9854"/>
              <a:gd name="connsiteY265-1086" fmla="*/ 1372 h 9972"/>
              <a:gd name="connsiteX266-1087" fmla="*/ 9401 w 9854"/>
              <a:gd name="connsiteY266-1088" fmla="*/ 1315 h 9972"/>
              <a:gd name="connsiteX267-1089" fmla="*/ 9437 w 9854"/>
              <a:gd name="connsiteY267-1090" fmla="*/ 1252 h 9972"/>
              <a:gd name="connsiteX268-1091" fmla="*/ 9501 w 9854"/>
              <a:gd name="connsiteY268-1092" fmla="*/ 1116 h 9972"/>
              <a:gd name="connsiteX269-1093" fmla="*/ 9554 w 9854"/>
              <a:gd name="connsiteY269-1094" fmla="*/ 966 h 9972"/>
              <a:gd name="connsiteX270-1095" fmla="*/ 9599 w 9854"/>
              <a:gd name="connsiteY270-1096" fmla="*/ 812 h 9972"/>
              <a:gd name="connsiteX271-1097" fmla="*/ 9619 w 9854"/>
              <a:gd name="connsiteY271-1098" fmla="*/ 735 h 9972"/>
              <a:gd name="connsiteX272-1099" fmla="*/ 9667 w 9854"/>
              <a:gd name="connsiteY272-1100" fmla="*/ 548 h 9972"/>
              <a:gd name="connsiteX273-1101" fmla="*/ 9749 w 9854"/>
              <a:gd name="connsiteY273-1102" fmla="*/ 261 h 9972"/>
              <a:gd name="connsiteX274-1103" fmla="*/ 9815 w 9854"/>
              <a:gd name="connsiteY274-1104" fmla="*/ 83 h 9972"/>
              <a:gd name="connsiteX275-1105" fmla="*/ 9854 w 9854"/>
              <a:gd name="connsiteY275-1106" fmla="*/ 0 h 9972"/>
              <a:gd name="connsiteX0-1107" fmla="*/ 0 w 9850"/>
              <a:gd name="connsiteY0-1108" fmla="*/ 9956 h 9956"/>
              <a:gd name="connsiteX1-1109" fmla="*/ 151 w 9850"/>
              <a:gd name="connsiteY1-1110" fmla="*/ 9898 h 9956"/>
              <a:gd name="connsiteX2-1111" fmla="*/ 302 w 9850"/>
              <a:gd name="connsiteY2-1112" fmla="*/ 9829 h 9956"/>
              <a:gd name="connsiteX3-1113" fmla="*/ 449 w 9850"/>
              <a:gd name="connsiteY3-1114" fmla="*/ 9744 h 9956"/>
              <a:gd name="connsiteX4-1115" fmla="*/ 592 w 9850"/>
              <a:gd name="connsiteY4-1116" fmla="*/ 9643 h 9956"/>
              <a:gd name="connsiteX5-1117" fmla="*/ 730 w 9850"/>
              <a:gd name="connsiteY5-1118" fmla="*/ 9531 h 9956"/>
              <a:gd name="connsiteX6-1119" fmla="*/ 860 w 9850"/>
              <a:gd name="connsiteY6-1120" fmla="*/ 9406 h 9956"/>
              <a:gd name="connsiteX7-1121" fmla="*/ 982 w 9850"/>
              <a:gd name="connsiteY7-1122" fmla="*/ 9266 h 9956"/>
              <a:gd name="connsiteX8-1123" fmla="*/ 1093 w 9850"/>
              <a:gd name="connsiteY8-1124" fmla="*/ 9113 h 9956"/>
              <a:gd name="connsiteX9-1125" fmla="*/ 1193 w 9850"/>
              <a:gd name="connsiteY9-1126" fmla="*/ 8947 h 9956"/>
              <a:gd name="connsiteX10-1127" fmla="*/ 1279 w 9850"/>
              <a:gd name="connsiteY10-1128" fmla="*/ 8766 h 9956"/>
              <a:gd name="connsiteX11-1129" fmla="*/ 1351 w 9850"/>
              <a:gd name="connsiteY11-1130" fmla="*/ 8574 h 9956"/>
              <a:gd name="connsiteX12-1131" fmla="*/ 1406 w 9850"/>
              <a:gd name="connsiteY12-1132" fmla="*/ 8366 h 9956"/>
              <a:gd name="connsiteX13-1133" fmla="*/ 1426 w 9850"/>
              <a:gd name="connsiteY13-1134" fmla="*/ 8258 h 9956"/>
              <a:gd name="connsiteX14-1135" fmla="*/ 1440 w 9850"/>
              <a:gd name="connsiteY14-1136" fmla="*/ 8169 h 9956"/>
              <a:gd name="connsiteX15-1137" fmla="*/ 1455 w 9850"/>
              <a:gd name="connsiteY15-1138" fmla="*/ 7989 h 9956"/>
              <a:gd name="connsiteX16-1139" fmla="*/ 1457 w 9850"/>
              <a:gd name="connsiteY16-1140" fmla="*/ 7811 h 9956"/>
              <a:gd name="connsiteX17-1141" fmla="*/ 1442 w 9850"/>
              <a:gd name="connsiteY17-1142" fmla="*/ 7634 h 9956"/>
              <a:gd name="connsiteX18-1143" fmla="*/ 1412 w 9850"/>
              <a:gd name="connsiteY18-1144" fmla="*/ 7462 h 9956"/>
              <a:gd name="connsiteX19-1145" fmla="*/ 1365 w 9850"/>
              <a:gd name="connsiteY19-1146" fmla="*/ 7297 h 9956"/>
              <a:gd name="connsiteX20-1147" fmla="*/ 1304 w 9850"/>
              <a:gd name="connsiteY20-1148" fmla="*/ 7143 h 9956"/>
              <a:gd name="connsiteX21-1149" fmla="*/ 1223 w 9850"/>
              <a:gd name="connsiteY21-1150" fmla="*/ 6999 h 9956"/>
              <a:gd name="connsiteX22-1151" fmla="*/ 1176 w 9850"/>
              <a:gd name="connsiteY22-1152" fmla="*/ 6931 h 9956"/>
              <a:gd name="connsiteX23-1153" fmla="*/ 1146 w 9850"/>
              <a:gd name="connsiteY23-1154" fmla="*/ 6893 h 9956"/>
              <a:gd name="connsiteX24-1155" fmla="*/ 1083 w 9850"/>
              <a:gd name="connsiteY24-1156" fmla="*/ 6831 h 9956"/>
              <a:gd name="connsiteX25-1157" fmla="*/ 1022 w 9850"/>
              <a:gd name="connsiteY25-1158" fmla="*/ 6786 h 9956"/>
              <a:gd name="connsiteX26-1159" fmla="*/ 962 w 9850"/>
              <a:gd name="connsiteY26-1160" fmla="*/ 6759 h 9956"/>
              <a:gd name="connsiteX27-1161" fmla="*/ 904 w 9850"/>
              <a:gd name="connsiteY27-1162" fmla="*/ 6748 h 9956"/>
              <a:gd name="connsiteX28-1163" fmla="*/ 847 w 9850"/>
              <a:gd name="connsiteY28-1164" fmla="*/ 6753 h 9956"/>
              <a:gd name="connsiteX29-1165" fmla="*/ 793 w 9850"/>
              <a:gd name="connsiteY29-1166" fmla="*/ 6772 h 9956"/>
              <a:gd name="connsiteX30-1167" fmla="*/ 744 w 9850"/>
              <a:gd name="connsiteY30-1168" fmla="*/ 6804 h 9956"/>
              <a:gd name="connsiteX31-1169" fmla="*/ 699 w 9850"/>
              <a:gd name="connsiteY31-1170" fmla="*/ 6849 h 9956"/>
              <a:gd name="connsiteX32-1171" fmla="*/ 660 w 9850"/>
              <a:gd name="connsiteY32-1172" fmla="*/ 6907 h 9956"/>
              <a:gd name="connsiteX33-1173" fmla="*/ 626 w 9850"/>
              <a:gd name="connsiteY33-1174" fmla="*/ 6976 h 9956"/>
              <a:gd name="connsiteX34-1175" fmla="*/ 599 w 9850"/>
              <a:gd name="connsiteY34-1176" fmla="*/ 7055 h 9956"/>
              <a:gd name="connsiteX35-1177" fmla="*/ 580 w 9850"/>
              <a:gd name="connsiteY35-1178" fmla="*/ 7143 h 9956"/>
              <a:gd name="connsiteX36-1179" fmla="*/ 568 w 9850"/>
              <a:gd name="connsiteY36-1180" fmla="*/ 7236 h 9956"/>
              <a:gd name="connsiteX37-1181" fmla="*/ 565 w 9850"/>
              <a:gd name="connsiteY37-1182" fmla="*/ 7340 h 9956"/>
              <a:gd name="connsiteX38-1183" fmla="*/ 572 w 9850"/>
              <a:gd name="connsiteY38-1184" fmla="*/ 7447 h 9956"/>
              <a:gd name="connsiteX39-1185" fmla="*/ 578 w 9850"/>
              <a:gd name="connsiteY39-1186" fmla="*/ 7503 h 9956"/>
              <a:gd name="connsiteX40-1187" fmla="*/ 593 w 9850"/>
              <a:gd name="connsiteY40-1188" fmla="*/ 7597 h 9956"/>
              <a:gd name="connsiteX41-1189" fmla="*/ 636 w 9850"/>
              <a:gd name="connsiteY41-1190" fmla="*/ 7779 h 9956"/>
              <a:gd name="connsiteX42-1191" fmla="*/ 693 w 9850"/>
              <a:gd name="connsiteY42-1192" fmla="*/ 7952 h 9956"/>
              <a:gd name="connsiteX43-1193" fmla="*/ 763 w 9850"/>
              <a:gd name="connsiteY43-1194" fmla="*/ 8119 h 9956"/>
              <a:gd name="connsiteX44-1195" fmla="*/ 847 w 9850"/>
              <a:gd name="connsiteY44-1196" fmla="*/ 8276 h 9956"/>
              <a:gd name="connsiteX45-1197" fmla="*/ 939 w 9850"/>
              <a:gd name="connsiteY45-1198" fmla="*/ 8425 h 9956"/>
              <a:gd name="connsiteX46-1199" fmla="*/ 1039 w 9850"/>
              <a:gd name="connsiteY46-1200" fmla="*/ 8563 h 9956"/>
              <a:gd name="connsiteX47-1201" fmla="*/ 1150 w 9850"/>
              <a:gd name="connsiteY47-1202" fmla="*/ 8691 h 9956"/>
              <a:gd name="connsiteX48-1203" fmla="*/ 1266 w 9850"/>
              <a:gd name="connsiteY48-1204" fmla="*/ 8809 h 9956"/>
              <a:gd name="connsiteX49-1205" fmla="*/ 1388 w 9850"/>
              <a:gd name="connsiteY49-1206" fmla="*/ 8914 h 9956"/>
              <a:gd name="connsiteX50-1207" fmla="*/ 1512 w 9850"/>
              <a:gd name="connsiteY50-1208" fmla="*/ 9004 h 9956"/>
              <a:gd name="connsiteX51-1209" fmla="*/ 1640 w 9850"/>
              <a:gd name="connsiteY51-1210" fmla="*/ 9084 h 9956"/>
              <a:gd name="connsiteX52-1211" fmla="*/ 1767 w 9850"/>
              <a:gd name="connsiteY52-1212" fmla="*/ 9150 h 9956"/>
              <a:gd name="connsiteX53-1213" fmla="*/ 1896 w 9850"/>
              <a:gd name="connsiteY53-1214" fmla="*/ 9200 h 9956"/>
              <a:gd name="connsiteX54-1215" fmla="*/ 2024 w 9850"/>
              <a:gd name="connsiteY54-1216" fmla="*/ 9234 h 9956"/>
              <a:gd name="connsiteX55-1217" fmla="*/ 2148 w 9850"/>
              <a:gd name="connsiteY55-1218" fmla="*/ 9255 h 9956"/>
              <a:gd name="connsiteX56-1219" fmla="*/ 2208 w 9850"/>
              <a:gd name="connsiteY56-1220" fmla="*/ 9256 h 9956"/>
              <a:gd name="connsiteX57-1221" fmla="*/ 2277 w 9850"/>
              <a:gd name="connsiteY57-1222" fmla="*/ 9255 h 9956"/>
              <a:gd name="connsiteX58-1223" fmla="*/ 2414 w 9850"/>
              <a:gd name="connsiteY58-1224" fmla="*/ 9233 h 9956"/>
              <a:gd name="connsiteX59-1225" fmla="*/ 2542 w 9850"/>
              <a:gd name="connsiteY59-1226" fmla="*/ 9185 h 9956"/>
              <a:gd name="connsiteX60-1227" fmla="*/ 2666 w 9850"/>
              <a:gd name="connsiteY60-1228" fmla="*/ 9113 h 9956"/>
              <a:gd name="connsiteX61-1229" fmla="*/ 2778 w 9850"/>
              <a:gd name="connsiteY61-1230" fmla="*/ 9016 h 9956"/>
              <a:gd name="connsiteX62-1231" fmla="*/ 2878 w 9850"/>
              <a:gd name="connsiteY62-1232" fmla="*/ 8893 h 9956"/>
              <a:gd name="connsiteX63-1233" fmla="*/ 2943 w 9850"/>
              <a:gd name="connsiteY63-1234" fmla="*/ 8786 h 9956"/>
              <a:gd name="connsiteX64-1235" fmla="*/ 2982 w 9850"/>
              <a:gd name="connsiteY64-1236" fmla="*/ 8706 h 9956"/>
              <a:gd name="connsiteX65-1237" fmla="*/ 3016 w 9850"/>
              <a:gd name="connsiteY65-1238" fmla="*/ 8620 h 9956"/>
              <a:gd name="connsiteX66-1239" fmla="*/ 3048 w 9850"/>
              <a:gd name="connsiteY66-1240" fmla="*/ 8528 h 9956"/>
              <a:gd name="connsiteX67-1241" fmla="*/ 3060 w 9850"/>
              <a:gd name="connsiteY67-1242" fmla="*/ 8479 h 9956"/>
              <a:gd name="connsiteX68-1243" fmla="*/ 3078 w 9850"/>
              <a:gd name="connsiteY68-1244" fmla="*/ 8402 h 9956"/>
              <a:gd name="connsiteX69-1245" fmla="*/ 3105 w 9850"/>
              <a:gd name="connsiteY69-1246" fmla="*/ 8249 h 9956"/>
              <a:gd name="connsiteX70-1247" fmla="*/ 3119 w 9850"/>
              <a:gd name="connsiteY70-1248" fmla="*/ 8106 h 9956"/>
              <a:gd name="connsiteX71-1249" fmla="*/ 3122 w 9850"/>
              <a:gd name="connsiteY71-1250" fmla="*/ 7966 h 9956"/>
              <a:gd name="connsiteX72-1251" fmla="*/ 3115 w 9850"/>
              <a:gd name="connsiteY72-1252" fmla="*/ 7833 h 9956"/>
              <a:gd name="connsiteX73-1253" fmla="*/ 3098 w 9850"/>
              <a:gd name="connsiteY73-1254" fmla="*/ 7704 h 9956"/>
              <a:gd name="connsiteX74-1255" fmla="*/ 3073 w 9850"/>
              <a:gd name="connsiteY74-1256" fmla="*/ 7576 h 9956"/>
              <a:gd name="connsiteX75-1257" fmla="*/ 3040 w 9850"/>
              <a:gd name="connsiteY75-1258" fmla="*/ 7452 h 9956"/>
              <a:gd name="connsiteX76-1259" fmla="*/ 2980 w 9850"/>
              <a:gd name="connsiteY76-1260" fmla="*/ 7271 h 9956"/>
              <a:gd name="connsiteX77-1261" fmla="*/ 2883 w 9850"/>
              <a:gd name="connsiteY77-1262" fmla="*/ 7034 h 9956"/>
              <a:gd name="connsiteX78-1263" fmla="*/ 2719 w 9850"/>
              <a:gd name="connsiteY78-1264" fmla="*/ 6680 h 9956"/>
              <a:gd name="connsiteX79-1265" fmla="*/ 2607 w 9850"/>
              <a:gd name="connsiteY79-1266" fmla="*/ 6435 h 9956"/>
              <a:gd name="connsiteX80-1267" fmla="*/ 2453 w 9850"/>
              <a:gd name="connsiteY80-1268" fmla="*/ 6102 h 9956"/>
              <a:gd name="connsiteX81-1269" fmla="*/ 2170 w 9850"/>
              <a:gd name="connsiteY81-1270" fmla="*/ 5495 h 9956"/>
              <a:gd name="connsiteX82-1271" fmla="*/ 2031 w 9850"/>
              <a:gd name="connsiteY82-1272" fmla="*/ 5165 h 9956"/>
              <a:gd name="connsiteX83-1273" fmla="*/ 1944 w 9850"/>
              <a:gd name="connsiteY83-1274" fmla="*/ 4940 h 9956"/>
              <a:gd name="connsiteX84-1275" fmla="*/ 1865 w 9850"/>
              <a:gd name="connsiteY84-1276" fmla="*/ 4711 h 9956"/>
              <a:gd name="connsiteX85-1277" fmla="*/ 1799 w 9850"/>
              <a:gd name="connsiteY85-1278" fmla="*/ 4483 h 9956"/>
              <a:gd name="connsiteX86-1279" fmla="*/ 1746 w 9850"/>
              <a:gd name="connsiteY86-1280" fmla="*/ 4251 h 9956"/>
              <a:gd name="connsiteX87-1281" fmla="*/ 1709 w 9850"/>
              <a:gd name="connsiteY87-1282" fmla="*/ 4023 h 9956"/>
              <a:gd name="connsiteX88-1283" fmla="*/ 1692 w 9850"/>
              <a:gd name="connsiteY88-1284" fmla="*/ 3800 h 9956"/>
              <a:gd name="connsiteX89-1285" fmla="*/ 1695 w 9850"/>
              <a:gd name="connsiteY89-1286" fmla="*/ 3635 h 9956"/>
              <a:gd name="connsiteX90-1287" fmla="*/ 1703 w 9850"/>
              <a:gd name="connsiteY90-1288" fmla="*/ 3528 h 9956"/>
              <a:gd name="connsiteX91-1289" fmla="*/ 1718 w 9850"/>
              <a:gd name="connsiteY91-1290" fmla="*/ 3422 h 9956"/>
              <a:gd name="connsiteX92-1291" fmla="*/ 1741 w 9850"/>
              <a:gd name="connsiteY92-1292" fmla="*/ 3318 h 9956"/>
              <a:gd name="connsiteX93-1293" fmla="*/ 1768 w 9850"/>
              <a:gd name="connsiteY93-1294" fmla="*/ 3217 h 9956"/>
              <a:gd name="connsiteX94-1295" fmla="*/ 1806 w 9850"/>
              <a:gd name="connsiteY94-1296" fmla="*/ 3118 h 9956"/>
              <a:gd name="connsiteX95-1297" fmla="*/ 1827 w 9850"/>
              <a:gd name="connsiteY95-1298" fmla="*/ 3071 h 9956"/>
              <a:gd name="connsiteX96-1299" fmla="*/ 1859 w 9850"/>
              <a:gd name="connsiteY96-1300" fmla="*/ 3002 h 9956"/>
              <a:gd name="connsiteX97-1301" fmla="*/ 1931 w 9850"/>
              <a:gd name="connsiteY97-1302" fmla="*/ 2886 h 9956"/>
              <a:gd name="connsiteX98-1303" fmla="*/ 2014 w 9850"/>
              <a:gd name="connsiteY98-1304" fmla="*/ 2786 h 9956"/>
              <a:gd name="connsiteX99-1305" fmla="*/ 2104 w 9850"/>
              <a:gd name="connsiteY99-1306" fmla="*/ 2702 h 9956"/>
              <a:gd name="connsiteX100-1307" fmla="*/ 2201 w 9850"/>
              <a:gd name="connsiteY100-1308" fmla="*/ 2632 h 9956"/>
              <a:gd name="connsiteX101-1309" fmla="*/ 2306 w 9850"/>
              <a:gd name="connsiteY101-1310" fmla="*/ 2577 h 9956"/>
              <a:gd name="connsiteX102-1311" fmla="*/ 2414 w 9850"/>
              <a:gd name="connsiteY102-1312" fmla="*/ 2537 h 9956"/>
              <a:gd name="connsiteX103-1313" fmla="*/ 2526 w 9850"/>
              <a:gd name="connsiteY103-1314" fmla="*/ 2509 h 9956"/>
              <a:gd name="connsiteX104-1315" fmla="*/ 2640 w 9850"/>
              <a:gd name="connsiteY104-1316" fmla="*/ 2493 h 9956"/>
              <a:gd name="connsiteX105-1317" fmla="*/ 2756 w 9850"/>
              <a:gd name="connsiteY105-1318" fmla="*/ 2488 h 9956"/>
              <a:gd name="connsiteX106-1319" fmla="*/ 2872 w 9850"/>
              <a:gd name="connsiteY106-1320" fmla="*/ 2494 h 9956"/>
              <a:gd name="connsiteX107-1321" fmla="*/ 2986 w 9850"/>
              <a:gd name="connsiteY107-1322" fmla="*/ 2511 h 9956"/>
              <a:gd name="connsiteX108-1323" fmla="*/ 3098 w 9850"/>
              <a:gd name="connsiteY108-1324" fmla="*/ 2537 h 9956"/>
              <a:gd name="connsiteX109-1325" fmla="*/ 3207 w 9850"/>
              <a:gd name="connsiteY109-1326" fmla="*/ 2571 h 9956"/>
              <a:gd name="connsiteX110-1327" fmla="*/ 3311 w 9850"/>
              <a:gd name="connsiteY110-1328" fmla="*/ 2611 h 9956"/>
              <a:gd name="connsiteX111-1329" fmla="*/ 3408 w 9850"/>
              <a:gd name="connsiteY111-1330" fmla="*/ 2661 h 9956"/>
              <a:gd name="connsiteX112-1331" fmla="*/ 3455 w 9850"/>
              <a:gd name="connsiteY112-1332" fmla="*/ 2689 h 9956"/>
              <a:gd name="connsiteX113-1333" fmla="*/ 3508 w 9850"/>
              <a:gd name="connsiteY113-1334" fmla="*/ 2722 h 9956"/>
              <a:gd name="connsiteX114-1335" fmla="*/ 3612 w 9850"/>
              <a:gd name="connsiteY114-1336" fmla="*/ 2796 h 9956"/>
              <a:gd name="connsiteX115-1337" fmla="*/ 3712 w 9850"/>
              <a:gd name="connsiteY115-1338" fmla="*/ 2878 h 9956"/>
              <a:gd name="connsiteX116-1339" fmla="*/ 3811 w 9850"/>
              <a:gd name="connsiteY116-1340" fmla="*/ 2967 h 9956"/>
              <a:gd name="connsiteX117-1341" fmla="*/ 3953 w 9850"/>
              <a:gd name="connsiteY117-1342" fmla="*/ 3114 h 9956"/>
              <a:gd name="connsiteX118-1343" fmla="*/ 4132 w 9850"/>
              <a:gd name="connsiteY118-1344" fmla="*/ 3333 h 9956"/>
              <a:gd name="connsiteX119-1345" fmla="*/ 4295 w 9850"/>
              <a:gd name="connsiteY119-1346" fmla="*/ 3577 h 9956"/>
              <a:gd name="connsiteX120-1347" fmla="*/ 4442 w 9850"/>
              <a:gd name="connsiteY120-1348" fmla="*/ 3840 h 9956"/>
              <a:gd name="connsiteX121-1349" fmla="*/ 4576 w 9850"/>
              <a:gd name="connsiteY121-1350" fmla="*/ 4119 h 9956"/>
              <a:gd name="connsiteX122-1351" fmla="*/ 4690 w 9850"/>
              <a:gd name="connsiteY122-1352" fmla="*/ 4410 h 9956"/>
              <a:gd name="connsiteX123-1353" fmla="*/ 4739 w 9850"/>
              <a:gd name="connsiteY123-1354" fmla="*/ 4562 h 9956"/>
              <a:gd name="connsiteX124-1355" fmla="*/ 4775 w 9850"/>
              <a:gd name="connsiteY124-1356" fmla="*/ 4673 h 9956"/>
              <a:gd name="connsiteX125-1357" fmla="*/ 4835 w 9850"/>
              <a:gd name="connsiteY125-1358" fmla="*/ 4902 h 9956"/>
              <a:gd name="connsiteX126-1359" fmla="*/ 4885 w 9850"/>
              <a:gd name="connsiteY126-1360" fmla="*/ 5134 h 9956"/>
              <a:gd name="connsiteX127-1361" fmla="*/ 4927 w 9850"/>
              <a:gd name="connsiteY127-1362" fmla="*/ 5369 h 9956"/>
              <a:gd name="connsiteX128-1363" fmla="*/ 4982 w 9850"/>
              <a:gd name="connsiteY128-1364" fmla="*/ 5725 h 9956"/>
              <a:gd name="connsiteX129-1365" fmla="*/ 5049 w 9850"/>
              <a:gd name="connsiteY129-1366" fmla="*/ 6201 h 9956"/>
              <a:gd name="connsiteX130-1367" fmla="*/ 5104 w 9850"/>
              <a:gd name="connsiteY130-1368" fmla="*/ 6552 h 9956"/>
              <a:gd name="connsiteX131-1369" fmla="*/ 5146 w 9850"/>
              <a:gd name="connsiteY131-1370" fmla="*/ 6784 h 9956"/>
              <a:gd name="connsiteX132-1371" fmla="*/ 5196 w 9850"/>
              <a:gd name="connsiteY132-1372" fmla="*/ 7010 h 9956"/>
              <a:gd name="connsiteX133-1373" fmla="*/ 5255 w 9850"/>
              <a:gd name="connsiteY133-1374" fmla="*/ 7233 h 9956"/>
              <a:gd name="connsiteX134-1375" fmla="*/ 5326 w 9850"/>
              <a:gd name="connsiteY134-1376" fmla="*/ 7451 h 9956"/>
              <a:gd name="connsiteX135-1377" fmla="*/ 5411 w 9850"/>
              <a:gd name="connsiteY135-1378" fmla="*/ 7659 h 9956"/>
              <a:gd name="connsiteX136-1379" fmla="*/ 5512 w 9850"/>
              <a:gd name="connsiteY136-1380" fmla="*/ 7862 h 9956"/>
              <a:gd name="connsiteX137-1381" fmla="*/ 5630 w 9850"/>
              <a:gd name="connsiteY137-1382" fmla="*/ 8054 h 9956"/>
              <a:gd name="connsiteX138-1383" fmla="*/ 5697 w 9850"/>
              <a:gd name="connsiteY138-1384" fmla="*/ 8146 h 9956"/>
              <a:gd name="connsiteX139-1385" fmla="*/ 5726 w 9850"/>
              <a:gd name="connsiteY139-1386" fmla="*/ 8185 h 9956"/>
              <a:gd name="connsiteX140-1387" fmla="*/ 5789 w 9850"/>
              <a:gd name="connsiteY140-1388" fmla="*/ 8254 h 9956"/>
              <a:gd name="connsiteX141-1389" fmla="*/ 5851 w 9850"/>
              <a:gd name="connsiteY141-1390" fmla="*/ 8313 h 9956"/>
              <a:gd name="connsiteX142-1391" fmla="*/ 5915 w 9850"/>
              <a:gd name="connsiteY142-1392" fmla="*/ 8365 h 9956"/>
              <a:gd name="connsiteX143-1393" fmla="*/ 5978 w 9850"/>
              <a:gd name="connsiteY143-1394" fmla="*/ 8405 h 9956"/>
              <a:gd name="connsiteX144-1395" fmla="*/ 6044 w 9850"/>
              <a:gd name="connsiteY144-1396" fmla="*/ 8435 h 9956"/>
              <a:gd name="connsiteX145-1397" fmla="*/ 6109 w 9850"/>
              <a:gd name="connsiteY145-1398" fmla="*/ 8456 h 9956"/>
              <a:gd name="connsiteX146-1399" fmla="*/ 6176 w 9850"/>
              <a:gd name="connsiteY146-1400" fmla="*/ 8468 h 9956"/>
              <a:gd name="connsiteX147-1401" fmla="*/ 6242 w 9850"/>
              <a:gd name="connsiteY147-1402" fmla="*/ 8468 h 9956"/>
              <a:gd name="connsiteX148-1403" fmla="*/ 6308 w 9850"/>
              <a:gd name="connsiteY148-1404" fmla="*/ 8460 h 9956"/>
              <a:gd name="connsiteX149-1405" fmla="*/ 6374 w 9850"/>
              <a:gd name="connsiteY149-1406" fmla="*/ 8441 h 9956"/>
              <a:gd name="connsiteX150-1407" fmla="*/ 6440 w 9850"/>
              <a:gd name="connsiteY150-1408" fmla="*/ 8413 h 9956"/>
              <a:gd name="connsiteX151-1409" fmla="*/ 6506 w 9850"/>
              <a:gd name="connsiteY151-1410" fmla="*/ 8376 h 9956"/>
              <a:gd name="connsiteX152-1411" fmla="*/ 6570 w 9850"/>
              <a:gd name="connsiteY152-1412" fmla="*/ 8327 h 9956"/>
              <a:gd name="connsiteX153-1413" fmla="*/ 6634 w 9850"/>
              <a:gd name="connsiteY153-1414" fmla="*/ 8270 h 9956"/>
              <a:gd name="connsiteX154-1415" fmla="*/ 6697 w 9850"/>
              <a:gd name="connsiteY154-1416" fmla="*/ 8203 h 9956"/>
              <a:gd name="connsiteX155-1417" fmla="*/ 6728 w 9850"/>
              <a:gd name="connsiteY155-1418" fmla="*/ 8165 h 9956"/>
              <a:gd name="connsiteX156-1419" fmla="*/ 6756 w 9850"/>
              <a:gd name="connsiteY156-1420" fmla="*/ 8129 h 9956"/>
              <a:gd name="connsiteX157-1421" fmla="*/ 6806 w 9850"/>
              <a:gd name="connsiteY157-1422" fmla="*/ 8057 h 9956"/>
              <a:gd name="connsiteX158-1423" fmla="*/ 6847 w 9850"/>
              <a:gd name="connsiteY158-1424" fmla="*/ 7978 h 9956"/>
              <a:gd name="connsiteX159-1425" fmla="*/ 6884 w 9850"/>
              <a:gd name="connsiteY159-1426" fmla="*/ 7896 h 9956"/>
              <a:gd name="connsiteX160-1427" fmla="*/ 6928 w 9850"/>
              <a:gd name="connsiteY160-1428" fmla="*/ 7771 h 9956"/>
              <a:gd name="connsiteX161-1429" fmla="*/ 6972 w 9850"/>
              <a:gd name="connsiteY161-1430" fmla="*/ 7592 h 9956"/>
              <a:gd name="connsiteX162-1431" fmla="*/ 7001 w 9850"/>
              <a:gd name="connsiteY162-1432" fmla="*/ 7407 h 9956"/>
              <a:gd name="connsiteX163-1433" fmla="*/ 7018 w 9850"/>
              <a:gd name="connsiteY163-1434" fmla="*/ 7215 h 9956"/>
              <a:gd name="connsiteX164-1435" fmla="*/ 7033 w 9850"/>
              <a:gd name="connsiteY164-1436" fmla="*/ 6920 h 9956"/>
              <a:gd name="connsiteX165-1437" fmla="*/ 7041 w 9850"/>
              <a:gd name="connsiteY165-1438" fmla="*/ 6725 h 9956"/>
              <a:gd name="connsiteX166-1439" fmla="*/ 7053 w 9850"/>
              <a:gd name="connsiteY166-1440" fmla="*/ 6460 h 9956"/>
              <a:gd name="connsiteX167-1441" fmla="*/ 7065 w 9850"/>
              <a:gd name="connsiteY167-1442" fmla="*/ 5929 h 9956"/>
              <a:gd name="connsiteX168-1443" fmla="*/ 7065 w 9850"/>
              <a:gd name="connsiteY168-1444" fmla="*/ 5396 h 9956"/>
              <a:gd name="connsiteX169-1445" fmla="*/ 7056 w 9850"/>
              <a:gd name="connsiteY169-1446" fmla="*/ 4865 h 9956"/>
              <a:gd name="connsiteX170-1447" fmla="*/ 7047 w 9850"/>
              <a:gd name="connsiteY170-1448" fmla="*/ 4600 h 9956"/>
              <a:gd name="connsiteX171-1449" fmla="*/ 7044 w 9850"/>
              <a:gd name="connsiteY171-1450" fmla="*/ 4538 h 9956"/>
              <a:gd name="connsiteX172-1451" fmla="*/ 7032 w 9850"/>
              <a:gd name="connsiteY172-1452" fmla="*/ 4410 h 9956"/>
              <a:gd name="connsiteX173-1453" fmla="*/ 7014 w 9850"/>
              <a:gd name="connsiteY173-1454" fmla="*/ 4286 h 9956"/>
              <a:gd name="connsiteX174-1455" fmla="*/ 6987 w 9850"/>
              <a:gd name="connsiteY174-1456" fmla="*/ 4167 h 9956"/>
              <a:gd name="connsiteX175-1457" fmla="*/ 6958 w 9850"/>
              <a:gd name="connsiteY175-1458" fmla="*/ 4049 h 9956"/>
              <a:gd name="connsiteX176-1459" fmla="*/ 6920 w 9850"/>
              <a:gd name="connsiteY176-1460" fmla="*/ 3938 h 9956"/>
              <a:gd name="connsiteX177-1461" fmla="*/ 6876 w 9850"/>
              <a:gd name="connsiteY177-1462" fmla="*/ 3830 h 9956"/>
              <a:gd name="connsiteX178-1463" fmla="*/ 6827 w 9850"/>
              <a:gd name="connsiteY178-1464" fmla="*/ 3728 h 9956"/>
              <a:gd name="connsiteX179-1465" fmla="*/ 6771 w 9850"/>
              <a:gd name="connsiteY179-1466" fmla="*/ 3635 h 9956"/>
              <a:gd name="connsiteX180-1467" fmla="*/ 6711 w 9850"/>
              <a:gd name="connsiteY180-1468" fmla="*/ 3548 h 9956"/>
              <a:gd name="connsiteX181-1469" fmla="*/ 6645 w 9850"/>
              <a:gd name="connsiteY181-1470" fmla="*/ 3472 h 9956"/>
              <a:gd name="connsiteX182-1471" fmla="*/ 6574 w 9850"/>
              <a:gd name="connsiteY182-1472" fmla="*/ 3403 h 9956"/>
              <a:gd name="connsiteX183-1473" fmla="*/ 6499 w 9850"/>
              <a:gd name="connsiteY183-1474" fmla="*/ 3345 h 9956"/>
              <a:gd name="connsiteX184-1475" fmla="*/ 6418 w 9850"/>
              <a:gd name="connsiteY184-1476" fmla="*/ 3296 h 9956"/>
              <a:gd name="connsiteX185-1477" fmla="*/ 6333 w 9850"/>
              <a:gd name="connsiteY185-1478" fmla="*/ 3262 h 9956"/>
              <a:gd name="connsiteX186-1479" fmla="*/ 6243 w 9850"/>
              <a:gd name="connsiteY186-1480" fmla="*/ 3239 h 9956"/>
              <a:gd name="connsiteX187-1481" fmla="*/ 6197 w 9850"/>
              <a:gd name="connsiteY187-1482" fmla="*/ 3234 h 9956"/>
              <a:gd name="connsiteX188-1483" fmla="*/ 6172 w 9850"/>
              <a:gd name="connsiteY188-1484" fmla="*/ 3233 h 9956"/>
              <a:gd name="connsiteX189-1485" fmla="*/ 6124 w 9850"/>
              <a:gd name="connsiteY189-1486" fmla="*/ 3238 h 9956"/>
              <a:gd name="connsiteX190-1487" fmla="*/ 6075 w 9850"/>
              <a:gd name="connsiteY190-1488" fmla="*/ 3252 h 9956"/>
              <a:gd name="connsiteX191-1489" fmla="*/ 6028 w 9850"/>
              <a:gd name="connsiteY191-1490" fmla="*/ 3277 h 9956"/>
              <a:gd name="connsiteX192-1491" fmla="*/ 5985 w 9850"/>
              <a:gd name="connsiteY192-1492" fmla="*/ 3310 h 9956"/>
              <a:gd name="connsiteX193-1493" fmla="*/ 5947 w 9850"/>
              <a:gd name="connsiteY193-1494" fmla="*/ 3354 h 9956"/>
              <a:gd name="connsiteX194-1495" fmla="*/ 5916 w 9850"/>
              <a:gd name="connsiteY194-1496" fmla="*/ 3406 h 9956"/>
              <a:gd name="connsiteX195-1497" fmla="*/ 5893 w 9850"/>
              <a:gd name="connsiteY195-1498" fmla="*/ 3464 h 9956"/>
              <a:gd name="connsiteX196-1499" fmla="*/ 5885 w 9850"/>
              <a:gd name="connsiteY196-1500" fmla="*/ 3497 h 9956"/>
              <a:gd name="connsiteX197-1501" fmla="*/ 5881 w 9850"/>
              <a:gd name="connsiteY197-1502" fmla="*/ 3523 h 9956"/>
              <a:gd name="connsiteX198-1503" fmla="*/ 5876 w 9850"/>
              <a:gd name="connsiteY198-1504" fmla="*/ 3574 h 9956"/>
              <a:gd name="connsiteX199-1505" fmla="*/ 5880 w 9850"/>
              <a:gd name="connsiteY199-1506" fmla="*/ 3653 h 9956"/>
              <a:gd name="connsiteX200-1507" fmla="*/ 5900 w 9850"/>
              <a:gd name="connsiteY200-1508" fmla="*/ 3756 h 9956"/>
              <a:gd name="connsiteX201-1509" fmla="*/ 5938 w 9850"/>
              <a:gd name="connsiteY201-1510" fmla="*/ 3849 h 9956"/>
              <a:gd name="connsiteX202-1511" fmla="*/ 5961 w 9850"/>
              <a:gd name="connsiteY202-1512" fmla="*/ 3890 h 9956"/>
              <a:gd name="connsiteX203-1513" fmla="*/ 6007 w 9850"/>
              <a:gd name="connsiteY203-1514" fmla="*/ 3961 h 9956"/>
              <a:gd name="connsiteX204-1515" fmla="*/ 6098 w 9850"/>
              <a:gd name="connsiteY204-1516" fmla="*/ 4079 h 9956"/>
              <a:gd name="connsiteX205-1517" fmla="*/ 6194 w 9850"/>
              <a:gd name="connsiteY205-1518" fmla="*/ 4176 h 9956"/>
              <a:gd name="connsiteX206-1519" fmla="*/ 6291 w 9850"/>
              <a:gd name="connsiteY206-1520" fmla="*/ 4251 h 9956"/>
              <a:gd name="connsiteX207-1521" fmla="*/ 6390 w 9850"/>
              <a:gd name="connsiteY207-1522" fmla="*/ 4302 h 9956"/>
              <a:gd name="connsiteX208-1523" fmla="*/ 6489 w 9850"/>
              <a:gd name="connsiteY208-1524" fmla="*/ 4334 h 9956"/>
              <a:gd name="connsiteX209-1525" fmla="*/ 6589 w 9850"/>
              <a:gd name="connsiteY209-1526" fmla="*/ 4347 h 9956"/>
              <a:gd name="connsiteX210-1527" fmla="*/ 6690 w 9850"/>
              <a:gd name="connsiteY210-1528" fmla="*/ 4337 h 9956"/>
              <a:gd name="connsiteX211-1529" fmla="*/ 6789 w 9850"/>
              <a:gd name="connsiteY211-1530" fmla="*/ 4312 h 9956"/>
              <a:gd name="connsiteX212-1531" fmla="*/ 6889 w 9850"/>
              <a:gd name="connsiteY212-1532" fmla="*/ 4269 h 9956"/>
              <a:gd name="connsiteX213-1533" fmla="*/ 6986 w 9850"/>
              <a:gd name="connsiteY213-1534" fmla="*/ 4212 h 9956"/>
              <a:gd name="connsiteX214-1535" fmla="*/ 7081 w 9850"/>
              <a:gd name="connsiteY214-1536" fmla="*/ 4139 h 9956"/>
              <a:gd name="connsiteX215-1537" fmla="*/ 7173 w 9850"/>
              <a:gd name="connsiteY215-1538" fmla="*/ 4050 h 9956"/>
              <a:gd name="connsiteX216-1539" fmla="*/ 7262 w 9850"/>
              <a:gd name="connsiteY216-1540" fmla="*/ 3951 h 9956"/>
              <a:gd name="connsiteX217-1541" fmla="*/ 7348 w 9850"/>
              <a:gd name="connsiteY217-1542" fmla="*/ 3839 h 9956"/>
              <a:gd name="connsiteX218-1543" fmla="*/ 7428 w 9850"/>
              <a:gd name="connsiteY218-1544" fmla="*/ 3714 h 9956"/>
              <a:gd name="connsiteX219-1545" fmla="*/ 7467 w 9850"/>
              <a:gd name="connsiteY219-1546" fmla="*/ 3647 h 9956"/>
              <a:gd name="connsiteX220-1547" fmla="*/ 7535 w 9850"/>
              <a:gd name="connsiteY220-1548" fmla="*/ 3524 h 9956"/>
              <a:gd name="connsiteX221-1549" fmla="*/ 7659 w 9850"/>
              <a:gd name="connsiteY221-1550" fmla="*/ 3264 h 9956"/>
              <a:gd name="connsiteX222-1551" fmla="*/ 7765 w 9850"/>
              <a:gd name="connsiteY222-1552" fmla="*/ 2985 h 9956"/>
              <a:gd name="connsiteX223-1553" fmla="*/ 7831 w 9850"/>
              <a:gd name="connsiteY223-1554" fmla="*/ 2768 h 9956"/>
              <a:gd name="connsiteX224-1555" fmla="*/ 7869 w 9850"/>
              <a:gd name="connsiteY224-1556" fmla="*/ 2620 h 9956"/>
              <a:gd name="connsiteX225-1557" fmla="*/ 7901 w 9850"/>
              <a:gd name="connsiteY225-1558" fmla="*/ 2470 h 9956"/>
              <a:gd name="connsiteX226-1559" fmla="*/ 7928 w 9850"/>
              <a:gd name="connsiteY226-1560" fmla="*/ 2315 h 9956"/>
              <a:gd name="connsiteX227-1561" fmla="*/ 7948 w 9850"/>
              <a:gd name="connsiteY227-1562" fmla="*/ 2162 h 9956"/>
              <a:gd name="connsiteX228-1563" fmla="*/ 7961 w 9850"/>
              <a:gd name="connsiteY228-1564" fmla="*/ 2006 h 9956"/>
              <a:gd name="connsiteX229-1565" fmla="*/ 7969 w 9850"/>
              <a:gd name="connsiteY229-1566" fmla="*/ 1849 h 9956"/>
              <a:gd name="connsiteX230-1567" fmla="*/ 7967 w 9850"/>
              <a:gd name="connsiteY230-1568" fmla="*/ 1693 h 9956"/>
              <a:gd name="connsiteX231-1569" fmla="*/ 7959 w 9850"/>
              <a:gd name="connsiteY231-1570" fmla="*/ 1534 h 9956"/>
              <a:gd name="connsiteX232-1571" fmla="*/ 7945 w 9850"/>
              <a:gd name="connsiteY232-1572" fmla="*/ 1378 h 9956"/>
              <a:gd name="connsiteX233-1573" fmla="*/ 7934 w 9850"/>
              <a:gd name="connsiteY233-1574" fmla="*/ 1299 h 9956"/>
              <a:gd name="connsiteX234-1575" fmla="*/ 7916 w 9850"/>
              <a:gd name="connsiteY234-1576" fmla="*/ 1193 h 9956"/>
              <a:gd name="connsiteX235-1577" fmla="*/ 7893 w 9850"/>
              <a:gd name="connsiteY235-1578" fmla="*/ 1018 h 9956"/>
              <a:gd name="connsiteX236-1579" fmla="*/ 7884 w 9850"/>
              <a:gd name="connsiteY236-1580" fmla="*/ 898 h 9956"/>
              <a:gd name="connsiteX237-1581" fmla="*/ 7886 w 9850"/>
              <a:gd name="connsiteY237-1582" fmla="*/ 782 h 9956"/>
              <a:gd name="connsiteX238-1583" fmla="*/ 7904 w 9850"/>
              <a:gd name="connsiteY238-1584" fmla="*/ 673 h 9956"/>
              <a:gd name="connsiteX239-1585" fmla="*/ 7931 w 9850"/>
              <a:gd name="connsiteY239-1586" fmla="*/ 601 h 9956"/>
              <a:gd name="connsiteX240-1587" fmla="*/ 7954 w 9850"/>
              <a:gd name="connsiteY240-1588" fmla="*/ 556 h 9956"/>
              <a:gd name="connsiteX241-1589" fmla="*/ 7985 w 9850"/>
              <a:gd name="connsiteY241-1590" fmla="*/ 517 h 9956"/>
              <a:gd name="connsiteX242-1591" fmla="*/ 8021 w 9850"/>
              <a:gd name="connsiteY242-1592" fmla="*/ 483 h 9956"/>
              <a:gd name="connsiteX243-1593" fmla="*/ 8041 w 9850"/>
              <a:gd name="connsiteY243-1594" fmla="*/ 469 h 9956"/>
              <a:gd name="connsiteX244-1595" fmla="*/ 8075 w 9850"/>
              <a:gd name="connsiteY244-1596" fmla="*/ 449 h 9956"/>
              <a:gd name="connsiteX245-1597" fmla="*/ 8141 w 9850"/>
              <a:gd name="connsiteY245-1598" fmla="*/ 435 h 9956"/>
              <a:gd name="connsiteX246-1599" fmla="*/ 8206 w 9850"/>
              <a:gd name="connsiteY246-1600" fmla="*/ 444 h 9956"/>
              <a:gd name="connsiteX247-1601" fmla="*/ 8273 w 9850"/>
              <a:gd name="connsiteY247-1602" fmla="*/ 476 h 9956"/>
              <a:gd name="connsiteX248-1603" fmla="*/ 8337 w 9850"/>
              <a:gd name="connsiteY248-1604" fmla="*/ 522 h 9956"/>
              <a:gd name="connsiteX249-1605" fmla="*/ 8395 w 9850"/>
              <a:gd name="connsiteY249-1606" fmla="*/ 583 h 9956"/>
              <a:gd name="connsiteX250-1607" fmla="*/ 8448 w 9850"/>
              <a:gd name="connsiteY250-1608" fmla="*/ 651 h 9956"/>
              <a:gd name="connsiteX251-1609" fmla="*/ 8492 w 9850"/>
              <a:gd name="connsiteY251-1610" fmla="*/ 722 h 9956"/>
              <a:gd name="connsiteX252-1611" fmla="*/ 8512 w 9850"/>
              <a:gd name="connsiteY252-1612" fmla="*/ 758 h 9956"/>
              <a:gd name="connsiteX253-1613" fmla="*/ 8593 w 9850"/>
              <a:gd name="connsiteY253-1614" fmla="*/ 929 h 9956"/>
              <a:gd name="connsiteX254-1615" fmla="*/ 8728 w 9850"/>
              <a:gd name="connsiteY254-1616" fmla="*/ 1210 h 9956"/>
              <a:gd name="connsiteX255-1617" fmla="*/ 8799 w 9850"/>
              <a:gd name="connsiteY255-1618" fmla="*/ 1334 h 9956"/>
              <a:gd name="connsiteX256-1619" fmla="*/ 8851 w 9850"/>
              <a:gd name="connsiteY256-1620" fmla="*/ 1408 h 9956"/>
              <a:gd name="connsiteX257-1621" fmla="*/ 8904 w 9850"/>
              <a:gd name="connsiteY257-1622" fmla="*/ 1472 h 9956"/>
              <a:gd name="connsiteX258-1623" fmla="*/ 8959 w 9850"/>
              <a:gd name="connsiteY258-1624" fmla="*/ 1519 h 9956"/>
              <a:gd name="connsiteX259-1625" fmla="*/ 9018 w 9850"/>
              <a:gd name="connsiteY259-1626" fmla="*/ 1551 h 9956"/>
              <a:gd name="connsiteX260-1627" fmla="*/ 9078 w 9850"/>
              <a:gd name="connsiteY260-1628" fmla="*/ 1564 h 9956"/>
              <a:gd name="connsiteX261-1629" fmla="*/ 9141 w 9850"/>
              <a:gd name="connsiteY261-1630" fmla="*/ 1556 h 9956"/>
              <a:gd name="connsiteX262-1631" fmla="*/ 9208 w 9850"/>
              <a:gd name="connsiteY262-1632" fmla="*/ 1524 h 9956"/>
              <a:gd name="connsiteX263-1633" fmla="*/ 9278 w 9850"/>
              <a:gd name="connsiteY263-1634" fmla="*/ 1466 h 9956"/>
              <a:gd name="connsiteX264-1635" fmla="*/ 9352 w 9850"/>
              <a:gd name="connsiteY264-1636" fmla="*/ 1376 h 9956"/>
              <a:gd name="connsiteX265-1637" fmla="*/ 9390 w 9850"/>
              <a:gd name="connsiteY265-1638" fmla="*/ 1319 h 9956"/>
              <a:gd name="connsiteX266-1639" fmla="*/ 9427 w 9850"/>
              <a:gd name="connsiteY266-1640" fmla="*/ 1256 h 9956"/>
              <a:gd name="connsiteX267-1641" fmla="*/ 9492 w 9850"/>
              <a:gd name="connsiteY267-1642" fmla="*/ 1119 h 9956"/>
              <a:gd name="connsiteX268-1643" fmla="*/ 9546 w 9850"/>
              <a:gd name="connsiteY268-1644" fmla="*/ 969 h 9956"/>
              <a:gd name="connsiteX269-1645" fmla="*/ 9591 w 9850"/>
              <a:gd name="connsiteY269-1646" fmla="*/ 814 h 9956"/>
              <a:gd name="connsiteX270-1647" fmla="*/ 9612 w 9850"/>
              <a:gd name="connsiteY270-1648" fmla="*/ 737 h 9956"/>
              <a:gd name="connsiteX271-1649" fmla="*/ 9660 w 9850"/>
              <a:gd name="connsiteY271-1650" fmla="*/ 550 h 9956"/>
              <a:gd name="connsiteX272-1651" fmla="*/ 9743 w 9850"/>
              <a:gd name="connsiteY272-1652" fmla="*/ 262 h 9956"/>
              <a:gd name="connsiteX273-1653" fmla="*/ 9810 w 9850"/>
              <a:gd name="connsiteY273-1654" fmla="*/ 83 h 9956"/>
              <a:gd name="connsiteX274-1655" fmla="*/ 9850 w 9850"/>
              <a:gd name="connsiteY274-1656" fmla="*/ 0 h 9956"/>
              <a:gd name="connsiteX0-1657" fmla="*/ 0 w 9847"/>
              <a:gd name="connsiteY0-1658" fmla="*/ 9942 h 9942"/>
              <a:gd name="connsiteX1-1659" fmla="*/ 154 w 9847"/>
              <a:gd name="connsiteY1-1660" fmla="*/ 9872 h 9942"/>
              <a:gd name="connsiteX2-1661" fmla="*/ 303 w 9847"/>
              <a:gd name="connsiteY2-1662" fmla="*/ 9787 h 9942"/>
              <a:gd name="connsiteX3-1663" fmla="*/ 448 w 9847"/>
              <a:gd name="connsiteY3-1664" fmla="*/ 9686 h 9942"/>
              <a:gd name="connsiteX4-1665" fmla="*/ 588 w 9847"/>
              <a:gd name="connsiteY4-1666" fmla="*/ 9573 h 9942"/>
              <a:gd name="connsiteX5-1667" fmla="*/ 720 w 9847"/>
              <a:gd name="connsiteY5-1668" fmla="*/ 9448 h 9942"/>
              <a:gd name="connsiteX6-1669" fmla="*/ 844 w 9847"/>
              <a:gd name="connsiteY6-1670" fmla="*/ 9307 h 9942"/>
              <a:gd name="connsiteX7-1671" fmla="*/ 957 w 9847"/>
              <a:gd name="connsiteY7-1672" fmla="*/ 9153 h 9942"/>
              <a:gd name="connsiteX8-1673" fmla="*/ 1058 w 9847"/>
              <a:gd name="connsiteY8-1674" fmla="*/ 8987 h 9942"/>
              <a:gd name="connsiteX9-1675" fmla="*/ 1145 w 9847"/>
              <a:gd name="connsiteY9-1676" fmla="*/ 8805 h 9942"/>
              <a:gd name="connsiteX10-1677" fmla="*/ 1219 w 9847"/>
              <a:gd name="connsiteY10-1678" fmla="*/ 8612 h 9942"/>
              <a:gd name="connsiteX11-1679" fmla="*/ 1274 w 9847"/>
              <a:gd name="connsiteY11-1680" fmla="*/ 8403 h 9942"/>
              <a:gd name="connsiteX12-1681" fmla="*/ 1295 w 9847"/>
              <a:gd name="connsiteY12-1682" fmla="*/ 8294 h 9942"/>
              <a:gd name="connsiteX13-1683" fmla="*/ 1309 w 9847"/>
              <a:gd name="connsiteY13-1684" fmla="*/ 8205 h 9942"/>
              <a:gd name="connsiteX14-1685" fmla="*/ 1324 w 9847"/>
              <a:gd name="connsiteY14-1686" fmla="*/ 8024 h 9942"/>
              <a:gd name="connsiteX15-1687" fmla="*/ 1326 w 9847"/>
              <a:gd name="connsiteY15-1688" fmla="*/ 7846 h 9942"/>
              <a:gd name="connsiteX16-1689" fmla="*/ 1311 w 9847"/>
              <a:gd name="connsiteY16-1690" fmla="*/ 7668 h 9942"/>
              <a:gd name="connsiteX17-1691" fmla="*/ 1281 w 9847"/>
              <a:gd name="connsiteY17-1692" fmla="*/ 7495 h 9942"/>
              <a:gd name="connsiteX18-1693" fmla="*/ 1233 w 9847"/>
              <a:gd name="connsiteY18-1694" fmla="*/ 7329 h 9942"/>
              <a:gd name="connsiteX19-1695" fmla="*/ 1171 w 9847"/>
              <a:gd name="connsiteY19-1696" fmla="*/ 7175 h 9942"/>
              <a:gd name="connsiteX20-1697" fmla="*/ 1089 w 9847"/>
              <a:gd name="connsiteY20-1698" fmla="*/ 7030 h 9942"/>
              <a:gd name="connsiteX21-1699" fmla="*/ 1041 w 9847"/>
              <a:gd name="connsiteY21-1700" fmla="*/ 6962 h 9942"/>
              <a:gd name="connsiteX22-1701" fmla="*/ 1010 w 9847"/>
              <a:gd name="connsiteY22-1702" fmla="*/ 6923 h 9942"/>
              <a:gd name="connsiteX23-1703" fmla="*/ 946 w 9847"/>
              <a:gd name="connsiteY23-1704" fmla="*/ 6861 h 9942"/>
              <a:gd name="connsiteX24-1705" fmla="*/ 885 w 9847"/>
              <a:gd name="connsiteY24-1706" fmla="*/ 6816 h 9942"/>
              <a:gd name="connsiteX25-1707" fmla="*/ 824 w 9847"/>
              <a:gd name="connsiteY25-1708" fmla="*/ 6789 h 9942"/>
              <a:gd name="connsiteX26-1709" fmla="*/ 765 w 9847"/>
              <a:gd name="connsiteY26-1710" fmla="*/ 6778 h 9942"/>
              <a:gd name="connsiteX27-1711" fmla="*/ 707 w 9847"/>
              <a:gd name="connsiteY27-1712" fmla="*/ 6783 h 9942"/>
              <a:gd name="connsiteX28-1713" fmla="*/ 652 w 9847"/>
              <a:gd name="connsiteY28-1714" fmla="*/ 6802 h 9942"/>
              <a:gd name="connsiteX29-1715" fmla="*/ 602 w 9847"/>
              <a:gd name="connsiteY29-1716" fmla="*/ 6834 h 9942"/>
              <a:gd name="connsiteX30-1717" fmla="*/ 557 w 9847"/>
              <a:gd name="connsiteY30-1718" fmla="*/ 6879 h 9942"/>
              <a:gd name="connsiteX31-1719" fmla="*/ 517 w 9847"/>
              <a:gd name="connsiteY31-1720" fmla="*/ 6938 h 9942"/>
              <a:gd name="connsiteX32-1721" fmla="*/ 483 w 9847"/>
              <a:gd name="connsiteY32-1722" fmla="*/ 7007 h 9942"/>
              <a:gd name="connsiteX33-1723" fmla="*/ 455 w 9847"/>
              <a:gd name="connsiteY33-1724" fmla="*/ 7086 h 9942"/>
              <a:gd name="connsiteX34-1725" fmla="*/ 436 w 9847"/>
              <a:gd name="connsiteY34-1726" fmla="*/ 7175 h 9942"/>
              <a:gd name="connsiteX35-1727" fmla="*/ 424 w 9847"/>
              <a:gd name="connsiteY35-1728" fmla="*/ 7268 h 9942"/>
              <a:gd name="connsiteX36-1729" fmla="*/ 421 w 9847"/>
              <a:gd name="connsiteY36-1730" fmla="*/ 7372 h 9942"/>
              <a:gd name="connsiteX37-1731" fmla="*/ 428 w 9847"/>
              <a:gd name="connsiteY37-1732" fmla="*/ 7480 h 9942"/>
              <a:gd name="connsiteX38-1733" fmla="*/ 434 w 9847"/>
              <a:gd name="connsiteY38-1734" fmla="*/ 7536 h 9942"/>
              <a:gd name="connsiteX39-1735" fmla="*/ 449 w 9847"/>
              <a:gd name="connsiteY39-1736" fmla="*/ 7631 h 9942"/>
              <a:gd name="connsiteX40-1737" fmla="*/ 493 w 9847"/>
              <a:gd name="connsiteY40-1738" fmla="*/ 7813 h 9942"/>
              <a:gd name="connsiteX41-1739" fmla="*/ 551 w 9847"/>
              <a:gd name="connsiteY41-1740" fmla="*/ 7987 h 9942"/>
              <a:gd name="connsiteX42-1741" fmla="*/ 622 w 9847"/>
              <a:gd name="connsiteY42-1742" fmla="*/ 8155 h 9942"/>
              <a:gd name="connsiteX43-1743" fmla="*/ 707 w 9847"/>
              <a:gd name="connsiteY43-1744" fmla="*/ 8313 h 9942"/>
              <a:gd name="connsiteX44-1745" fmla="*/ 800 w 9847"/>
              <a:gd name="connsiteY44-1746" fmla="*/ 8462 h 9942"/>
              <a:gd name="connsiteX45-1747" fmla="*/ 902 w 9847"/>
              <a:gd name="connsiteY45-1748" fmla="*/ 8601 h 9942"/>
              <a:gd name="connsiteX46-1749" fmla="*/ 1015 w 9847"/>
              <a:gd name="connsiteY46-1750" fmla="*/ 8729 h 9942"/>
              <a:gd name="connsiteX47-1751" fmla="*/ 1132 w 9847"/>
              <a:gd name="connsiteY47-1752" fmla="*/ 8848 h 9942"/>
              <a:gd name="connsiteX48-1753" fmla="*/ 1256 w 9847"/>
              <a:gd name="connsiteY48-1754" fmla="*/ 8953 h 9942"/>
              <a:gd name="connsiteX49-1755" fmla="*/ 1382 w 9847"/>
              <a:gd name="connsiteY49-1756" fmla="*/ 9044 h 9942"/>
              <a:gd name="connsiteX50-1757" fmla="*/ 1512 w 9847"/>
              <a:gd name="connsiteY50-1758" fmla="*/ 9124 h 9942"/>
              <a:gd name="connsiteX51-1759" fmla="*/ 1641 w 9847"/>
              <a:gd name="connsiteY51-1760" fmla="*/ 9190 h 9942"/>
              <a:gd name="connsiteX52-1761" fmla="*/ 1772 w 9847"/>
              <a:gd name="connsiteY52-1762" fmla="*/ 9241 h 9942"/>
              <a:gd name="connsiteX53-1763" fmla="*/ 1902 w 9847"/>
              <a:gd name="connsiteY53-1764" fmla="*/ 9275 h 9942"/>
              <a:gd name="connsiteX54-1765" fmla="*/ 2028 w 9847"/>
              <a:gd name="connsiteY54-1766" fmla="*/ 9296 h 9942"/>
              <a:gd name="connsiteX55-1767" fmla="*/ 2089 w 9847"/>
              <a:gd name="connsiteY55-1768" fmla="*/ 9297 h 9942"/>
              <a:gd name="connsiteX56-1769" fmla="*/ 2159 w 9847"/>
              <a:gd name="connsiteY56-1770" fmla="*/ 9296 h 9942"/>
              <a:gd name="connsiteX57-1771" fmla="*/ 2298 w 9847"/>
              <a:gd name="connsiteY57-1772" fmla="*/ 9274 h 9942"/>
              <a:gd name="connsiteX58-1773" fmla="*/ 2428 w 9847"/>
              <a:gd name="connsiteY58-1774" fmla="*/ 9226 h 9942"/>
              <a:gd name="connsiteX59-1775" fmla="*/ 2554 w 9847"/>
              <a:gd name="connsiteY59-1776" fmla="*/ 9153 h 9942"/>
              <a:gd name="connsiteX60-1777" fmla="*/ 2667 w 9847"/>
              <a:gd name="connsiteY60-1778" fmla="*/ 9056 h 9942"/>
              <a:gd name="connsiteX61-1779" fmla="*/ 2769 w 9847"/>
              <a:gd name="connsiteY61-1780" fmla="*/ 8932 h 9942"/>
              <a:gd name="connsiteX62-1781" fmla="*/ 2835 w 9847"/>
              <a:gd name="connsiteY62-1782" fmla="*/ 8825 h 9942"/>
              <a:gd name="connsiteX63-1783" fmla="*/ 2874 w 9847"/>
              <a:gd name="connsiteY63-1784" fmla="*/ 8744 h 9942"/>
              <a:gd name="connsiteX64-1785" fmla="*/ 2909 w 9847"/>
              <a:gd name="connsiteY64-1786" fmla="*/ 8658 h 9942"/>
              <a:gd name="connsiteX65-1787" fmla="*/ 2941 w 9847"/>
              <a:gd name="connsiteY65-1788" fmla="*/ 8566 h 9942"/>
              <a:gd name="connsiteX66-1789" fmla="*/ 2954 w 9847"/>
              <a:gd name="connsiteY66-1790" fmla="*/ 8516 h 9942"/>
              <a:gd name="connsiteX67-1791" fmla="*/ 2972 w 9847"/>
              <a:gd name="connsiteY67-1792" fmla="*/ 8439 h 9942"/>
              <a:gd name="connsiteX68-1793" fmla="*/ 2999 w 9847"/>
              <a:gd name="connsiteY68-1794" fmla="*/ 8285 h 9942"/>
              <a:gd name="connsiteX69-1795" fmla="*/ 3013 w 9847"/>
              <a:gd name="connsiteY69-1796" fmla="*/ 8142 h 9942"/>
              <a:gd name="connsiteX70-1797" fmla="*/ 3017 w 9847"/>
              <a:gd name="connsiteY70-1798" fmla="*/ 8001 h 9942"/>
              <a:gd name="connsiteX71-1799" fmla="*/ 3009 w 9847"/>
              <a:gd name="connsiteY71-1800" fmla="*/ 7868 h 9942"/>
              <a:gd name="connsiteX72-1801" fmla="*/ 2992 w 9847"/>
              <a:gd name="connsiteY72-1802" fmla="*/ 7738 h 9942"/>
              <a:gd name="connsiteX73-1803" fmla="*/ 2967 w 9847"/>
              <a:gd name="connsiteY73-1804" fmla="*/ 7609 h 9942"/>
              <a:gd name="connsiteX74-1805" fmla="*/ 2933 w 9847"/>
              <a:gd name="connsiteY74-1806" fmla="*/ 7485 h 9942"/>
              <a:gd name="connsiteX75-1807" fmla="*/ 2872 w 9847"/>
              <a:gd name="connsiteY75-1808" fmla="*/ 7303 h 9942"/>
              <a:gd name="connsiteX76-1809" fmla="*/ 2774 w 9847"/>
              <a:gd name="connsiteY76-1810" fmla="*/ 7065 h 9942"/>
              <a:gd name="connsiteX77-1811" fmla="*/ 2607 w 9847"/>
              <a:gd name="connsiteY77-1812" fmla="*/ 6710 h 9942"/>
              <a:gd name="connsiteX78-1813" fmla="*/ 2494 w 9847"/>
              <a:gd name="connsiteY78-1814" fmla="*/ 6463 h 9942"/>
              <a:gd name="connsiteX79-1815" fmla="*/ 2337 w 9847"/>
              <a:gd name="connsiteY79-1816" fmla="*/ 6129 h 9942"/>
              <a:gd name="connsiteX80-1817" fmla="*/ 2050 w 9847"/>
              <a:gd name="connsiteY80-1818" fmla="*/ 5519 h 9942"/>
              <a:gd name="connsiteX81-1819" fmla="*/ 1909 w 9847"/>
              <a:gd name="connsiteY81-1820" fmla="*/ 5188 h 9942"/>
              <a:gd name="connsiteX82-1821" fmla="*/ 1821 w 9847"/>
              <a:gd name="connsiteY82-1822" fmla="*/ 4962 h 9942"/>
              <a:gd name="connsiteX83-1823" fmla="*/ 1740 w 9847"/>
              <a:gd name="connsiteY83-1824" fmla="*/ 4732 h 9942"/>
              <a:gd name="connsiteX84-1825" fmla="*/ 1673 w 9847"/>
              <a:gd name="connsiteY84-1826" fmla="*/ 4503 h 9942"/>
              <a:gd name="connsiteX85-1827" fmla="*/ 1620 w 9847"/>
              <a:gd name="connsiteY85-1828" fmla="*/ 4270 h 9942"/>
              <a:gd name="connsiteX86-1829" fmla="*/ 1582 w 9847"/>
              <a:gd name="connsiteY86-1830" fmla="*/ 4041 h 9942"/>
              <a:gd name="connsiteX87-1831" fmla="*/ 1565 w 9847"/>
              <a:gd name="connsiteY87-1832" fmla="*/ 3817 h 9942"/>
              <a:gd name="connsiteX88-1833" fmla="*/ 1568 w 9847"/>
              <a:gd name="connsiteY88-1834" fmla="*/ 3651 h 9942"/>
              <a:gd name="connsiteX89-1835" fmla="*/ 1576 w 9847"/>
              <a:gd name="connsiteY89-1836" fmla="*/ 3544 h 9942"/>
              <a:gd name="connsiteX90-1837" fmla="*/ 1591 w 9847"/>
              <a:gd name="connsiteY90-1838" fmla="*/ 3437 h 9942"/>
              <a:gd name="connsiteX91-1839" fmla="*/ 1615 w 9847"/>
              <a:gd name="connsiteY91-1840" fmla="*/ 3333 h 9942"/>
              <a:gd name="connsiteX92-1841" fmla="*/ 1642 w 9847"/>
              <a:gd name="connsiteY92-1842" fmla="*/ 3231 h 9942"/>
              <a:gd name="connsiteX93-1843" fmla="*/ 1681 w 9847"/>
              <a:gd name="connsiteY93-1844" fmla="*/ 3132 h 9942"/>
              <a:gd name="connsiteX94-1845" fmla="*/ 1702 w 9847"/>
              <a:gd name="connsiteY94-1846" fmla="*/ 3085 h 9942"/>
              <a:gd name="connsiteX95-1847" fmla="*/ 1734 w 9847"/>
              <a:gd name="connsiteY95-1848" fmla="*/ 3015 h 9942"/>
              <a:gd name="connsiteX96-1849" fmla="*/ 1807 w 9847"/>
              <a:gd name="connsiteY96-1850" fmla="*/ 2899 h 9942"/>
              <a:gd name="connsiteX97-1851" fmla="*/ 1892 w 9847"/>
              <a:gd name="connsiteY97-1852" fmla="*/ 2798 h 9942"/>
              <a:gd name="connsiteX98-1853" fmla="*/ 1983 w 9847"/>
              <a:gd name="connsiteY98-1854" fmla="*/ 2714 h 9942"/>
              <a:gd name="connsiteX99-1855" fmla="*/ 2082 w 9847"/>
              <a:gd name="connsiteY99-1856" fmla="*/ 2644 h 9942"/>
              <a:gd name="connsiteX100-1857" fmla="*/ 2188 w 9847"/>
              <a:gd name="connsiteY100-1858" fmla="*/ 2588 h 9942"/>
              <a:gd name="connsiteX101-1859" fmla="*/ 2298 w 9847"/>
              <a:gd name="connsiteY101-1860" fmla="*/ 2548 h 9942"/>
              <a:gd name="connsiteX102-1861" fmla="*/ 2411 w 9847"/>
              <a:gd name="connsiteY102-1862" fmla="*/ 2520 h 9942"/>
              <a:gd name="connsiteX103-1863" fmla="*/ 2527 w 9847"/>
              <a:gd name="connsiteY103-1864" fmla="*/ 2504 h 9942"/>
              <a:gd name="connsiteX104-1865" fmla="*/ 2645 w 9847"/>
              <a:gd name="connsiteY104-1866" fmla="*/ 2499 h 9942"/>
              <a:gd name="connsiteX105-1867" fmla="*/ 2763 w 9847"/>
              <a:gd name="connsiteY105-1868" fmla="*/ 2505 h 9942"/>
              <a:gd name="connsiteX106-1869" fmla="*/ 2878 w 9847"/>
              <a:gd name="connsiteY106-1870" fmla="*/ 2522 h 9942"/>
              <a:gd name="connsiteX107-1871" fmla="*/ 2992 w 9847"/>
              <a:gd name="connsiteY107-1872" fmla="*/ 2548 h 9942"/>
              <a:gd name="connsiteX108-1873" fmla="*/ 3103 w 9847"/>
              <a:gd name="connsiteY108-1874" fmla="*/ 2582 h 9942"/>
              <a:gd name="connsiteX109-1875" fmla="*/ 3208 w 9847"/>
              <a:gd name="connsiteY109-1876" fmla="*/ 2623 h 9942"/>
              <a:gd name="connsiteX110-1877" fmla="*/ 3307 w 9847"/>
              <a:gd name="connsiteY110-1878" fmla="*/ 2673 h 9942"/>
              <a:gd name="connsiteX111-1879" fmla="*/ 3355 w 9847"/>
              <a:gd name="connsiteY111-1880" fmla="*/ 2701 h 9942"/>
              <a:gd name="connsiteX112-1881" fmla="*/ 3408 w 9847"/>
              <a:gd name="connsiteY112-1882" fmla="*/ 2734 h 9942"/>
              <a:gd name="connsiteX113-1883" fmla="*/ 3514 w 9847"/>
              <a:gd name="connsiteY113-1884" fmla="*/ 2808 h 9942"/>
              <a:gd name="connsiteX114-1885" fmla="*/ 3616 w 9847"/>
              <a:gd name="connsiteY114-1886" fmla="*/ 2891 h 9942"/>
              <a:gd name="connsiteX115-1887" fmla="*/ 3716 w 9847"/>
              <a:gd name="connsiteY115-1888" fmla="*/ 2980 h 9942"/>
              <a:gd name="connsiteX116-1889" fmla="*/ 3860 w 9847"/>
              <a:gd name="connsiteY116-1890" fmla="*/ 3128 h 9942"/>
              <a:gd name="connsiteX117-1891" fmla="*/ 4042 w 9847"/>
              <a:gd name="connsiteY117-1892" fmla="*/ 3348 h 9942"/>
              <a:gd name="connsiteX118-1893" fmla="*/ 4207 w 9847"/>
              <a:gd name="connsiteY118-1894" fmla="*/ 3593 h 9942"/>
              <a:gd name="connsiteX119-1895" fmla="*/ 4357 w 9847"/>
              <a:gd name="connsiteY119-1896" fmla="*/ 3857 h 9942"/>
              <a:gd name="connsiteX120-1897" fmla="*/ 4493 w 9847"/>
              <a:gd name="connsiteY120-1898" fmla="*/ 4137 h 9942"/>
              <a:gd name="connsiteX121-1899" fmla="*/ 4608 w 9847"/>
              <a:gd name="connsiteY121-1900" fmla="*/ 4429 h 9942"/>
              <a:gd name="connsiteX122-1901" fmla="*/ 4658 w 9847"/>
              <a:gd name="connsiteY122-1902" fmla="*/ 4582 h 9942"/>
              <a:gd name="connsiteX123-1903" fmla="*/ 4695 w 9847"/>
              <a:gd name="connsiteY123-1904" fmla="*/ 4694 h 9942"/>
              <a:gd name="connsiteX124-1905" fmla="*/ 4756 w 9847"/>
              <a:gd name="connsiteY124-1906" fmla="*/ 4924 h 9942"/>
              <a:gd name="connsiteX125-1907" fmla="*/ 4806 w 9847"/>
              <a:gd name="connsiteY125-1908" fmla="*/ 5157 h 9942"/>
              <a:gd name="connsiteX126-1909" fmla="*/ 4849 w 9847"/>
              <a:gd name="connsiteY126-1910" fmla="*/ 5393 h 9942"/>
              <a:gd name="connsiteX127-1911" fmla="*/ 4905 w 9847"/>
              <a:gd name="connsiteY127-1912" fmla="*/ 5750 h 9942"/>
              <a:gd name="connsiteX128-1913" fmla="*/ 4973 w 9847"/>
              <a:gd name="connsiteY128-1914" fmla="*/ 6228 h 9942"/>
              <a:gd name="connsiteX129-1915" fmla="*/ 5029 w 9847"/>
              <a:gd name="connsiteY129-1916" fmla="*/ 6581 h 9942"/>
              <a:gd name="connsiteX130-1917" fmla="*/ 5071 w 9847"/>
              <a:gd name="connsiteY130-1918" fmla="*/ 6814 h 9942"/>
              <a:gd name="connsiteX131-1919" fmla="*/ 5122 w 9847"/>
              <a:gd name="connsiteY131-1920" fmla="*/ 7041 h 9942"/>
              <a:gd name="connsiteX132-1921" fmla="*/ 5182 w 9847"/>
              <a:gd name="connsiteY132-1922" fmla="*/ 7265 h 9942"/>
              <a:gd name="connsiteX133-1923" fmla="*/ 5254 w 9847"/>
              <a:gd name="connsiteY133-1924" fmla="*/ 7484 h 9942"/>
              <a:gd name="connsiteX134-1925" fmla="*/ 5340 w 9847"/>
              <a:gd name="connsiteY134-1926" fmla="*/ 7693 h 9942"/>
              <a:gd name="connsiteX135-1927" fmla="*/ 5443 w 9847"/>
              <a:gd name="connsiteY135-1928" fmla="*/ 7897 h 9942"/>
              <a:gd name="connsiteX136-1929" fmla="*/ 5563 w 9847"/>
              <a:gd name="connsiteY136-1930" fmla="*/ 8090 h 9942"/>
              <a:gd name="connsiteX137-1931" fmla="*/ 5631 w 9847"/>
              <a:gd name="connsiteY137-1932" fmla="*/ 8182 h 9942"/>
              <a:gd name="connsiteX138-1933" fmla="*/ 5660 w 9847"/>
              <a:gd name="connsiteY138-1934" fmla="*/ 8221 h 9942"/>
              <a:gd name="connsiteX139-1935" fmla="*/ 5724 w 9847"/>
              <a:gd name="connsiteY139-1936" fmla="*/ 8290 h 9942"/>
              <a:gd name="connsiteX140-1937" fmla="*/ 5787 w 9847"/>
              <a:gd name="connsiteY140-1938" fmla="*/ 8350 h 9942"/>
              <a:gd name="connsiteX141-1939" fmla="*/ 5852 w 9847"/>
              <a:gd name="connsiteY141-1940" fmla="*/ 8402 h 9942"/>
              <a:gd name="connsiteX142-1941" fmla="*/ 5916 w 9847"/>
              <a:gd name="connsiteY142-1942" fmla="*/ 8442 h 9942"/>
              <a:gd name="connsiteX143-1943" fmla="*/ 5983 w 9847"/>
              <a:gd name="connsiteY143-1944" fmla="*/ 8472 h 9942"/>
              <a:gd name="connsiteX144-1945" fmla="*/ 6049 w 9847"/>
              <a:gd name="connsiteY144-1946" fmla="*/ 8493 h 9942"/>
              <a:gd name="connsiteX145-1947" fmla="*/ 6117 w 9847"/>
              <a:gd name="connsiteY145-1948" fmla="*/ 8505 h 9942"/>
              <a:gd name="connsiteX146-1949" fmla="*/ 6184 w 9847"/>
              <a:gd name="connsiteY146-1950" fmla="*/ 8505 h 9942"/>
              <a:gd name="connsiteX147-1951" fmla="*/ 6251 w 9847"/>
              <a:gd name="connsiteY147-1952" fmla="*/ 8497 h 9942"/>
              <a:gd name="connsiteX148-1953" fmla="*/ 6318 w 9847"/>
              <a:gd name="connsiteY148-1954" fmla="*/ 8478 h 9942"/>
              <a:gd name="connsiteX149-1955" fmla="*/ 6385 w 9847"/>
              <a:gd name="connsiteY149-1956" fmla="*/ 8450 h 9942"/>
              <a:gd name="connsiteX150-1957" fmla="*/ 6452 w 9847"/>
              <a:gd name="connsiteY150-1958" fmla="*/ 8413 h 9942"/>
              <a:gd name="connsiteX151-1959" fmla="*/ 6517 w 9847"/>
              <a:gd name="connsiteY151-1960" fmla="*/ 8364 h 9942"/>
              <a:gd name="connsiteX152-1961" fmla="*/ 6582 w 9847"/>
              <a:gd name="connsiteY152-1962" fmla="*/ 8307 h 9942"/>
              <a:gd name="connsiteX153-1963" fmla="*/ 6646 w 9847"/>
              <a:gd name="connsiteY153-1964" fmla="*/ 8239 h 9942"/>
              <a:gd name="connsiteX154-1965" fmla="*/ 6677 w 9847"/>
              <a:gd name="connsiteY154-1966" fmla="*/ 8201 h 9942"/>
              <a:gd name="connsiteX155-1967" fmla="*/ 6706 w 9847"/>
              <a:gd name="connsiteY155-1968" fmla="*/ 8165 h 9942"/>
              <a:gd name="connsiteX156-1969" fmla="*/ 6757 w 9847"/>
              <a:gd name="connsiteY156-1970" fmla="*/ 8093 h 9942"/>
              <a:gd name="connsiteX157-1971" fmla="*/ 6798 w 9847"/>
              <a:gd name="connsiteY157-1972" fmla="*/ 8013 h 9942"/>
              <a:gd name="connsiteX158-1973" fmla="*/ 6836 w 9847"/>
              <a:gd name="connsiteY158-1974" fmla="*/ 7931 h 9942"/>
              <a:gd name="connsiteX159-1975" fmla="*/ 6881 w 9847"/>
              <a:gd name="connsiteY159-1976" fmla="*/ 7805 h 9942"/>
              <a:gd name="connsiteX160-1977" fmla="*/ 6925 w 9847"/>
              <a:gd name="connsiteY160-1978" fmla="*/ 7626 h 9942"/>
              <a:gd name="connsiteX161-1979" fmla="*/ 6955 w 9847"/>
              <a:gd name="connsiteY161-1980" fmla="*/ 7440 h 9942"/>
              <a:gd name="connsiteX162-1981" fmla="*/ 6972 w 9847"/>
              <a:gd name="connsiteY162-1982" fmla="*/ 7247 h 9942"/>
              <a:gd name="connsiteX163-1983" fmla="*/ 6987 w 9847"/>
              <a:gd name="connsiteY163-1984" fmla="*/ 6951 h 9942"/>
              <a:gd name="connsiteX164-1985" fmla="*/ 6995 w 9847"/>
              <a:gd name="connsiteY164-1986" fmla="*/ 6755 h 9942"/>
              <a:gd name="connsiteX165-1987" fmla="*/ 7007 w 9847"/>
              <a:gd name="connsiteY165-1988" fmla="*/ 6489 h 9942"/>
              <a:gd name="connsiteX166-1989" fmla="*/ 7020 w 9847"/>
              <a:gd name="connsiteY166-1990" fmla="*/ 5955 h 9942"/>
              <a:gd name="connsiteX167-1991" fmla="*/ 7020 w 9847"/>
              <a:gd name="connsiteY167-1992" fmla="*/ 5420 h 9942"/>
              <a:gd name="connsiteX168-1993" fmla="*/ 7010 w 9847"/>
              <a:gd name="connsiteY168-1994" fmla="*/ 4887 h 9942"/>
              <a:gd name="connsiteX169-1995" fmla="*/ 7001 w 9847"/>
              <a:gd name="connsiteY169-1996" fmla="*/ 4620 h 9942"/>
              <a:gd name="connsiteX170-1997" fmla="*/ 6998 w 9847"/>
              <a:gd name="connsiteY170-1998" fmla="*/ 4558 h 9942"/>
              <a:gd name="connsiteX171-1999" fmla="*/ 6986 w 9847"/>
              <a:gd name="connsiteY171-2000" fmla="*/ 4429 h 9942"/>
              <a:gd name="connsiteX172-2001" fmla="*/ 6968 w 9847"/>
              <a:gd name="connsiteY172-2002" fmla="*/ 4305 h 9942"/>
              <a:gd name="connsiteX173-2003" fmla="*/ 6940 w 9847"/>
              <a:gd name="connsiteY173-2004" fmla="*/ 4185 h 9942"/>
              <a:gd name="connsiteX174-2005" fmla="*/ 6911 w 9847"/>
              <a:gd name="connsiteY174-2006" fmla="*/ 4067 h 9942"/>
              <a:gd name="connsiteX175-2007" fmla="*/ 6872 w 9847"/>
              <a:gd name="connsiteY175-2008" fmla="*/ 3955 h 9942"/>
              <a:gd name="connsiteX176-2009" fmla="*/ 6828 w 9847"/>
              <a:gd name="connsiteY176-2010" fmla="*/ 3847 h 9942"/>
              <a:gd name="connsiteX177-2011" fmla="*/ 6778 w 9847"/>
              <a:gd name="connsiteY177-2012" fmla="*/ 3744 h 9942"/>
              <a:gd name="connsiteX178-2013" fmla="*/ 6721 w 9847"/>
              <a:gd name="connsiteY178-2014" fmla="*/ 3651 h 9942"/>
              <a:gd name="connsiteX179-2015" fmla="*/ 6660 w 9847"/>
              <a:gd name="connsiteY179-2016" fmla="*/ 3564 h 9942"/>
              <a:gd name="connsiteX180-2017" fmla="*/ 6593 w 9847"/>
              <a:gd name="connsiteY180-2018" fmla="*/ 3487 h 9942"/>
              <a:gd name="connsiteX181-2019" fmla="*/ 6521 w 9847"/>
              <a:gd name="connsiteY181-2020" fmla="*/ 3418 h 9942"/>
              <a:gd name="connsiteX182-2021" fmla="*/ 6445 w 9847"/>
              <a:gd name="connsiteY182-2022" fmla="*/ 3360 h 9942"/>
              <a:gd name="connsiteX183-2023" fmla="*/ 6363 w 9847"/>
              <a:gd name="connsiteY183-2024" fmla="*/ 3311 h 9942"/>
              <a:gd name="connsiteX184-2025" fmla="*/ 6276 w 9847"/>
              <a:gd name="connsiteY184-2026" fmla="*/ 3276 h 9942"/>
              <a:gd name="connsiteX185-2027" fmla="*/ 6185 w 9847"/>
              <a:gd name="connsiteY185-2028" fmla="*/ 3253 h 9942"/>
              <a:gd name="connsiteX186-2029" fmla="*/ 6138 w 9847"/>
              <a:gd name="connsiteY186-2030" fmla="*/ 3248 h 9942"/>
              <a:gd name="connsiteX187-2031" fmla="*/ 6113 w 9847"/>
              <a:gd name="connsiteY187-2032" fmla="*/ 3247 h 9942"/>
              <a:gd name="connsiteX188-2033" fmla="*/ 6064 w 9847"/>
              <a:gd name="connsiteY188-2034" fmla="*/ 3252 h 9942"/>
              <a:gd name="connsiteX189-2035" fmla="*/ 6015 w 9847"/>
              <a:gd name="connsiteY189-2036" fmla="*/ 3266 h 9942"/>
              <a:gd name="connsiteX190-2037" fmla="*/ 5967 w 9847"/>
              <a:gd name="connsiteY190-2038" fmla="*/ 3291 h 9942"/>
              <a:gd name="connsiteX191-2039" fmla="*/ 5923 w 9847"/>
              <a:gd name="connsiteY191-2040" fmla="*/ 3325 h 9942"/>
              <a:gd name="connsiteX192-2041" fmla="*/ 5885 w 9847"/>
              <a:gd name="connsiteY192-2042" fmla="*/ 3369 h 9942"/>
              <a:gd name="connsiteX193-2043" fmla="*/ 5853 w 9847"/>
              <a:gd name="connsiteY193-2044" fmla="*/ 3421 h 9942"/>
              <a:gd name="connsiteX194-2045" fmla="*/ 5830 w 9847"/>
              <a:gd name="connsiteY194-2046" fmla="*/ 3479 h 9942"/>
              <a:gd name="connsiteX195-2047" fmla="*/ 5822 w 9847"/>
              <a:gd name="connsiteY195-2048" fmla="*/ 3512 h 9942"/>
              <a:gd name="connsiteX196-2049" fmla="*/ 5818 w 9847"/>
              <a:gd name="connsiteY196-2050" fmla="*/ 3539 h 9942"/>
              <a:gd name="connsiteX197-2051" fmla="*/ 5812 w 9847"/>
              <a:gd name="connsiteY197-2052" fmla="*/ 3590 h 9942"/>
              <a:gd name="connsiteX198-2053" fmla="*/ 5817 w 9847"/>
              <a:gd name="connsiteY198-2054" fmla="*/ 3669 h 9942"/>
              <a:gd name="connsiteX199-2055" fmla="*/ 5837 w 9847"/>
              <a:gd name="connsiteY199-2056" fmla="*/ 3773 h 9942"/>
              <a:gd name="connsiteX200-2057" fmla="*/ 5875 w 9847"/>
              <a:gd name="connsiteY200-2058" fmla="*/ 3866 h 9942"/>
              <a:gd name="connsiteX201-2059" fmla="*/ 5899 w 9847"/>
              <a:gd name="connsiteY201-2060" fmla="*/ 3907 h 9942"/>
              <a:gd name="connsiteX202-2061" fmla="*/ 5945 w 9847"/>
              <a:gd name="connsiteY202-2062" fmla="*/ 3979 h 9942"/>
              <a:gd name="connsiteX203-2063" fmla="*/ 6038 w 9847"/>
              <a:gd name="connsiteY203-2064" fmla="*/ 4097 h 9942"/>
              <a:gd name="connsiteX204-2065" fmla="*/ 6135 w 9847"/>
              <a:gd name="connsiteY204-2066" fmla="*/ 4194 h 9942"/>
              <a:gd name="connsiteX205-2067" fmla="*/ 6234 w 9847"/>
              <a:gd name="connsiteY205-2068" fmla="*/ 4270 h 9942"/>
              <a:gd name="connsiteX206-2069" fmla="*/ 6334 w 9847"/>
              <a:gd name="connsiteY206-2070" fmla="*/ 4321 h 9942"/>
              <a:gd name="connsiteX207-2071" fmla="*/ 6435 w 9847"/>
              <a:gd name="connsiteY207-2072" fmla="*/ 4353 h 9942"/>
              <a:gd name="connsiteX208-2073" fmla="*/ 6536 w 9847"/>
              <a:gd name="connsiteY208-2074" fmla="*/ 4366 h 9942"/>
              <a:gd name="connsiteX209-2075" fmla="*/ 6639 w 9847"/>
              <a:gd name="connsiteY209-2076" fmla="*/ 4356 h 9942"/>
              <a:gd name="connsiteX210-2077" fmla="*/ 6739 w 9847"/>
              <a:gd name="connsiteY210-2078" fmla="*/ 4331 h 9942"/>
              <a:gd name="connsiteX211-2079" fmla="*/ 6841 w 9847"/>
              <a:gd name="connsiteY211-2080" fmla="*/ 4288 h 9942"/>
              <a:gd name="connsiteX212-2081" fmla="*/ 6939 w 9847"/>
              <a:gd name="connsiteY212-2082" fmla="*/ 4231 h 9942"/>
              <a:gd name="connsiteX213-2083" fmla="*/ 7036 w 9847"/>
              <a:gd name="connsiteY213-2084" fmla="*/ 4157 h 9942"/>
              <a:gd name="connsiteX214-2085" fmla="*/ 7129 w 9847"/>
              <a:gd name="connsiteY214-2086" fmla="*/ 4068 h 9942"/>
              <a:gd name="connsiteX215-2087" fmla="*/ 7220 w 9847"/>
              <a:gd name="connsiteY215-2088" fmla="*/ 3968 h 9942"/>
              <a:gd name="connsiteX216-2089" fmla="*/ 7307 w 9847"/>
              <a:gd name="connsiteY216-2090" fmla="*/ 3856 h 9942"/>
              <a:gd name="connsiteX217-2091" fmla="*/ 7388 w 9847"/>
              <a:gd name="connsiteY217-2092" fmla="*/ 3730 h 9942"/>
              <a:gd name="connsiteX218-2093" fmla="*/ 7428 w 9847"/>
              <a:gd name="connsiteY218-2094" fmla="*/ 3663 h 9942"/>
              <a:gd name="connsiteX219-2095" fmla="*/ 7497 w 9847"/>
              <a:gd name="connsiteY219-2096" fmla="*/ 3540 h 9942"/>
              <a:gd name="connsiteX220-2097" fmla="*/ 7623 w 9847"/>
              <a:gd name="connsiteY220-2098" fmla="*/ 3278 h 9942"/>
              <a:gd name="connsiteX221-2099" fmla="*/ 7730 w 9847"/>
              <a:gd name="connsiteY221-2100" fmla="*/ 2998 h 9942"/>
              <a:gd name="connsiteX222-2101" fmla="*/ 7797 w 9847"/>
              <a:gd name="connsiteY222-2102" fmla="*/ 2780 h 9942"/>
              <a:gd name="connsiteX223-2103" fmla="*/ 7836 w 9847"/>
              <a:gd name="connsiteY223-2104" fmla="*/ 2632 h 9942"/>
              <a:gd name="connsiteX224-2105" fmla="*/ 7868 w 9847"/>
              <a:gd name="connsiteY224-2106" fmla="*/ 2481 h 9942"/>
              <a:gd name="connsiteX225-2107" fmla="*/ 7896 w 9847"/>
              <a:gd name="connsiteY225-2108" fmla="*/ 2325 h 9942"/>
              <a:gd name="connsiteX226-2109" fmla="*/ 7916 w 9847"/>
              <a:gd name="connsiteY226-2110" fmla="*/ 2172 h 9942"/>
              <a:gd name="connsiteX227-2111" fmla="*/ 7929 w 9847"/>
              <a:gd name="connsiteY227-2112" fmla="*/ 2015 h 9942"/>
              <a:gd name="connsiteX228-2113" fmla="*/ 7937 w 9847"/>
              <a:gd name="connsiteY228-2114" fmla="*/ 1857 h 9942"/>
              <a:gd name="connsiteX229-2115" fmla="*/ 7935 w 9847"/>
              <a:gd name="connsiteY229-2116" fmla="*/ 1700 h 9942"/>
              <a:gd name="connsiteX230-2117" fmla="*/ 7927 w 9847"/>
              <a:gd name="connsiteY230-2118" fmla="*/ 1541 h 9942"/>
              <a:gd name="connsiteX231-2119" fmla="*/ 7913 w 9847"/>
              <a:gd name="connsiteY231-2120" fmla="*/ 1384 h 9942"/>
              <a:gd name="connsiteX232-2121" fmla="*/ 7902 w 9847"/>
              <a:gd name="connsiteY232-2122" fmla="*/ 1305 h 9942"/>
              <a:gd name="connsiteX233-2123" fmla="*/ 7884 w 9847"/>
              <a:gd name="connsiteY233-2124" fmla="*/ 1198 h 9942"/>
              <a:gd name="connsiteX234-2125" fmla="*/ 7860 w 9847"/>
              <a:gd name="connsiteY234-2126" fmla="*/ 1022 h 9942"/>
              <a:gd name="connsiteX235-2127" fmla="*/ 7851 w 9847"/>
              <a:gd name="connsiteY235-2128" fmla="*/ 902 h 9942"/>
              <a:gd name="connsiteX236-2129" fmla="*/ 7853 w 9847"/>
              <a:gd name="connsiteY236-2130" fmla="*/ 785 h 9942"/>
              <a:gd name="connsiteX237-2131" fmla="*/ 7871 w 9847"/>
              <a:gd name="connsiteY237-2132" fmla="*/ 676 h 9942"/>
              <a:gd name="connsiteX238-2133" fmla="*/ 7899 w 9847"/>
              <a:gd name="connsiteY238-2134" fmla="*/ 604 h 9942"/>
              <a:gd name="connsiteX239-2135" fmla="*/ 7922 w 9847"/>
              <a:gd name="connsiteY239-2136" fmla="*/ 558 h 9942"/>
              <a:gd name="connsiteX240-2137" fmla="*/ 7954 w 9847"/>
              <a:gd name="connsiteY240-2138" fmla="*/ 519 h 9942"/>
              <a:gd name="connsiteX241-2139" fmla="*/ 7990 w 9847"/>
              <a:gd name="connsiteY241-2140" fmla="*/ 485 h 9942"/>
              <a:gd name="connsiteX242-2141" fmla="*/ 8010 w 9847"/>
              <a:gd name="connsiteY242-2142" fmla="*/ 471 h 9942"/>
              <a:gd name="connsiteX243-2143" fmla="*/ 8045 w 9847"/>
              <a:gd name="connsiteY243-2144" fmla="*/ 451 h 9942"/>
              <a:gd name="connsiteX244-2145" fmla="*/ 8112 w 9847"/>
              <a:gd name="connsiteY244-2146" fmla="*/ 437 h 9942"/>
              <a:gd name="connsiteX245-2147" fmla="*/ 8178 w 9847"/>
              <a:gd name="connsiteY245-2148" fmla="*/ 446 h 9942"/>
              <a:gd name="connsiteX246-2149" fmla="*/ 8246 w 9847"/>
              <a:gd name="connsiteY246-2150" fmla="*/ 478 h 9942"/>
              <a:gd name="connsiteX247-2151" fmla="*/ 8311 w 9847"/>
              <a:gd name="connsiteY247-2152" fmla="*/ 524 h 9942"/>
              <a:gd name="connsiteX248-2153" fmla="*/ 8370 w 9847"/>
              <a:gd name="connsiteY248-2154" fmla="*/ 586 h 9942"/>
              <a:gd name="connsiteX249-2155" fmla="*/ 8424 w 9847"/>
              <a:gd name="connsiteY249-2156" fmla="*/ 654 h 9942"/>
              <a:gd name="connsiteX250-2157" fmla="*/ 8468 w 9847"/>
              <a:gd name="connsiteY250-2158" fmla="*/ 725 h 9942"/>
              <a:gd name="connsiteX251-2159" fmla="*/ 8489 w 9847"/>
              <a:gd name="connsiteY251-2160" fmla="*/ 761 h 9942"/>
              <a:gd name="connsiteX252-2161" fmla="*/ 8571 w 9847"/>
              <a:gd name="connsiteY252-2162" fmla="*/ 933 h 9942"/>
              <a:gd name="connsiteX253-2163" fmla="*/ 8708 w 9847"/>
              <a:gd name="connsiteY253-2164" fmla="*/ 1215 h 9942"/>
              <a:gd name="connsiteX254-2165" fmla="*/ 8780 w 9847"/>
              <a:gd name="connsiteY254-2166" fmla="*/ 1340 h 9942"/>
              <a:gd name="connsiteX255-2167" fmla="*/ 8833 w 9847"/>
              <a:gd name="connsiteY255-2168" fmla="*/ 1414 h 9942"/>
              <a:gd name="connsiteX256-2169" fmla="*/ 8887 w 9847"/>
              <a:gd name="connsiteY256-2170" fmla="*/ 1479 h 9942"/>
              <a:gd name="connsiteX257-2171" fmla="*/ 8942 w 9847"/>
              <a:gd name="connsiteY257-2172" fmla="*/ 1526 h 9942"/>
              <a:gd name="connsiteX258-2173" fmla="*/ 9002 w 9847"/>
              <a:gd name="connsiteY258-2174" fmla="*/ 1558 h 9942"/>
              <a:gd name="connsiteX259-2175" fmla="*/ 9063 w 9847"/>
              <a:gd name="connsiteY259-2176" fmla="*/ 1571 h 9942"/>
              <a:gd name="connsiteX260-2177" fmla="*/ 9127 w 9847"/>
              <a:gd name="connsiteY260-2178" fmla="*/ 1563 h 9942"/>
              <a:gd name="connsiteX261-2179" fmla="*/ 9195 w 9847"/>
              <a:gd name="connsiteY261-2180" fmla="*/ 1531 h 9942"/>
              <a:gd name="connsiteX262-2181" fmla="*/ 9266 w 9847"/>
              <a:gd name="connsiteY262-2182" fmla="*/ 1472 h 9942"/>
              <a:gd name="connsiteX263-2183" fmla="*/ 9341 w 9847"/>
              <a:gd name="connsiteY263-2184" fmla="*/ 1382 h 9942"/>
              <a:gd name="connsiteX264-2185" fmla="*/ 9380 w 9847"/>
              <a:gd name="connsiteY264-2186" fmla="*/ 1325 h 9942"/>
              <a:gd name="connsiteX265-2187" fmla="*/ 9418 w 9847"/>
              <a:gd name="connsiteY265-2188" fmla="*/ 1262 h 9942"/>
              <a:gd name="connsiteX266-2189" fmla="*/ 9484 w 9847"/>
              <a:gd name="connsiteY266-2190" fmla="*/ 1124 h 9942"/>
              <a:gd name="connsiteX267-2191" fmla="*/ 9538 w 9847"/>
              <a:gd name="connsiteY267-2192" fmla="*/ 973 h 9942"/>
              <a:gd name="connsiteX268-2193" fmla="*/ 9584 w 9847"/>
              <a:gd name="connsiteY268-2194" fmla="*/ 818 h 9942"/>
              <a:gd name="connsiteX269-2195" fmla="*/ 9605 w 9847"/>
              <a:gd name="connsiteY269-2196" fmla="*/ 740 h 9942"/>
              <a:gd name="connsiteX270-2197" fmla="*/ 9654 w 9847"/>
              <a:gd name="connsiteY270-2198" fmla="*/ 552 h 9942"/>
              <a:gd name="connsiteX271-2199" fmla="*/ 9738 w 9847"/>
              <a:gd name="connsiteY271-2200" fmla="*/ 263 h 9942"/>
              <a:gd name="connsiteX272-2201" fmla="*/ 9806 w 9847"/>
              <a:gd name="connsiteY272-2202" fmla="*/ 83 h 9942"/>
              <a:gd name="connsiteX273-2203" fmla="*/ 9847 w 9847"/>
              <a:gd name="connsiteY273-2204" fmla="*/ 0 h 9942"/>
              <a:gd name="connsiteX0-2205" fmla="*/ 0 w 9844"/>
              <a:gd name="connsiteY0-2206" fmla="*/ 9930 h 9930"/>
              <a:gd name="connsiteX1-2207" fmla="*/ 152 w 9844"/>
              <a:gd name="connsiteY1-2208" fmla="*/ 9844 h 9930"/>
              <a:gd name="connsiteX2-2209" fmla="*/ 299 w 9844"/>
              <a:gd name="connsiteY2-2210" fmla="*/ 9743 h 9930"/>
              <a:gd name="connsiteX3-2211" fmla="*/ 441 w 9844"/>
              <a:gd name="connsiteY3-2212" fmla="*/ 9629 h 9930"/>
              <a:gd name="connsiteX4-2213" fmla="*/ 575 w 9844"/>
              <a:gd name="connsiteY4-2214" fmla="*/ 9503 h 9930"/>
              <a:gd name="connsiteX5-2215" fmla="*/ 701 w 9844"/>
              <a:gd name="connsiteY5-2216" fmla="*/ 9361 h 9930"/>
              <a:gd name="connsiteX6-2217" fmla="*/ 816 w 9844"/>
              <a:gd name="connsiteY6-2218" fmla="*/ 9206 h 9930"/>
              <a:gd name="connsiteX7-2219" fmla="*/ 918 w 9844"/>
              <a:gd name="connsiteY7-2220" fmla="*/ 9039 h 9930"/>
              <a:gd name="connsiteX8-2221" fmla="*/ 1007 w 9844"/>
              <a:gd name="connsiteY8-2222" fmla="*/ 8856 h 9930"/>
              <a:gd name="connsiteX9-2223" fmla="*/ 1082 w 9844"/>
              <a:gd name="connsiteY9-2224" fmla="*/ 8662 h 9930"/>
              <a:gd name="connsiteX10-2225" fmla="*/ 1138 w 9844"/>
              <a:gd name="connsiteY10-2226" fmla="*/ 8452 h 9930"/>
              <a:gd name="connsiteX11-2227" fmla="*/ 1159 w 9844"/>
              <a:gd name="connsiteY11-2228" fmla="*/ 8342 h 9930"/>
              <a:gd name="connsiteX12-2229" fmla="*/ 1173 w 9844"/>
              <a:gd name="connsiteY12-2230" fmla="*/ 8253 h 9930"/>
              <a:gd name="connsiteX13-2231" fmla="*/ 1189 w 9844"/>
              <a:gd name="connsiteY13-2232" fmla="*/ 8071 h 9930"/>
              <a:gd name="connsiteX14-2233" fmla="*/ 1191 w 9844"/>
              <a:gd name="connsiteY14-2234" fmla="*/ 7892 h 9930"/>
              <a:gd name="connsiteX15-2235" fmla="*/ 1175 w 9844"/>
              <a:gd name="connsiteY15-2236" fmla="*/ 7713 h 9930"/>
              <a:gd name="connsiteX16-2237" fmla="*/ 1145 w 9844"/>
              <a:gd name="connsiteY16-2238" fmla="*/ 7539 h 9930"/>
              <a:gd name="connsiteX17-2239" fmla="*/ 1096 w 9844"/>
              <a:gd name="connsiteY17-2240" fmla="*/ 7372 h 9930"/>
              <a:gd name="connsiteX18-2241" fmla="*/ 1033 w 9844"/>
              <a:gd name="connsiteY18-2242" fmla="*/ 7217 h 9930"/>
              <a:gd name="connsiteX19-2243" fmla="*/ 950 w 9844"/>
              <a:gd name="connsiteY19-2244" fmla="*/ 7071 h 9930"/>
              <a:gd name="connsiteX20-2245" fmla="*/ 901 w 9844"/>
              <a:gd name="connsiteY20-2246" fmla="*/ 7003 h 9930"/>
              <a:gd name="connsiteX21-2247" fmla="*/ 870 w 9844"/>
              <a:gd name="connsiteY21-2248" fmla="*/ 6963 h 9930"/>
              <a:gd name="connsiteX22-2249" fmla="*/ 805 w 9844"/>
              <a:gd name="connsiteY22-2250" fmla="*/ 6901 h 9930"/>
              <a:gd name="connsiteX23-2251" fmla="*/ 743 w 9844"/>
              <a:gd name="connsiteY23-2252" fmla="*/ 6856 h 9930"/>
              <a:gd name="connsiteX24-2253" fmla="*/ 681 w 9844"/>
              <a:gd name="connsiteY24-2254" fmla="*/ 6829 h 9930"/>
              <a:gd name="connsiteX25-2255" fmla="*/ 621 w 9844"/>
              <a:gd name="connsiteY25-2256" fmla="*/ 6818 h 9930"/>
              <a:gd name="connsiteX26-2257" fmla="*/ 562 w 9844"/>
              <a:gd name="connsiteY26-2258" fmla="*/ 6823 h 9930"/>
              <a:gd name="connsiteX27-2259" fmla="*/ 506 w 9844"/>
              <a:gd name="connsiteY27-2260" fmla="*/ 6842 h 9930"/>
              <a:gd name="connsiteX28-2261" fmla="*/ 455 w 9844"/>
              <a:gd name="connsiteY28-2262" fmla="*/ 6874 h 9930"/>
              <a:gd name="connsiteX29-2263" fmla="*/ 410 w 9844"/>
              <a:gd name="connsiteY29-2264" fmla="*/ 6919 h 9930"/>
              <a:gd name="connsiteX30-2265" fmla="*/ 369 w 9844"/>
              <a:gd name="connsiteY30-2266" fmla="*/ 6978 h 9930"/>
              <a:gd name="connsiteX31-2267" fmla="*/ 335 w 9844"/>
              <a:gd name="connsiteY31-2268" fmla="*/ 7048 h 9930"/>
              <a:gd name="connsiteX32-2269" fmla="*/ 306 w 9844"/>
              <a:gd name="connsiteY32-2270" fmla="*/ 7127 h 9930"/>
              <a:gd name="connsiteX33-2271" fmla="*/ 287 w 9844"/>
              <a:gd name="connsiteY33-2272" fmla="*/ 7217 h 9930"/>
              <a:gd name="connsiteX34-2273" fmla="*/ 275 w 9844"/>
              <a:gd name="connsiteY34-2274" fmla="*/ 7310 h 9930"/>
              <a:gd name="connsiteX35-2275" fmla="*/ 272 w 9844"/>
              <a:gd name="connsiteY35-2276" fmla="*/ 7415 h 9930"/>
              <a:gd name="connsiteX36-2277" fmla="*/ 279 w 9844"/>
              <a:gd name="connsiteY36-2278" fmla="*/ 7524 h 9930"/>
              <a:gd name="connsiteX37-2279" fmla="*/ 285 w 9844"/>
              <a:gd name="connsiteY37-2280" fmla="*/ 7580 h 9930"/>
              <a:gd name="connsiteX38-2281" fmla="*/ 300 w 9844"/>
              <a:gd name="connsiteY38-2282" fmla="*/ 7676 h 9930"/>
              <a:gd name="connsiteX39-2283" fmla="*/ 345 w 9844"/>
              <a:gd name="connsiteY39-2284" fmla="*/ 7859 h 9930"/>
              <a:gd name="connsiteX40-2285" fmla="*/ 404 w 9844"/>
              <a:gd name="connsiteY40-2286" fmla="*/ 8034 h 9930"/>
              <a:gd name="connsiteX41-2287" fmla="*/ 476 w 9844"/>
              <a:gd name="connsiteY41-2288" fmla="*/ 8203 h 9930"/>
              <a:gd name="connsiteX42-2289" fmla="*/ 562 w 9844"/>
              <a:gd name="connsiteY42-2290" fmla="*/ 8361 h 9930"/>
              <a:gd name="connsiteX43-2291" fmla="*/ 656 w 9844"/>
              <a:gd name="connsiteY43-2292" fmla="*/ 8511 h 9930"/>
              <a:gd name="connsiteX44-2293" fmla="*/ 760 w 9844"/>
              <a:gd name="connsiteY44-2294" fmla="*/ 8651 h 9930"/>
              <a:gd name="connsiteX45-2295" fmla="*/ 875 w 9844"/>
              <a:gd name="connsiteY45-2296" fmla="*/ 8780 h 9930"/>
              <a:gd name="connsiteX46-2297" fmla="*/ 994 w 9844"/>
              <a:gd name="connsiteY46-2298" fmla="*/ 8900 h 9930"/>
              <a:gd name="connsiteX47-2299" fmla="*/ 1120 w 9844"/>
              <a:gd name="connsiteY47-2300" fmla="*/ 9005 h 9930"/>
              <a:gd name="connsiteX48-2301" fmla="*/ 1247 w 9844"/>
              <a:gd name="connsiteY48-2302" fmla="*/ 9097 h 9930"/>
              <a:gd name="connsiteX49-2303" fmla="*/ 1379 w 9844"/>
              <a:gd name="connsiteY49-2304" fmla="*/ 9177 h 9930"/>
              <a:gd name="connsiteX50-2305" fmla="*/ 1510 w 9844"/>
              <a:gd name="connsiteY50-2306" fmla="*/ 9244 h 9930"/>
              <a:gd name="connsiteX51-2307" fmla="*/ 1644 w 9844"/>
              <a:gd name="connsiteY51-2308" fmla="*/ 9295 h 9930"/>
              <a:gd name="connsiteX52-2309" fmla="*/ 1776 w 9844"/>
              <a:gd name="connsiteY52-2310" fmla="*/ 9329 h 9930"/>
              <a:gd name="connsiteX53-2311" fmla="*/ 1904 w 9844"/>
              <a:gd name="connsiteY53-2312" fmla="*/ 9350 h 9930"/>
              <a:gd name="connsiteX54-2313" fmla="*/ 1965 w 9844"/>
              <a:gd name="connsiteY54-2314" fmla="*/ 9351 h 9930"/>
              <a:gd name="connsiteX55-2315" fmla="*/ 2037 w 9844"/>
              <a:gd name="connsiteY55-2316" fmla="*/ 9350 h 9930"/>
              <a:gd name="connsiteX56-2317" fmla="*/ 2178 w 9844"/>
              <a:gd name="connsiteY56-2318" fmla="*/ 9328 h 9930"/>
              <a:gd name="connsiteX57-2319" fmla="*/ 2310 w 9844"/>
              <a:gd name="connsiteY57-2320" fmla="*/ 9280 h 9930"/>
              <a:gd name="connsiteX58-2321" fmla="*/ 2438 w 9844"/>
              <a:gd name="connsiteY58-2322" fmla="*/ 9206 h 9930"/>
              <a:gd name="connsiteX59-2323" fmla="*/ 2552 w 9844"/>
              <a:gd name="connsiteY59-2324" fmla="*/ 9109 h 9930"/>
              <a:gd name="connsiteX60-2325" fmla="*/ 2656 w 9844"/>
              <a:gd name="connsiteY60-2326" fmla="*/ 8984 h 9930"/>
              <a:gd name="connsiteX61-2327" fmla="*/ 2723 w 9844"/>
              <a:gd name="connsiteY61-2328" fmla="*/ 8876 h 9930"/>
              <a:gd name="connsiteX62-2329" fmla="*/ 2763 w 9844"/>
              <a:gd name="connsiteY62-2330" fmla="*/ 8795 h 9930"/>
              <a:gd name="connsiteX63-2331" fmla="*/ 2798 w 9844"/>
              <a:gd name="connsiteY63-2332" fmla="*/ 8709 h 9930"/>
              <a:gd name="connsiteX64-2333" fmla="*/ 2831 w 9844"/>
              <a:gd name="connsiteY64-2334" fmla="*/ 8616 h 9930"/>
              <a:gd name="connsiteX65-2335" fmla="*/ 2844 w 9844"/>
              <a:gd name="connsiteY65-2336" fmla="*/ 8566 h 9930"/>
              <a:gd name="connsiteX66-2337" fmla="*/ 2862 w 9844"/>
              <a:gd name="connsiteY66-2338" fmla="*/ 8488 h 9930"/>
              <a:gd name="connsiteX67-2339" fmla="*/ 2890 w 9844"/>
              <a:gd name="connsiteY67-2340" fmla="*/ 8333 h 9930"/>
              <a:gd name="connsiteX68-2341" fmla="*/ 2904 w 9844"/>
              <a:gd name="connsiteY68-2342" fmla="*/ 8189 h 9930"/>
              <a:gd name="connsiteX69-2343" fmla="*/ 2908 w 9844"/>
              <a:gd name="connsiteY69-2344" fmla="*/ 8048 h 9930"/>
              <a:gd name="connsiteX70-2345" fmla="*/ 2900 w 9844"/>
              <a:gd name="connsiteY70-2346" fmla="*/ 7914 h 9930"/>
              <a:gd name="connsiteX71-2347" fmla="*/ 2882 w 9844"/>
              <a:gd name="connsiteY71-2348" fmla="*/ 7783 h 9930"/>
              <a:gd name="connsiteX72-2349" fmla="*/ 2857 w 9844"/>
              <a:gd name="connsiteY72-2350" fmla="*/ 7653 h 9930"/>
              <a:gd name="connsiteX73-2351" fmla="*/ 2823 w 9844"/>
              <a:gd name="connsiteY73-2352" fmla="*/ 7529 h 9930"/>
              <a:gd name="connsiteX74-2353" fmla="*/ 2761 w 9844"/>
              <a:gd name="connsiteY74-2354" fmla="*/ 7346 h 9930"/>
              <a:gd name="connsiteX75-2355" fmla="*/ 2661 w 9844"/>
              <a:gd name="connsiteY75-2356" fmla="*/ 7106 h 9930"/>
              <a:gd name="connsiteX76-2357" fmla="*/ 2492 w 9844"/>
              <a:gd name="connsiteY76-2358" fmla="*/ 6749 h 9930"/>
              <a:gd name="connsiteX77-2359" fmla="*/ 2377 w 9844"/>
              <a:gd name="connsiteY77-2360" fmla="*/ 6501 h 9930"/>
              <a:gd name="connsiteX78-2361" fmla="*/ 2217 w 9844"/>
              <a:gd name="connsiteY78-2362" fmla="*/ 6165 h 9930"/>
              <a:gd name="connsiteX79-2363" fmla="*/ 1926 w 9844"/>
              <a:gd name="connsiteY79-2364" fmla="*/ 5551 h 9930"/>
              <a:gd name="connsiteX80-2365" fmla="*/ 1783 w 9844"/>
              <a:gd name="connsiteY80-2366" fmla="*/ 5218 h 9930"/>
              <a:gd name="connsiteX81-2367" fmla="*/ 1693 w 9844"/>
              <a:gd name="connsiteY81-2368" fmla="*/ 4991 h 9930"/>
              <a:gd name="connsiteX82-2369" fmla="*/ 1611 w 9844"/>
              <a:gd name="connsiteY82-2370" fmla="*/ 4760 h 9930"/>
              <a:gd name="connsiteX83-2371" fmla="*/ 1543 w 9844"/>
              <a:gd name="connsiteY83-2372" fmla="*/ 4529 h 9930"/>
              <a:gd name="connsiteX84-2373" fmla="*/ 1489 w 9844"/>
              <a:gd name="connsiteY84-2374" fmla="*/ 4295 h 9930"/>
              <a:gd name="connsiteX85-2375" fmla="*/ 1451 w 9844"/>
              <a:gd name="connsiteY85-2376" fmla="*/ 4065 h 9930"/>
              <a:gd name="connsiteX86-2377" fmla="*/ 1433 w 9844"/>
              <a:gd name="connsiteY86-2378" fmla="*/ 3839 h 9930"/>
              <a:gd name="connsiteX87-2379" fmla="*/ 1436 w 9844"/>
              <a:gd name="connsiteY87-2380" fmla="*/ 3672 h 9930"/>
              <a:gd name="connsiteX88-2381" fmla="*/ 1444 w 9844"/>
              <a:gd name="connsiteY88-2382" fmla="*/ 3565 h 9930"/>
              <a:gd name="connsiteX89-2383" fmla="*/ 1460 w 9844"/>
              <a:gd name="connsiteY89-2384" fmla="*/ 3457 h 9930"/>
              <a:gd name="connsiteX90-2385" fmla="*/ 1484 w 9844"/>
              <a:gd name="connsiteY90-2386" fmla="*/ 3352 h 9930"/>
              <a:gd name="connsiteX91-2387" fmla="*/ 1512 w 9844"/>
              <a:gd name="connsiteY91-2388" fmla="*/ 3250 h 9930"/>
              <a:gd name="connsiteX92-2389" fmla="*/ 1551 w 9844"/>
              <a:gd name="connsiteY92-2390" fmla="*/ 3150 h 9930"/>
              <a:gd name="connsiteX93-2391" fmla="*/ 1572 w 9844"/>
              <a:gd name="connsiteY93-2392" fmla="*/ 3103 h 9930"/>
              <a:gd name="connsiteX94-2393" fmla="*/ 1605 w 9844"/>
              <a:gd name="connsiteY94-2394" fmla="*/ 3033 h 9930"/>
              <a:gd name="connsiteX95-2395" fmla="*/ 1679 w 9844"/>
              <a:gd name="connsiteY95-2396" fmla="*/ 2916 h 9930"/>
              <a:gd name="connsiteX96-2397" fmla="*/ 1765 w 9844"/>
              <a:gd name="connsiteY96-2398" fmla="*/ 2814 h 9930"/>
              <a:gd name="connsiteX97-2399" fmla="*/ 1858 w 9844"/>
              <a:gd name="connsiteY97-2400" fmla="*/ 2730 h 9930"/>
              <a:gd name="connsiteX98-2401" fmla="*/ 1958 w 9844"/>
              <a:gd name="connsiteY98-2402" fmla="*/ 2659 h 9930"/>
              <a:gd name="connsiteX99-2403" fmla="*/ 2066 w 9844"/>
              <a:gd name="connsiteY99-2404" fmla="*/ 2603 h 9930"/>
              <a:gd name="connsiteX100-2405" fmla="*/ 2178 w 9844"/>
              <a:gd name="connsiteY100-2406" fmla="*/ 2563 h 9930"/>
              <a:gd name="connsiteX101-2407" fmla="*/ 2292 w 9844"/>
              <a:gd name="connsiteY101-2408" fmla="*/ 2535 h 9930"/>
              <a:gd name="connsiteX102-2409" fmla="*/ 2410 w 9844"/>
              <a:gd name="connsiteY102-2410" fmla="*/ 2519 h 9930"/>
              <a:gd name="connsiteX103-2411" fmla="*/ 2530 w 9844"/>
              <a:gd name="connsiteY103-2412" fmla="*/ 2514 h 9930"/>
              <a:gd name="connsiteX104-2413" fmla="*/ 2650 w 9844"/>
              <a:gd name="connsiteY104-2414" fmla="*/ 2520 h 9930"/>
              <a:gd name="connsiteX105-2415" fmla="*/ 2767 w 9844"/>
              <a:gd name="connsiteY105-2416" fmla="*/ 2537 h 9930"/>
              <a:gd name="connsiteX106-2417" fmla="*/ 2882 w 9844"/>
              <a:gd name="connsiteY106-2418" fmla="*/ 2563 h 9930"/>
              <a:gd name="connsiteX107-2419" fmla="*/ 2995 w 9844"/>
              <a:gd name="connsiteY107-2420" fmla="*/ 2597 h 9930"/>
              <a:gd name="connsiteX108-2421" fmla="*/ 3102 w 9844"/>
              <a:gd name="connsiteY108-2422" fmla="*/ 2638 h 9930"/>
              <a:gd name="connsiteX109-2423" fmla="*/ 3202 w 9844"/>
              <a:gd name="connsiteY109-2424" fmla="*/ 2689 h 9930"/>
              <a:gd name="connsiteX110-2425" fmla="*/ 3251 w 9844"/>
              <a:gd name="connsiteY110-2426" fmla="*/ 2717 h 9930"/>
              <a:gd name="connsiteX111-2427" fmla="*/ 3305 w 9844"/>
              <a:gd name="connsiteY111-2428" fmla="*/ 2750 h 9930"/>
              <a:gd name="connsiteX112-2429" fmla="*/ 3413 w 9844"/>
              <a:gd name="connsiteY112-2430" fmla="*/ 2824 h 9930"/>
              <a:gd name="connsiteX113-2431" fmla="*/ 3516 w 9844"/>
              <a:gd name="connsiteY113-2432" fmla="*/ 2908 h 9930"/>
              <a:gd name="connsiteX114-2433" fmla="*/ 3618 w 9844"/>
              <a:gd name="connsiteY114-2434" fmla="*/ 2997 h 9930"/>
              <a:gd name="connsiteX115-2435" fmla="*/ 3764 w 9844"/>
              <a:gd name="connsiteY115-2436" fmla="*/ 3146 h 9930"/>
              <a:gd name="connsiteX116-2437" fmla="*/ 3949 w 9844"/>
              <a:gd name="connsiteY116-2438" fmla="*/ 3368 h 9930"/>
              <a:gd name="connsiteX117-2439" fmla="*/ 4116 w 9844"/>
              <a:gd name="connsiteY117-2440" fmla="*/ 3614 h 9930"/>
              <a:gd name="connsiteX118-2441" fmla="*/ 4269 w 9844"/>
              <a:gd name="connsiteY118-2442" fmla="*/ 3880 h 9930"/>
              <a:gd name="connsiteX119-2443" fmla="*/ 4407 w 9844"/>
              <a:gd name="connsiteY119-2444" fmla="*/ 4161 h 9930"/>
              <a:gd name="connsiteX120-2445" fmla="*/ 4524 w 9844"/>
              <a:gd name="connsiteY120-2446" fmla="*/ 4455 h 9930"/>
              <a:gd name="connsiteX121-2447" fmla="*/ 4574 w 9844"/>
              <a:gd name="connsiteY121-2448" fmla="*/ 4609 h 9930"/>
              <a:gd name="connsiteX122-2449" fmla="*/ 4612 w 9844"/>
              <a:gd name="connsiteY122-2450" fmla="*/ 4721 h 9930"/>
              <a:gd name="connsiteX123-2451" fmla="*/ 4674 w 9844"/>
              <a:gd name="connsiteY123-2452" fmla="*/ 4953 h 9930"/>
              <a:gd name="connsiteX124-2453" fmla="*/ 4725 w 9844"/>
              <a:gd name="connsiteY124-2454" fmla="*/ 5187 h 9930"/>
              <a:gd name="connsiteX125-2455" fmla="*/ 4768 w 9844"/>
              <a:gd name="connsiteY125-2456" fmla="*/ 5424 h 9930"/>
              <a:gd name="connsiteX126-2457" fmla="*/ 4825 w 9844"/>
              <a:gd name="connsiteY126-2458" fmla="*/ 5784 h 9930"/>
              <a:gd name="connsiteX127-2459" fmla="*/ 4894 w 9844"/>
              <a:gd name="connsiteY127-2460" fmla="*/ 6264 h 9930"/>
              <a:gd name="connsiteX128-2461" fmla="*/ 4951 w 9844"/>
              <a:gd name="connsiteY128-2462" fmla="*/ 6619 h 9930"/>
              <a:gd name="connsiteX129-2463" fmla="*/ 4994 w 9844"/>
              <a:gd name="connsiteY129-2464" fmla="*/ 6854 h 9930"/>
              <a:gd name="connsiteX130-2465" fmla="*/ 5046 w 9844"/>
              <a:gd name="connsiteY130-2466" fmla="*/ 7082 h 9930"/>
              <a:gd name="connsiteX131-2467" fmla="*/ 5107 w 9844"/>
              <a:gd name="connsiteY131-2468" fmla="*/ 7307 h 9930"/>
              <a:gd name="connsiteX132-2469" fmla="*/ 5180 w 9844"/>
              <a:gd name="connsiteY132-2470" fmla="*/ 7528 h 9930"/>
              <a:gd name="connsiteX133-2471" fmla="*/ 5267 w 9844"/>
              <a:gd name="connsiteY133-2472" fmla="*/ 7738 h 9930"/>
              <a:gd name="connsiteX134-2473" fmla="*/ 5372 w 9844"/>
              <a:gd name="connsiteY134-2474" fmla="*/ 7943 h 9930"/>
              <a:gd name="connsiteX135-2475" fmla="*/ 5493 w 9844"/>
              <a:gd name="connsiteY135-2476" fmla="*/ 8137 h 9930"/>
              <a:gd name="connsiteX136-2477" fmla="*/ 5562 w 9844"/>
              <a:gd name="connsiteY136-2478" fmla="*/ 8230 h 9930"/>
              <a:gd name="connsiteX137-2479" fmla="*/ 5592 w 9844"/>
              <a:gd name="connsiteY137-2480" fmla="*/ 8269 h 9930"/>
              <a:gd name="connsiteX138-2481" fmla="*/ 5657 w 9844"/>
              <a:gd name="connsiteY138-2482" fmla="*/ 8338 h 9930"/>
              <a:gd name="connsiteX139-2483" fmla="*/ 5721 w 9844"/>
              <a:gd name="connsiteY139-2484" fmla="*/ 8399 h 9930"/>
              <a:gd name="connsiteX140-2485" fmla="*/ 5787 w 9844"/>
              <a:gd name="connsiteY140-2486" fmla="*/ 8451 h 9930"/>
              <a:gd name="connsiteX141-2487" fmla="*/ 5852 w 9844"/>
              <a:gd name="connsiteY141-2488" fmla="*/ 8491 h 9930"/>
              <a:gd name="connsiteX142-2489" fmla="*/ 5920 w 9844"/>
              <a:gd name="connsiteY142-2490" fmla="*/ 8521 h 9930"/>
              <a:gd name="connsiteX143-2491" fmla="*/ 5987 w 9844"/>
              <a:gd name="connsiteY143-2492" fmla="*/ 8543 h 9930"/>
              <a:gd name="connsiteX144-2493" fmla="*/ 6056 w 9844"/>
              <a:gd name="connsiteY144-2494" fmla="*/ 8555 h 9930"/>
              <a:gd name="connsiteX145-2495" fmla="*/ 6124 w 9844"/>
              <a:gd name="connsiteY145-2496" fmla="*/ 8555 h 9930"/>
              <a:gd name="connsiteX146-2497" fmla="*/ 6192 w 9844"/>
              <a:gd name="connsiteY146-2498" fmla="*/ 8547 h 9930"/>
              <a:gd name="connsiteX147-2499" fmla="*/ 6260 w 9844"/>
              <a:gd name="connsiteY147-2500" fmla="*/ 8527 h 9930"/>
              <a:gd name="connsiteX148-2501" fmla="*/ 6328 w 9844"/>
              <a:gd name="connsiteY148-2502" fmla="*/ 8499 h 9930"/>
              <a:gd name="connsiteX149-2503" fmla="*/ 6396 w 9844"/>
              <a:gd name="connsiteY149-2504" fmla="*/ 8462 h 9930"/>
              <a:gd name="connsiteX150-2505" fmla="*/ 6462 w 9844"/>
              <a:gd name="connsiteY150-2506" fmla="*/ 8413 h 9930"/>
              <a:gd name="connsiteX151-2507" fmla="*/ 6528 w 9844"/>
              <a:gd name="connsiteY151-2508" fmla="*/ 8355 h 9930"/>
              <a:gd name="connsiteX152-2509" fmla="*/ 6593 w 9844"/>
              <a:gd name="connsiteY152-2510" fmla="*/ 8287 h 9930"/>
              <a:gd name="connsiteX153-2511" fmla="*/ 6625 w 9844"/>
              <a:gd name="connsiteY153-2512" fmla="*/ 8249 h 9930"/>
              <a:gd name="connsiteX154-2513" fmla="*/ 6654 w 9844"/>
              <a:gd name="connsiteY154-2514" fmla="*/ 8213 h 9930"/>
              <a:gd name="connsiteX155-2515" fmla="*/ 6706 w 9844"/>
              <a:gd name="connsiteY155-2516" fmla="*/ 8140 h 9930"/>
              <a:gd name="connsiteX156-2517" fmla="*/ 6748 w 9844"/>
              <a:gd name="connsiteY156-2518" fmla="*/ 8060 h 9930"/>
              <a:gd name="connsiteX157-2519" fmla="*/ 6786 w 9844"/>
              <a:gd name="connsiteY157-2520" fmla="*/ 7977 h 9930"/>
              <a:gd name="connsiteX158-2521" fmla="*/ 6832 w 9844"/>
              <a:gd name="connsiteY158-2522" fmla="*/ 7851 h 9930"/>
              <a:gd name="connsiteX159-2523" fmla="*/ 6877 w 9844"/>
              <a:gd name="connsiteY159-2524" fmla="*/ 7670 h 9930"/>
              <a:gd name="connsiteX160-2525" fmla="*/ 6907 w 9844"/>
              <a:gd name="connsiteY160-2526" fmla="*/ 7483 h 9930"/>
              <a:gd name="connsiteX161-2527" fmla="*/ 6924 w 9844"/>
              <a:gd name="connsiteY161-2528" fmla="*/ 7289 h 9930"/>
              <a:gd name="connsiteX162-2529" fmla="*/ 6940 w 9844"/>
              <a:gd name="connsiteY162-2530" fmla="*/ 6992 h 9930"/>
              <a:gd name="connsiteX163-2531" fmla="*/ 6948 w 9844"/>
              <a:gd name="connsiteY163-2532" fmla="*/ 6794 h 9930"/>
              <a:gd name="connsiteX164-2533" fmla="*/ 6960 w 9844"/>
              <a:gd name="connsiteY164-2534" fmla="*/ 6527 h 9930"/>
              <a:gd name="connsiteX165-2535" fmla="*/ 6973 w 9844"/>
              <a:gd name="connsiteY165-2536" fmla="*/ 5990 h 9930"/>
              <a:gd name="connsiteX166-2537" fmla="*/ 6973 w 9844"/>
              <a:gd name="connsiteY166-2538" fmla="*/ 5452 h 9930"/>
              <a:gd name="connsiteX167-2539" fmla="*/ 6963 w 9844"/>
              <a:gd name="connsiteY167-2540" fmla="*/ 4916 h 9930"/>
              <a:gd name="connsiteX168-2541" fmla="*/ 6954 w 9844"/>
              <a:gd name="connsiteY168-2542" fmla="*/ 4647 h 9930"/>
              <a:gd name="connsiteX169-2543" fmla="*/ 6951 w 9844"/>
              <a:gd name="connsiteY169-2544" fmla="*/ 4585 h 9930"/>
              <a:gd name="connsiteX170-2545" fmla="*/ 6939 w 9844"/>
              <a:gd name="connsiteY170-2546" fmla="*/ 4455 h 9930"/>
              <a:gd name="connsiteX171-2547" fmla="*/ 6920 w 9844"/>
              <a:gd name="connsiteY171-2548" fmla="*/ 4330 h 9930"/>
              <a:gd name="connsiteX172-2549" fmla="*/ 6892 w 9844"/>
              <a:gd name="connsiteY172-2550" fmla="*/ 4209 h 9930"/>
              <a:gd name="connsiteX173-2551" fmla="*/ 6862 w 9844"/>
              <a:gd name="connsiteY173-2552" fmla="*/ 4091 h 9930"/>
              <a:gd name="connsiteX174-2553" fmla="*/ 6823 w 9844"/>
              <a:gd name="connsiteY174-2554" fmla="*/ 3978 h 9930"/>
              <a:gd name="connsiteX175-2555" fmla="*/ 6778 w 9844"/>
              <a:gd name="connsiteY175-2556" fmla="*/ 3869 h 9930"/>
              <a:gd name="connsiteX176-2557" fmla="*/ 6727 w 9844"/>
              <a:gd name="connsiteY176-2558" fmla="*/ 3766 h 9930"/>
              <a:gd name="connsiteX177-2559" fmla="*/ 6669 w 9844"/>
              <a:gd name="connsiteY177-2560" fmla="*/ 3672 h 9930"/>
              <a:gd name="connsiteX178-2561" fmla="*/ 6607 w 9844"/>
              <a:gd name="connsiteY178-2562" fmla="*/ 3585 h 9930"/>
              <a:gd name="connsiteX179-2563" fmla="*/ 6539 w 9844"/>
              <a:gd name="connsiteY179-2564" fmla="*/ 3507 h 9930"/>
              <a:gd name="connsiteX180-2565" fmla="*/ 6466 w 9844"/>
              <a:gd name="connsiteY180-2566" fmla="*/ 3438 h 9930"/>
              <a:gd name="connsiteX181-2567" fmla="*/ 6389 w 9844"/>
              <a:gd name="connsiteY181-2568" fmla="*/ 3380 h 9930"/>
              <a:gd name="connsiteX182-2569" fmla="*/ 6306 w 9844"/>
              <a:gd name="connsiteY182-2570" fmla="*/ 3330 h 9930"/>
              <a:gd name="connsiteX183-2571" fmla="*/ 6218 w 9844"/>
              <a:gd name="connsiteY183-2572" fmla="*/ 3295 h 9930"/>
              <a:gd name="connsiteX184-2573" fmla="*/ 6125 w 9844"/>
              <a:gd name="connsiteY184-2574" fmla="*/ 3272 h 9930"/>
              <a:gd name="connsiteX185-2575" fmla="*/ 6077 w 9844"/>
              <a:gd name="connsiteY185-2576" fmla="*/ 3267 h 9930"/>
              <a:gd name="connsiteX186-2577" fmla="*/ 6052 w 9844"/>
              <a:gd name="connsiteY186-2578" fmla="*/ 3266 h 9930"/>
              <a:gd name="connsiteX187-2579" fmla="*/ 6002 w 9844"/>
              <a:gd name="connsiteY187-2580" fmla="*/ 3271 h 9930"/>
              <a:gd name="connsiteX188-2581" fmla="*/ 5952 w 9844"/>
              <a:gd name="connsiteY188-2582" fmla="*/ 3285 h 9930"/>
              <a:gd name="connsiteX189-2583" fmla="*/ 5904 w 9844"/>
              <a:gd name="connsiteY189-2584" fmla="*/ 3310 h 9930"/>
              <a:gd name="connsiteX190-2585" fmla="*/ 5859 w 9844"/>
              <a:gd name="connsiteY190-2586" fmla="*/ 3344 h 9930"/>
              <a:gd name="connsiteX191-2587" fmla="*/ 5820 w 9844"/>
              <a:gd name="connsiteY191-2588" fmla="*/ 3389 h 9930"/>
              <a:gd name="connsiteX192-2589" fmla="*/ 5788 w 9844"/>
              <a:gd name="connsiteY192-2590" fmla="*/ 3441 h 9930"/>
              <a:gd name="connsiteX193-2591" fmla="*/ 5765 w 9844"/>
              <a:gd name="connsiteY193-2592" fmla="*/ 3499 h 9930"/>
              <a:gd name="connsiteX194-2593" fmla="*/ 5756 w 9844"/>
              <a:gd name="connsiteY194-2594" fmla="*/ 3532 h 9930"/>
              <a:gd name="connsiteX195-2595" fmla="*/ 5752 w 9844"/>
              <a:gd name="connsiteY195-2596" fmla="*/ 3560 h 9930"/>
              <a:gd name="connsiteX196-2597" fmla="*/ 5746 w 9844"/>
              <a:gd name="connsiteY196-2598" fmla="*/ 3611 h 9930"/>
              <a:gd name="connsiteX197-2599" fmla="*/ 5751 w 9844"/>
              <a:gd name="connsiteY197-2600" fmla="*/ 3690 h 9930"/>
              <a:gd name="connsiteX198-2601" fmla="*/ 5772 w 9844"/>
              <a:gd name="connsiteY198-2602" fmla="*/ 3795 h 9930"/>
              <a:gd name="connsiteX199-2603" fmla="*/ 5810 w 9844"/>
              <a:gd name="connsiteY199-2604" fmla="*/ 3889 h 9930"/>
              <a:gd name="connsiteX200-2605" fmla="*/ 5835 w 9844"/>
              <a:gd name="connsiteY200-2606" fmla="*/ 3930 h 9930"/>
              <a:gd name="connsiteX201-2607" fmla="*/ 5881 w 9844"/>
              <a:gd name="connsiteY201-2608" fmla="*/ 4002 h 9930"/>
              <a:gd name="connsiteX202-2609" fmla="*/ 5976 w 9844"/>
              <a:gd name="connsiteY202-2610" fmla="*/ 4121 h 9930"/>
              <a:gd name="connsiteX203-2611" fmla="*/ 6074 w 9844"/>
              <a:gd name="connsiteY203-2612" fmla="*/ 4218 h 9930"/>
              <a:gd name="connsiteX204-2613" fmla="*/ 6175 w 9844"/>
              <a:gd name="connsiteY204-2614" fmla="*/ 4295 h 9930"/>
              <a:gd name="connsiteX205-2615" fmla="*/ 6276 w 9844"/>
              <a:gd name="connsiteY205-2616" fmla="*/ 4346 h 9930"/>
              <a:gd name="connsiteX206-2617" fmla="*/ 6379 w 9844"/>
              <a:gd name="connsiteY206-2618" fmla="*/ 4378 h 9930"/>
              <a:gd name="connsiteX207-2619" fmla="*/ 6482 w 9844"/>
              <a:gd name="connsiteY207-2620" fmla="*/ 4391 h 9930"/>
              <a:gd name="connsiteX208-2621" fmla="*/ 6586 w 9844"/>
              <a:gd name="connsiteY208-2622" fmla="*/ 4381 h 9930"/>
              <a:gd name="connsiteX209-2623" fmla="*/ 6688 w 9844"/>
              <a:gd name="connsiteY209-2624" fmla="*/ 4356 h 9930"/>
              <a:gd name="connsiteX210-2625" fmla="*/ 6791 w 9844"/>
              <a:gd name="connsiteY210-2626" fmla="*/ 4313 h 9930"/>
              <a:gd name="connsiteX211-2627" fmla="*/ 6891 w 9844"/>
              <a:gd name="connsiteY211-2628" fmla="*/ 4256 h 9930"/>
              <a:gd name="connsiteX212-2629" fmla="*/ 6989 w 9844"/>
              <a:gd name="connsiteY212-2630" fmla="*/ 4181 h 9930"/>
              <a:gd name="connsiteX213-2631" fmla="*/ 7084 w 9844"/>
              <a:gd name="connsiteY213-2632" fmla="*/ 4092 h 9930"/>
              <a:gd name="connsiteX214-2633" fmla="*/ 7176 w 9844"/>
              <a:gd name="connsiteY214-2634" fmla="*/ 3991 h 9930"/>
              <a:gd name="connsiteX215-2635" fmla="*/ 7265 w 9844"/>
              <a:gd name="connsiteY215-2636" fmla="*/ 3878 h 9930"/>
              <a:gd name="connsiteX216-2637" fmla="*/ 7347 w 9844"/>
              <a:gd name="connsiteY216-2638" fmla="*/ 3752 h 9930"/>
              <a:gd name="connsiteX217-2639" fmla="*/ 7387 w 9844"/>
              <a:gd name="connsiteY217-2640" fmla="*/ 3684 h 9930"/>
              <a:gd name="connsiteX218-2641" fmla="*/ 7457 w 9844"/>
              <a:gd name="connsiteY218-2642" fmla="*/ 3561 h 9930"/>
              <a:gd name="connsiteX219-2643" fmla="*/ 7585 w 9844"/>
              <a:gd name="connsiteY219-2644" fmla="*/ 3297 h 9930"/>
              <a:gd name="connsiteX220-2645" fmla="*/ 7694 w 9844"/>
              <a:gd name="connsiteY220-2646" fmla="*/ 3015 h 9930"/>
              <a:gd name="connsiteX221-2647" fmla="*/ 7762 w 9844"/>
              <a:gd name="connsiteY221-2648" fmla="*/ 2796 h 9930"/>
              <a:gd name="connsiteX222-2649" fmla="*/ 7802 w 9844"/>
              <a:gd name="connsiteY222-2650" fmla="*/ 2647 h 9930"/>
              <a:gd name="connsiteX223-2651" fmla="*/ 7834 w 9844"/>
              <a:gd name="connsiteY223-2652" fmla="*/ 2495 h 9930"/>
              <a:gd name="connsiteX224-2653" fmla="*/ 7863 w 9844"/>
              <a:gd name="connsiteY224-2654" fmla="*/ 2339 h 9930"/>
              <a:gd name="connsiteX225-2655" fmla="*/ 7883 w 9844"/>
              <a:gd name="connsiteY225-2656" fmla="*/ 2185 h 9930"/>
              <a:gd name="connsiteX226-2657" fmla="*/ 7896 w 9844"/>
              <a:gd name="connsiteY226-2658" fmla="*/ 2027 h 9930"/>
              <a:gd name="connsiteX227-2659" fmla="*/ 7904 w 9844"/>
              <a:gd name="connsiteY227-2660" fmla="*/ 1868 h 9930"/>
              <a:gd name="connsiteX228-2661" fmla="*/ 7902 w 9844"/>
              <a:gd name="connsiteY228-2662" fmla="*/ 1710 h 9930"/>
              <a:gd name="connsiteX229-2663" fmla="*/ 7894 w 9844"/>
              <a:gd name="connsiteY229-2664" fmla="*/ 1550 h 9930"/>
              <a:gd name="connsiteX230-2665" fmla="*/ 7880 w 9844"/>
              <a:gd name="connsiteY230-2666" fmla="*/ 1392 h 9930"/>
              <a:gd name="connsiteX231-2667" fmla="*/ 7869 w 9844"/>
              <a:gd name="connsiteY231-2668" fmla="*/ 1313 h 9930"/>
              <a:gd name="connsiteX232-2669" fmla="*/ 7850 w 9844"/>
              <a:gd name="connsiteY232-2670" fmla="*/ 1205 h 9930"/>
              <a:gd name="connsiteX233-2671" fmla="*/ 7826 w 9844"/>
              <a:gd name="connsiteY233-2672" fmla="*/ 1028 h 9930"/>
              <a:gd name="connsiteX234-2673" fmla="*/ 7817 w 9844"/>
              <a:gd name="connsiteY234-2674" fmla="*/ 907 h 9930"/>
              <a:gd name="connsiteX235-2675" fmla="*/ 7819 w 9844"/>
              <a:gd name="connsiteY235-2676" fmla="*/ 790 h 9930"/>
              <a:gd name="connsiteX236-2677" fmla="*/ 7837 w 9844"/>
              <a:gd name="connsiteY236-2678" fmla="*/ 680 h 9930"/>
              <a:gd name="connsiteX237-2679" fmla="*/ 7866 w 9844"/>
              <a:gd name="connsiteY237-2680" fmla="*/ 608 h 9930"/>
              <a:gd name="connsiteX238-2681" fmla="*/ 7889 w 9844"/>
              <a:gd name="connsiteY238-2682" fmla="*/ 561 h 9930"/>
              <a:gd name="connsiteX239-2683" fmla="*/ 7922 w 9844"/>
              <a:gd name="connsiteY239-2684" fmla="*/ 522 h 9930"/>
              <a:gd name="connsiteX240-2685" fmla="*/ 7958 w 9844"/>
              <a:gd name="connsiteY240-2686" fmla="*/ 488 h 9930"/>
              <a:gd name="connsiteX241-2687" fmla="*/ 7978 w 9844"/>
              <a:gd name="connsiteY241-2688" fmla="*/ 474 h 9930"/>
              <a:gd name="connsiteX242-2689" fmla="*/ 8014 w 9844"/>
              <a:gd name="connsiteY242-2690" fmla="*/ 454 h 9930"/>
              <a:gd name="connsiteX243-2691" fmla="*/ 8082 w 9844"/>
              <a:gd name="connsiteY243-2692" fmla="*/ 440 h 9930"/>
              <a:gd name="connsiteX244-2693" fmla="*/ 8149 w 9844"/>
              <a:gd name="connsiteY244-2694" fmla="*/ 449 h 9930"/>
              <a:gd name="connsiteX245-2695" fmla="*/ 8218 w 9844"/>
              <a:gd name="connsiteY245-2696" fmla="*/ 481 h 9930"/>
              <a:gd name="connsiteX246-2697" fmla="*/ 8284 w 9844"/>
              <a:gd name="connsiteY246-2698" fmla="*/ 527 h 9930"/>
              <a:gd name="connsiteX247-2699" fmla="*/ 8344 w 9844"/>
              <a:gd name="connsiteY247-2700" fmla="*/ 589 h 9930"/>
              <a:gd name="connsiteX248-2701" fmla="*/ 8399 w 9844"/>
              <a:gd name="connsiteY248-2702" fmla="*/ 658 h 9930"/>
              <a:gd name="connsiteX249-2703" fmla="*/ 8444 w 9844"/>
              <a:gd name="connsiteY249-2704" fmla="*/ 729 h 9930"/>
              <a:gd name="connsiteX250-2705" fmla="*/ 8465 w 9844"/>
              <a:gd name="connsiteY250-2706" fmla="*/ 765 h 9930"/>
              <a:gd name="connsiteX251-2707" fmla="*/ 8548 w 9844"/>
              <a:gd name="connsiteY251-2708" fmla="*/ 938 h 9930"/>
              <a:gd name="connsiteX252-2709" fmla="*/ 8687 w 9844"/>
              <a:gd name="connsiteY252-2710" fmla="*/ 1222 h 9930"/>
              <a:gd name="connsiteX253-2711" fmla="*/ 8760 w 9844"/>
              <a:gd name="connsiteY253-2712" fmla="*/ 1348 h 9930"/>
              <a:gd name="connsiteX254-2713" fmla="*/ 8814 w 9844"/>
              <a:gd name="connsiteY254-2714" fmla="*/ 1422 h 9930"/>
              <a:gd name="connsiteX255-2715" fmla="*/ 8869 w 9844"/>
              <a:gd name="connsiteY255-2716" fmla="*/ 1488 h 9930"/>
              <a:gd name="connsiteX256-2717" fmla="*/ 8925 w 9844"/>
              <a:gd name="connsiteY256-2718" fmla="*/ 1535 h 9930"/>
              <a:gd name="connsiteX257-2719" fmla="*/ 8986 w 9844"/>
              <a:gd name="connsiteY257-2720" fmla="*/ 1567 h 9930"/>
              <a:gd name="connsiteX258-2721" fmla="*/ 9048 w 9844"/>
              <a:gd name="connsiteY258-2722" fmla="*/ 1580 h 9930"/>
              <a:gd name="connsiteX259-2723" fmla="*/ 9113 w 9844"/>
              <a:gd name="connsiteY259-2724" fmla="*/ 1572 h 9930"/>
              <a:gd name="connsiteX260-2725" fmla="*/ 9182 w 9844"/>
              <a:gd name="connsiteY260-2726" fmla="*/ 1540 h 9930"/>
              <a:gd name="connsiteX261-2727" fmla="*/ 9254 w 9844"/>
              <a:gd name="connsiteY261-2728" fmla="*/ 1481 h 9930"/>
              <a:gd name="connsiteX262-2729" fmla="*/ 9330 w 9844"/>
              <a:gd name="connsiteY262-2730" fmla="*/ 1390 h 9930"/>
              <a:gd name="connsiteX263-2731" fmla="*/ 9370 w 9844"/>
              <a:gd name="connsiteY263-2732" fmla="*/ 1333 h 9930"/>
              <a:gd name="connsiteX264-2733" fmla="*/ 9408 w 9844"/>
              <a:gd name="connsiteY264-2734" fmla="*/ 1269 h 9930"/>
              <a:gd name="connsiteX265-2735" fmla="*/ 9475 w 9844"/>
              <a:gd name="connsiteY265-2736" fmla="*/ 1131 h 9930"/>
              <a:gd name="connsiteX266-2737" fmla="*/ 9530 w 9844"/>
              <a:gd name="connsiteY266-2738" fmla="*/ 979 h 9930"/>
              <a:gd name="connsiteX267-2739" fmla="*/ 9577 w 9844"/>
              <a:gd name="connsiteY267-2740" fmla="*/ 823 h 9930"/>
              <a:gd name="connsiteX268-2741" fmla="*/ 9598 w 9844"/>
              <a:gd name="connsiteY268-2742" fmla="*/ 744 h 9930"/>
              <a:gd name="connsiteX269-2743" fmla="*/ 9648 w 9844"/>
              <a:gd name="connsiteY269-2744" fmla="*/ 555 h 9930"/>
              <a:gd name="connsiteX270-2745" fmla="*/ 9733 w 9844"/>
              <a:gd name="connsiteY270-2746" fmla="*/ 265 h 9930"/>
              <a:gd name="connsiteX271-2747" fmla="*/ 9802 w 9844"/>
              <a:gd name="connsiteY271-2748" fmla="*/ 83 h 9930"/>
              <a:gd name="connsiteX272-2749" fmla="*/ 9844 w 9844"/>
              <a:gd name="connsiteY272-2750" fmla="*/ 0 h 9930"/>
              <a:gd name="connsiteX0-2751" fmla="*/ 0 w 9846"/>
              <a:gd name="connsiteY0-2752" fmla="*/ 9913 h 9913"/>
              <a:gd name="connsiteX1-2753" fmla="*/ 150 w 9846"/>
              <a:gd name="connsiteY1-2754" fmla="*/ 9812 h 9913"/>
              <a:gd name="connsiteX2-2755" fmla="*/ 294 w 9846"/>
              <a:gd name="connsiteY2-2756" fmla="*/ 9697 h 9913"/>
              <a:gd name="connsiteX3-2757" fmla="*/ 430 w 9846"/>
              <a:gd name="connsiteY3-2758" fmla="*/ 9570 h 9913"/>
              <a:gd name="connsiteX4-2759" fmla="*/ 558 w 9846"/>
              <a:gd name="connsiteY4-2760" fmla="*/ 9427 h 9913"/>
              <a:gd name="connsiteX5-2761" fmla="*/ 675 w 9846"/>
              <a:gd name="connsiteY5-2762" fmla="*/ 9271 h 9913"/>
              <a:gd name="connsiteX6-2763" fmla="*/ 779 w 9846"/>
              <a:gd name="connsiteY6-2764" fmla="*/ 9103 h 9913"/>
              <a:gd name="connsiteX7-2765" fmla="*/ 869 w 9846"/>
              <a:gd name="connsiteY7-2766" fmla="*/ 8918 h 9913"/>
              <a:gd name="connsiteX8-2767" fmla="*/ 945 w 9846"/>
              <a:gd name="connsiteY8-2768" fmla="*/ 8723 h 9913"/>
              <a:gd name="connsiteX9-2769" fmla="*/ 1002 w 9846"/>
              <a:gd name="connsiteY9-2770" fmla="*/ 8512 h 9913"/>
              <a:gd name="connsiteX10-2771" fmla="*/ 1023 w 9846"/>
              <a:gd name="connsiteY10-2772" fmla="*/ 8401 h 9913"/>
              <a:gd name="connsiteX11-2773" fmla="*/ 1038 w 9846"/>
              <a:gd name="connsiteY11-2774" fmla="*/ 8311 h 9913"/>
              <a:gd name="connsiteX12-2775" fmla="*/ 1054 w 9846"/>
              <a:gd name="connsiteY12-2776" fmla="*/ 8128 h 9913"/>
              <a:gd name="connsiteX13-2777" fmla="*/ 1056 w 9846"/>
              <a:gd name="connsiteY13-2778" fmla="*/ 7948 h 9913"/>
              <a:gd name="connsiteX14-2779" fmla="*/ 1040 w 9846"/>
              <a:gd name="connsiteY14-2780" fmla="*/ 7767 h 9913"/>
              <a:gd name="connsiteX15-2781" fmla="*/ 1009 w 9846"/>
              <a:gd name="connsiteY15-2782" fmla="*/ 7592 h 9913"/>
              <a:gd name="connsiteX16-2783" fmla="*/ 959 w 9846"/>
              <a:gd name="connsiteY16-2784" fmla="*/ 7424 h 9913"/>
              <a:gd name="connsiteX17-2785" fmla="*/ 895 w 9846"/>
              <a:gd name="connsiteY17-2786" fmla="*/ 7268 h 9913"/>
              <a:gd name="connsiteX18-2787" fmla="*/ 811 w 9846"/>
              <a:gd name="connsiteY18-2788" fmla="*/ 7121 h 9913"/>
              <a:gd name="connsiteX19-2789" fmla="*/ 761 w 9846"/>
              <a:gd name="connsiteY19-2790" fmla="*/ 7052 h 9913"/>
              <a:gd name="connsiteX20-2791" fmla="*/ 730 w 9846"/>
              <a:gd name="connsiteY20-2792" fmla="*/ 7012 h 9913"/>
              <a:gd name="connsiteX21-2793" fmla="*/ 664 w 9846"/>
              <a:gd name="connsiteY21-2794" fmla="*/ 6950 h 9913"/>
              <a:gd name="connsiteX22-2795" fmla="*/ 601 w 9846"/>
              <a:gd name="connsiteY22-2796" fmla="*/ 6904 h 9913"/>
              <a:gd name="connsiteX23-2797" fmla="*/ 538 w 9846"/>
              <a:gd name="connsiteY23-2798" fmla="*/ 6877 h 9913"/>
              <a:gd name="connsiteX24-2799" fmla="*/ 477 w 9846"/>
              <a:gd name="connsiteY24-2800" fmla="*/ 6866 h 9913"/>
              <a:gd name="connsiteX25-2801" fmla="*/ 417 w 9846"/>
              <a:gd name="connsiteY25-2802" fmla="*/ 6871 h 9913"/>
              <a:gd name="connsiteX26-2803" fmla="*/ 360 w 9846"/>
              <a:gd name="connsiteY26-2804" fmla="*/ 6890 h 9913"/>
              <a:gd name="connsiteX27-2805" fmla="*/ 308 w 9846"/>
              <a:gd name="connsiteY27-2806" fmla="*/ 6922 h 9913"/>
              <a:gd name="connsiteX28-2807" fmla="*/ 262 w 9846"/>
              <a:gd name="connsiteY28-2808" fmla="*/ 6968 h 9913"/>
              <a:gd name="connsiteX29-2809" fmla="*/ 221 w 9846"/>
              <a:gd name="connsiteY29-2810" fmla="*/ 7027 h 9913"/>
              <a:gd name="connsiteX30-2811" fmla="*/ 186 w 9846"/>
              <a:gd name="connsiteY30-2812" fmla="*/ 7098 h 9913"/>
              <a:gd name="connsiteX31-2813" fmla="*/ 157 w 9846"/>
              <a:gd name="connsiteY31-2814" fmla="*/ 7177 h 9913"/>
              <a:gd name="connsiteX32-2815" fmla="*/ 138 w 9846"/>
              <a:gd name="connsiteY32-2816" fmla="*/ 7268 h 9913"/>
              <a:gd name="connsiteX33-2817" fmla="*/ 125 w 9846"/>
              <a:gd name="connsiteY33-2818" fmla="*/ 7362 h 9913"/>
              <a:gd name="connsiteX34-2819" fmla="*/ 122 w 9846"/>
              <a:gd name="connsiteY34-2820" fmla="*/ 7467 h 9913"/>
              <a:gd name="connsiteX35-2821" fmla="*/ 129 w 9846"/>
              <a:gd name="connsiteY35-2822" fmla="*/ 7577 h 9913"/>
              <a:gd name="connsiteX36-2823" fmla="*/ 136 w 9846"/>
              <a:gd name="connsiteY36-2824" fmla="*/ 7633 h 9913"/>
              <a:gd name="connsiteX37-2825" fmla="*/ 151 w 9846"/>
              <a:gd name="connsiteY37-2826" fmla="*/ 7730 h 9913"/>
              <a:gd name="connsiteX38-2827" fmla="*/ 196 w 9846"/>
              <a:gd name="connsiteY38-2828" fmla="*/ 7914 h 9913"/>
              <a:gd name="connsiteX39-2829" fmla="*/ 256 w 9846"/>
              <a:gd name="connsiteY39-2830" fmla="*/ 8091 h 9913"/>
              <a:gd name="connsiteX40-2831" fmla="*/ 330 w 9846"/>
              <a:gd name="connsiteY40-2832" fmla="*/ 8261 h 9913"/>
              <a:gd name="connsiteX41-2833" fmla="*/ 417 w 9846"/>
              <a:gd name="connsiteY41-2834" fmla="*/ 8420 h 9913"/>
              <a:gd name="connsiteX42-2835" fmla="*/ 512 w 9846"/>
              <a:gd name="connsiteY42-2836" fmla="*/ 8571 h 9913"/>
              <a:gd name="connsiteX43-2837" fmla="*/ 618 w 9846"/>
              <a:gd name="connsiteY43-2838" fmla="*/ 8712 h 9913"/>
              <a:gd name="connsiteX44-2839" fmla="*/ 735 w 9846"/>
              <a:gd name="connsiteY44-2840" fmla="*/ 8842 h 9913"/>
              <a:gd name="connsiteX45-2841" fmla="*/ 856 w 9846"/>
              <a:gd name="connsiteY45-2842" fmla="*/ 8963 h 9913"/>
              <a:gd name="connsiteX46-2843" fmla="*/ 984 w 9846"/>
              <a:gd name="connsiteY46-2844" fmla="*/ 9068 h 9913"/>
              <a:gd name="connsiteX47-2845" fmla="*/ 1113 w 9846"/>
              <a:gd name="connsiteY47-2846" fmla="*/ 9161 h 9913"/>
              <a:gd name="connsiteX48-2847" fmla="*/ 1247 w 9846"/>
              <a:gd name="connsiteY48-2848" fmla="*/ 9242 h 9913"/>
              <a:gd name="connsiteX49-2849" fmla="*/ 1380 w 9846"/>
              <a:gd name="connsiteY49-2850" fmla="*/ 9309 h 9913"/>
              <a:gd name="connsiteX50-2851" fmla="*/ 1516 w 9846"/>
              <a:gd name="connsiteY50-2852" fmla="*/ 9361 h 9913"/>
              <a:gd name="connsiteX51-2853" fmla="*/ 1650 w 9846"/>
              <a:gd name="connsiteY51-2854" fmla="*/ 9395 h 9913"/>
              <a:gd name="connsiteX52-2855" fmla="*/ 1780 w 9846"/>
              <a:gd name="connsiteY52-2856" fmla="*/ 9416 h 9913"/>
              <a:gd name="connsiteX53-2857" fmla="*/ 1842 w 9846"/>
              <a:gd name="connsiteY53-2858" fmla="*/ 9417 h 9913"/>
              <a:gd name="connsiteX54-2859" fmla="*/ 1915 w 9846"/>
              <a:gd name="connsiteY54-2860" fmla="*/ 9416 h 9913"/>
              <a:gd name="connsiteX55-2861" fmla="*/ 2059 w 9846"/>
              <a:gd name="connsiteY55-2862" fmla="*/ 9394 h 9913"/>
              <a:gd name="connsiteX56-2863" fmla="*/ 2193 w 9846"/>
              <a:gd name="connsiteY56-2864" fmla="*/ 9345 h 9913"/>
              <a:gd name="connsiteX57-2865" fmla="*/ 2323 w 9846"/>
              <a:gd name="connsiteY57-2866" fmla="*/ 9271 h 9913"/>
              <a:gd name="connsiteX58-2867" fmla="*/ 2438 w 9846"/>
              <a:gd name="connsiteY58-2868" fmla="*/ 9173 h 9913"/>
              <a:gd name="connsiteX59-2869" fmla="*/ 2544 w 9846"/>
              <a:gd name="connsiteY59-2870" fmla="*/ 9047 h 9913"/>
              <a:gd name="connsiteX60-2871" fmla="*/ 2612 w 9846"/>
              <a:gd name="connsiteY60-2872" fmla="*/ 8939 h 9913"/>
              <a:gd name="connsiteX61-2873" fmla="*/ 2653 w 9846"/>
              <a:gd name="connsiteY61-2874" fmla="*/ 8857 h 9913"/>
              <a:gd name="connsiteX62-2875" fmla="*/ 2688 w 9846"/>
              <a:gd name="connsiteY62-2876" fmla="*/ 8770 h 9913"/>
              <a:gd name="connsiteX63-2877" fmla="*/ 2722 w 9846"/>
              <a:gd name="connsiteY63-2878" fmla="*/ 8677 h 9913"/>
              <a:gd name="connsiteX64-2879" fmla="*/ 2735 w 9846"/>
              <a:gd name="connsiteY64-2880" fmla="*/ 8626 h 9913"/>
              <a:gd name="connsiteX65-2881" fmla="*/ 2753 w 9846"/>
              <a:gd name="connsiteY65-2882" fmla="*/ 8548 h 9913"/>
              <a:gd name="connsiteX66-2883" fmla="*/ 2782 w 9846"/>
              <a:gd name="connsiteY66-2884" fmla="*/ 8392 h 9913"/>
              <a:gd name="connsiteX67-2885" fmla="*/ 2796 w 9846"/>
              <a:gd name="connsiteY67-2886" fmla="*/ 8247 h 9913"/>
              <a:gd name="connsiteX68-2887" fmla="*/ 2800 w 9846"/>
              <a:gd name="connsiteY68-2888" fmla="*/ 8105 h 9913"/>
              <a:gd name="connsiteX69-2889" fmla="*/ 2792 w 9846"/>
              <a:gd name="connsiteY69-2890" fmla="*/ 7970 h 9913"/>
              <a:gd name="connsiteX70-2891" fmla="*/ 2774 w 9846"/>
              <a:gd name="connsiteY70-2892" fmla="*/ 7838 h 9913"/>
              <a:gd name="connsiteX71-2893" fmla="*/ 2748 w 9846"/>
              <a:gd name="connsiteY71-2894" fmla="*/ 7707 h 9913"/>
              <a:gd name="connsiteX72-2895" fmla="*/ 2714 w 9846"/>
              <a:gd name="connsiteY72-2896" fmla="*/ 7582 h 9913"/>
              <a:gd name="connsiteX73-2897" fmla="*/ 2651 w 9846"/>
              <a:gd name="connsiteY73-2898" fmla="*/ 7398 h 9913"/>
              <a:gd name="connsiteX74-2899" fmla="*/ 2549 w 9846"/>
              <a:gd name="connsiteY74-2900" fmla="*/ 7156 h 9913"/>
              <a:gd name="connsiteX75-2901" fmla="*/ 2377 w 9846"/>
              <a:gd name="connsiteY75-2902" fmla="*/ 6797 h 9913"/>
              <a:gd name="connsiteX76-2903" fmla="*/ 2261 w 9846"/>
              <a:gd name="connsiteY76-2904" fmla="*/ 6547 h 9913"/>
              <a:gd name="connsiteX77-2905" fmla="*/ 2098 w 9846"/>
              <a:gd name="connsiteY77-2906" fmla="*/ 6208 h 9913"/>
              <a:gd name="connsiteX78-2907" fmla="*/ 1803 w 9846"/>
              <a:gd name="connsiteY78-2908" fmla="*/ 5590 h 9913"/>
              <a:gd name="connsiteX79-2909" fmla="*/ 1657 w 9846"/>
              <a:gd name="connsiteY79-2910" fmla="*/ 5255 h 9913"/>
              <a:gd name="connsiteX80-2911" fmla="*/ 1566 w 9846"/>
              <a:gd name="connsiteY80-2912" fmla="*/ 5026 h 9913"/>
              <a:gd name="connsiteX81-2913" fmla="*/ 1483 w 9846"/>
              <a:gd name="connsiteY81-2914" fmla="*/ 4794 h 9913"/>
              <a:gd name="connsiteX82-2915" fmla="*/ 1413 w 9846"/>
              <a:gd name="connsiteY82-2916" fmla="*/ 4561 h 9913"/>
              <a:gd name="connsiteX83-2917" fmla="*/ 1359 w 9846"/>
              <a:gd name="connsiteY83-2918" fmla="*/ 4325 h 9913"/>
              <a:gd name="connsiteX84-2919" fmla="*/ 1320 w 9846"/>
              <a:gd name="connsiteY84-2920" fmla="*/ 4094 h 9913"/>
              <a:gd name="connsiteX85-2921" fmla="*/ 1302 w 9846"/>
              <a:gd name="connsiteY85-2922" fmla="*/ 3866 h 9913"/>
              <a:gd name="connsiteX86-2923" fmla="*/ 1305 w 9846"/>
              <a:gd name="connsiteY86-2924" fmla="*/ 3698 h 9913"/>
              <a:gd name="connsiteX87-2925" fmla="*/ 1313 w 9846"/>
              <a:gd name="connsiteY87-2926" fmla="*/ 3590 h 9913"/>
              <a:gd name="connsiteX88-2927" fmla="*/ 1329 w 9846"/>
              <a:gd name="connsiteY88-2928" fmla="*/ 3481 h 9913"/>
              <a:gd name="connsiteX89-2929" fmla="*/ 1354 w 9846"/>
              <a:gd name="connsiteY89-2930" fmla="*/ 3376 h 9913"/>
              <a:gd name="connsiteX90-2931" fmla="*/ 1382 w 9846"/>
              <a:gd name="connsiteY90-2932" fmla="*/ 3273 h 9913"/>
              <a:gd name="connsiteX91-2933" fmla="*/ 1422 w 9846"/>
              <a:gd name="connsiteY91-2934" fmla="*/ 3172 h 9913"/>
              <a:gd name="connsiteX92-2935" fmla="*/ 1443 w 9846"/>
              <a:gd name="connsiteY92-2936" fmla="*/ 3125 h 9913"/>
              <a:gd name="connsiteX93-2937" fmla="*/ 1476 w 9846"/>
              <a:gd name="connsiteY93-2938" fmla="*/ 3054 h 9913"/>
              <a:gd name="connsiteX94-2939" fmla="*/ 1552 w 9846"/>
              <a:gd name="connsiteY94-2940" fmla="*/ 2937 h 9913"/>
              <a:gd name="connsiteX95-2941" fmla="*/ 1639 w 9846"/>
              <a:gd name="connsiteY95-2942" fmla="*/ 2834 h 9913"/>
              <a:gd name="connsiteX96-2943" fmla="*/ 1733 w 9846"/>
              <a:gd name="connsiteY96-2944" fmla="*/ 2749 h 9913"/>
              <a:gd name="connsiteX97-2945" fmla="*/ 1835 w 9846"/>
              <a:gd name="connsiteY97-2946" fmla="*/ 2678 h 9913"/>
              <a:gd name="connsiteX98-2947" fmla="*/ 1945 w 9846"/>
              <a:gd name="connsiteY98-2948" fmla="*/ 2621 h 9913"/>
              <a:gd name="connsiteX99-2949" fmla="*/ 2059 w 9846"/>
              <a:gd name="connsiteY99-2950" fmla="*/ 2581 h 9913"/>
              <a:gd name="connsiteX100-2951" fmla="*/ 2174 w 9846"/>
              <a:gd name="connsiteY100-2952" fmla="*/ 2553 h 9913"/>
              <a:gd name="connsiteX101-2953" fmla="*/ 2294 w 9846"/>
              <a:gd name="connsiteY101-2954" fmla="*/ 2537 h 9913"/>
              <a:gd name="connsiteX102-2955" fmla="*/ 2416 w 9846"/>
              <a:gd name="connsiteY102-2956" fmla="*/ 2532 h 9913"/>
              <a:gd name="connsiteX103-2957" fmla="*/ 2538 w 9846"/>
              <a:gd name="connsiteY103-2958" fmla="*/ 2538 h 9913"/>
              <a:gd name="connsiteX104-2959" fmla="*/ 2657 w 9846"/>
              <a:gd name="connsiteY104-2960" fmla="*/ 2555 h 9913"/>
              <a:gd name="connsiteX105-2961" fmla="*/ 2774 w 9846"/>
              <a:gd name="connsiteY105-2962" fmla="*/ 2581 h 9913"/>
              <a:gd name="connsiteX106-2963" fmla="*/ 2888 w 9846"/>
              <a:gd name="connsiteY106-2964" fmla="*/ 2615 h 9913"/>
              <a:gd name="connsiteX107-2965" fmla="*/ 2997 w 9846"/>
              <a:gd name="connsiteY107-2966" fmla="*/ 2657 h 9913"/>
              <a:gd name="connsiteX108-2967" fmla="*/ 3099 w 9846"/>
              <a:gd name="connsiteY108-2968" fmla="*/ 2708 h 9913"/>
              <a:gd name="connsiteX109-2969" fmla="*/ 3149 w 9846"/>
              <a:gd name="connsiteY109-2970" fmla="*/ 2736 h 9913"/>
              <a:gd name="connsiteX110-2971" fmla="*/ 3203 w 9846"/>
              <a:gd name="connsiteY110-2972" fmla="*/ 2769 h 9913"/>
              <a:gd name="connsiteX111-2973" fmla="*/ 3313 w 9846"/>
              <a:gd name="connsiteY111-2974" fmla="*/ 2844 h 9913"/>
              <a:gd name="connsiteX112-2975" fmla="*/ 3418 w 9846"/>
              <a:gd name="connsiteY112-2976" fmla="*/ 2928 h 9913"/>
              <a:gd name="connsiteX113-2977" fmla="*/ 3521 w 9846"/>
              <a:gd name="connsiteY113-2978" fmla="*/ 3018 h 9913"/>
              <a:gd name="connsiteX114-2979" fmla="*/ 3670 w 9846"/>
              <a:gd name="connsiteY114-2980" fmla="*/ 3168 h 9913"/>
              <a:gd name="connsiteX115-2981" fmla="*/ 3858 w 9846"/>
              <a:gd name="connsiteY115-2982" fmla="*/ 3392 h 9913"/>
              <a:gd name="connsiteX116-2983" fmla="*/ 4027 w 9846"/>
              <a:gd name="connsiteY116-2984" fmla="*/ 3639 h 9913"/>
              <a:gd name="connsiteX117-2985" fmla="*/ 4183 w 9846"/>
              <a:gd name="connsiteY117-2986" fmla="*/ 3907 h 9913"/>
              <a:gd name="connsiteX118-2987" fmla="*/ 4323 w 9846"/>
              <a:gd name="connsiteY118-2988" fmla="*/ 4190 h 9913"/>
              <a:gd name="connsiteX119-2989" fmla="*/ 4442 w 9846"/>
              <a:gd name="connsiteY119-2990" fmla="*/ 4486 h 9913"/>
              <a:gd name="connsiteX120-2991" fmla="*/ 4492 w 9846"/>
              <a:gd name="connsiteY120-2992" fmla="*/ 4641 h 9913"/>
              <a:gd name="connsiteX121-2993" fmla="*/ 4531 w 9846"/>
              <a:gd name="connsiteY121-2994" fmla="*/ 4754 h 9913"/>
              <a:gd name="connsiteX122-2995" fmla="*/ 4594 w 9846"/>
              <a:gd name="connsiteY122-2996" fmla="*/ 4988 h 9913"/>
              <a:gd name="connsiteX123-2997" fmla="*/ 4646 w 9846"/>
              <a:gd name="connsiteY123-2998" fmla="*/ 5224 h 9913"/>
              <a:gd name="connsiteX124-2999" fmla="*/ 4690 w 9846"/>
              <a:gd name="connsiteY124-3000" fmla="*/ 5462 h 9913"/>
              <a:gd name="connsiteX125-3001" fmla="*/ 4747 w 9846"/>
              <a:gd name="connsiteY125-3002" fmla="*/ 5825 h 9913"/>
              <a:gd name="connsiteX126-3003" fmla="*/ 4818 w 9846"/>
              <a:gd name="connsiteY126-3004" fmla="*/ 6308 h 9913"/>
              <a:gd name="connsiteX127-3005" fmla="*/ 4875 w 9846"/>
              <a:gd name="connsiteY127-3006" fmla="*/ 6666 h 9913"/>
              <a:gd name="connsiteX128-3007" fmla="*/ 4919 w 9846"/>
              <a:gd name="connsiteY128-3008" fmla="*/ 6902 h 9913"/>
              <a:gd name="connsiteX129-3009" fmla="*/ 4972 w 9846"/>
              <a:gd name="connsiteY129-3010" fmla="*/ 7132 h 9913"/>
              <a:gd name="connsiteX130-3011" fmla="*/ 5034 w 9846"/>
              <a:gd name="connsiteY130-3012" fmla="*/ 7359 h 9913"/>
              <a:gd name="connsiteX131-3013" fmla="*/ 5108 w 9846"/>
              <a:gd name="connsiteY131-3014" fmla="*/ 7581 h 9913"/>
              <a:gd name="connsiteX132-3015" fmla="*/ 5196 w 9846"/>
              <a:gd name="connsiteY132-3016" fmla="*/ 7793 h 9913"/>
              <a:gd name="connsiteX133-3017" fmla="*/ 5303 w 9846"/>
              <a:gd name="connsiteY133-3018" fmla="*/ 7999 h 9913"/>
              <a:gd name="connsiteX134-3019" fmla="*/ 5426 w 9846"/>
              <a:gd name="connsiteY134-3020" fmla="*/ 8194 h 9913"/>
              <a:gd name="connsiteX135-3021" fmla="*/ 5496 w 9846"/>
              <a:gd name="connsiteY135-3022" fmla="*/ 8288 h 9913"/>
              <a:gd name="connsiteX136-3023" fmla="*/ 5527 w 9846"/>
              <a:gd name="connsiteY136-3024" fmla="*/ 8327 h 9913"/>
              <a:gd name="connsiteX137-3025" fmla="*/ 5593 w 9846"/>
              <a:gd name="connsiteY137-3026" fmla="*/ 8397 h 9913"/>
              <a:gd name="connsiteX138-3027" fmla="*/ 5658 w 9846"/>
              <a:gd name="connsiteY138-3028" fmla="*/ 8458 h 9913"/>
              <a:gd name="connsiteX139-3029" fmla="*/ 5725 w 9846"/>
              <a:gd name="connsiteY139-3030" fmla="*/ 8511 h 9913"/>
              <a:gd name="connsiteX140-3031" fmla="*/ 5791 w 9846"/>
              <a:gd name="connsiteY140-3032" fmla="*/ 8551 h 9913"/>
              <a:gd name="connsiteX141-3033" fmla="*/ 5860 w 9846"/>
              <a:gd name="connsiteY141-3034" fmla="*/ 8581 h 9913"/>
              <a:gd name="connsiteX142-3035" fmla="*/ 5928 w 9846"/>
              <a:gd name="connsiteY142-3036" fmla="*/ 8603 h 9913"/>
              <a:gd name="connsiteX143-3037" fmla="*/ 5998 w 9846"/>
              <a:gd name="connsiteY143-3038" fmla="*/ 8615 h 9913"/>
              <a:gd name="connsiteX144-3039" fmla="*/ 6067 w 9846"/>
              <a:gd name="connsiteY144-3040" fmla="*/ 8615 h 9913"/>
              <a:gd name="connsiteX145-3041" fmla="*/ 6136 w 9846"/>
              <a:gd name="connsiteY145-3042" fmla="*/ 8607 h 9913"/>
              <a:gd name="connsiteX146-3043" fmla="*/ 6205 w 9846"/>
              <a:gd name="connsiteY146-3044" fmla="*/ 8587 h 9913"/>
              <a:gd name="connsiteX147-3045" fmla="*/ 6274 w 9846"/>
              <a:gd name="connsiteY147-3046" fmla="*/ 8559 h 9913"/>
              <a:gd name="connsiteX148-3047" fmla="*/ 6343 w 9846"/>
              <a:gd name="connsiteY148-3048" fmla="*/ 8522 h 9913"/>
              <a:gd name="connsiteX149-3049" fmla="*/ 6410 w 9846"/>
              <a:gd name="connsiteY149-3050" fmla="*/ 8472 h 9913"/>
              <a:gd name="connsiteX150-3051" fmla="*/ 6477 w 9846"/>
              <a:gd name="connsiteY150-3052" fmla="*/ 8414 h 9913"/>
              <a:gd name="connsiteX151-3053" fmla="*/ 6543 w 9846"/>
              <a:gd name="connsiteY151-3054" fmla="*/ 8345 h 9913"/>
              <a:gd name="connsiteX152-3055" fmla="*/ 6576 w 9846"/>
              <a:gd name="connsiteY152-3056" fmla="*/ 8307 h 9913"/>
              <a:gd name="connsiteX153-3057" fmla="*/ 6605 w 9846"/>
              <a:gd name="connsiteY153-3058" fmla="*/ 8271 h 9913"/>
              <a:gd name="connsiteX154-3059" fmla="*/ 6658 w 9846"/>
              <a:gd name="connsiteY154-3060" fmla="*/ 8197 h 9913"/>
              <a:gd name="connsiteX155-3061" fmla="*/ 6701 w 9846"/>
              <a:gd name="connsiteY155-3062" fmla="*/ 8117 h 9913"/>
              <a:gd name="connsiteX156-3063" fmla="*/ 6740 w 9846"/>
              <a:gd name="connsiteY156-3064" fmla="*/ 8033 h 9913"/>
              <a:gd name="connsiteX157-3065" fmla="*/ 6786 w 9846"/>
              <a:gd name="connsiteY157-3066" fmla="*/ 7906 h 9913"/>
              <a:gd name="connsiteX158-3067" fmla="*/ 6832 w 9846"/>
              <a:gd name="connsiteY158-3068" fmla="*/ 7724 h 9913"/>
              <a:gd name="connsiteX159-3069" fmla="*/ 6862 w 9846"/>
              <a:gd name="connsiteY159-3070" fmla="*/ 7536 h 9913"/>
              <a:gd name="connsiteX160-3071" fmla="*/ 6880 w 9846"/>
              <a:gd name="connsiteY160-3072" fmla="*/ 7340 h 9913"/>
              <a:gd name="connsiteX161-3073" fmla="*/ 6896 w 9846"/>
              <a:gd name="connsiteY161-3074" fmla="*/ 7041 h 9913"/>
              <a:gd name="connsiteX162-3075" fmla="*/ 6904 w 9846"/>
              <a:gd name="connsiteY162-3076" fmla="*/ 6842 h 9913"/>
              <a:gd name="connsiteX163-3077" fmla="*/ 6916 w 9846"/>
              <a:gd name="connsiteY163-3078" fmla="*/ 6573 h 9913"/>
              <a:gd name="connsiteX164-3079" fmla="*/ 6930 w 9846"/>
              <a:gd name="connsiteY164-3080" fmla="*/ 6032 h 9913"/>
              <a:gd name="connsiteX165-3081" fmla="*/ 6930 w 9846"/>
              <a:gd name="connsiteY165-3082" fmla="*/ 5490 h 9913"/>
              <a:gd name="connsiteX166-3083" fmla="*/ 6919 w 9846"/>
              <a:gd name="connsiteY166-3084" fmla="*/ 4951 h 9913"/>
              <a:gd name="connsiteX167-3085" fmla="*/ 6910 w 9846"/>
              <a:gd name="connsiteY167-3086" fmla="*/ 4680 h 9913"/>
              <a:gd name="connsiteX168-3087" fmla="*/ 6907 w 9846"/>
              <a:gd name="connsiteY168-3088" fmla="*/ 4617 h 9913"/>
              <a:gd name="connsiteX169-3089" fmla="*/ 6895 w 9846"/>
              <a:gd name="connsiteY169-3090" fmla="*/ 4486 h 9913"/>
              <a:gd name="connsiteX170-3091" fmla="*/ 6876 w 9846"/>
              <a:gd name="connsiteY170-3092" fmla="*/ 4361 h 9913"/>
              <a:gd name="connsiteX171-3093" fmla="*/ 6847 w 9846"/>
              <a:gd name="connsiteY171-3094" fmla="*/ 4239 h 9913"/>
              <a:gd name="connsiteX172-3095" fmla="*/ 6817 w 9846"/>
              <a:gd name="connsiteY172-3096" fmla="*/ 4120 h 9913"/>
              <a:gd name="connsiteX173-3097" fmla="*/ 6777 w 9846"/>
              <a:gd name="connsiteY173-3098" fmla="*/ 4006 h 9913"/>
              <a:gd name="connsiteX174-3099" fmla="*/ 6731 w 9846"/>
              <a:gd name="connsiteY174-3100" fmla="*/ 3896 h 9913"/>
              <a:gd name="connsiteX175-3101" fmla="*/ 6680 w 9846"/>
              <a:gd name="connsiteY175-3102" fmla="*/ 3793 h 9913"/>
              <a:gd name="connsiteX176-3103" fmla="*/ 6621 w 9846"/>
              <a:gd name="connsiteY176-3104" fmla="*/ 3698 h 9913"/>
              <a:gd name="connsiteX177-3105" fmla="*/ 6558 w 9846"/>
              <a:gd name="connsiteY177-3106" fmla="*/ 3610 h 9913"/>
              <a:gd name="connsiteX178-3107" fmla="*/ 6489 w 9846"/>
              <a:gd name="connsiteY178-3108" fmla="*/ 3532 h 9913"/>
              <a:gd name="connsiteX179-3109" fmla="*/ 6414 w 9846"/>
              <a:gd name="connsiteY179-3110" fmla="*/ 3462 h 9913"/>
              <a:gd name="connsiteX180-3111" fmla="*/ 6336 w 9846"/>
              <a:gd name="connsiteY180-3112" fmla="*/ 3404 h 9913"/>
              <a:gd name="connsiteX181-3113" fmla="*/ 6252 w 9846"/>
              <a:gd name="connsiteY181-3114" fmla="*/ 3353 h 9913"/>
              <a:gd name="connsiteX182-3115" fmla="*/ 6163 w 9846"/>
              <a:gd name="connsiteY182-3116" fmla="*/ 3318 h 9913"/>
              <a:gd name="connsiteX183-3117" fmla="*/ 6068 w 9846"/>
              <a:gd name="connsiteY183-3118" fmla="*/ 3295 h 9913"/>
              <a:gd name="connsiteX184-3119" fmla="*/ 6019 w 9846"/>
              <a:gd name="connsiteY184-3120" fmla="*/ 3290 h 9913"/>
              <a:gd name="connsiteX185-3121" fmla="*/ 5994 w 9846"/>
              <a:gd name="connsiteY185-3122" fmla="*/ 3289 h 9913"/>
              <a:gd name="connsiteX186-3123" fmla="*/ 5943 w 9846"/>
              <a:gd name="connsiteY186-3124" fmla="*/ 3294 h 9913"/>
              <a:gd name="connsiteX187-3125" fmla="*/ 5892 w 9846"/>
              <a:gd name="connsiteY187-3126" fmla="*/ 3308 h 9913"/>
              <a:gd name="connsiteX188-3127" fmla="*/ 5844 w 9846"/>
              <a:gd name="connsiteY188-3128" fmla="*/ 3333 h 9913"/>
              <a:gd name="connsiteX189-3129" fmla="*/ 5798 w 9846"/>
              <a:gd name="connsiteY189-3130" fmla="*/ 3368 h 9913"/>
              <a:gd name="connsiteX190-3131" fmla="*/ 5758 w 9846"/>
              <a:gd name="connsiteY190-3132" fmla="*/ 3413 h 9913"/>
              <a:gd name="connsiteX191-3133" fmla="*/ 5726 w 9846"/>
              <a:gd name="connsiteY191-3134" fmla="*/ 3465 h 9913"/>
              <a:gd name="connsiteX192-3135" fmla="*/ 5702 w 9846"/>
              <a:gd name="connsiteY192-3136" fmla="*/ 3524 h 9913"/>
              <a:gd name="connsiteX193-3137" fmla="*/ 5693 w 9846"/>
              <a:gd name="connsiteY193-3138" fmla="*/ 3557 h 9913"/>
              <a:gd name="connsiteX194-3139" fmla="*/ 5689 w 9846"/>
              <a:gd name="connsiteY194-3140" fmla="*/ 3585 h 9913"/>
              <a:gd name="connsiteX195-3141" fmla="*/ 5683 w 9846"/>
              <a:gd name="connsiteY195-3142" fmla="*/ 3636 h 9913"/>
              <a:gd name="connsiteX196-3143" fmla="*/ 5688 w 9846"/>
              <a:gd name="connsiteY196-3144" fmla="*/ 3716 h 9913"/>
              <a:gd name="connsiteX197-3145" fmla="*/ 5709 w 9846"/>
              <a:gd name="connsiteY197-3146" fmla="*/ 3822 h 9913"/>
              <a:gd name="connsiteX198-3147" fmla="*/ 5748 w 9846"/>
              <a:gd name="connsiteY198-3148" fmla="*/ 3916 h 9913"/>
              <a:gd name="connsiteX199-3149" fmla="*/ 5773 w 9846"/>
              <a:gd name="connsiteY199-3150" fmla="*/ 3958 h 9913"/>
              <a:gd name="connsiteX200-3151" fmla="*/ 5820 w 9846"/>
              <a:gd name="connsiteY200-3152" fmla="*/ 4030 h 9913"/>
              <a:gd name="connsiteX201-3153" fmla="*/ 5917 w 9846"/>
              <a:gd name="connsiteY201-3154" fmla="*/ 4150 h 9913"/>
              <a:gd name="connsiteX202-3155" fmla="*/ 6016 w 9846"/>
              <a:gd name="connsiteY202-3156" fmla="*/ 4248 h 9913"/>
              <a:gd name="connsiteX203-3157" fmla="*/ 6119 w 9846"/>
              <a:gd name="connsiteY203-3158" fmla="*/ 4325 h 9913"/>
              <a:gd name="connsiteX204-3159" fmla="*/ 6221 w 9846"/>
              <a:gd name="connsiteY204-3160" fmla="*/ 4377 h 9913"/>
              <a:gd name="connsiteX205-3161" fmla="*/ 6326 w 9846"/>
              <a:gd name="connsiteY205-3162" fmla="*/ 4409 h 9913"/>
              <a:gd name="connsiteX206-3163" fmla="*/ 6431 w 9846"/>
              <a:gd name="connsiteY206-3164" fmla="*/ 4422 h 9913"/>
              <a:gd name="connsiteX207-3165" fmla="*/ 6536 w 9846"/>
              <a:gd name="connsiteY207-3166" fmla="*/ 4412 h 9913"/>
              <a:gd name="connsiteX208-3167" fmla="*/ 6640 w 9846"/>
              <a:gd name="connsiteY208-3168" fmla="*/ 4387 h 9913"/>
              <a:gd name="connsiteX209-3169" fmla="*/ 6745 w 9846"/>
              <a:gd name="connsiteY209-3170" fmla="*/ 4343 h 9913"/>
              <a:gd name="connsiteX210-3171" fmla="*/ 6846 w 9846"/>
              <a:gd name="connsiteY210-3172" fmla="*/ 4286 h 9913"/>
              <a:gd name="connsiteX211-3173" fmla="*/ 6946 w 9846"/>
              <a:gd name="connsiteY211-3174" fmla="*/ 4210 h 9913"/>
              <a:gd name="connsiteX212-3175" fmla="*/ 7042 w 9846"/>
              <a:gd name="connsiteY212-3176" fmla="*/ 4121 h 9913"/>
              <a:gd name="connsiteX213-3177" fmla="*/ 7136 w 9846"/>
              <a:gd name="connsiteY213-3178" fmla="*/ 4019 h 9913"/>
              <a:gd name="connsiteX214-3179" fmla="*/ 7226 w 9846"/>
              <a:gd name="connsiteY214-3180" fmla="*/ 3905 h 9913"/>
              <a:gd name="connsiteX215-3181" fmla="*/ 7309 w 9846"/>
              <a:gd name="connsiteY215-3182" fmla="*/ 3778 h 9913"/>
              <a:gd name="connsiteX216-3183" fmla="*/ 7350 w 9846"/>
              <a:gd name="connsiteY216-3184" fmla="*/ 3710 h 9913"/>
              <a:gd name="connsiteX217-3185" fmla="*/ 7421 w 9846"/>
              <a:gd name="connsiteY217-3186" fmla="*/ 3586 h 9913"/>
              <a:gd name="connsiteX218-3187" fmla="*/ 7551 w 9846"/>
              <a:gd name="connsiteY218-3188" fmla="*/ 3320 h 9913"/>
              <a:gd name="connsiteX219-3189" fmla="*/ 7662 w 9846"/>
              <a:gd name="connsiteY219-3190" fmla="*/ 3036 h 9913"/>
              <a:gd name="connsiteX220-3191" fmla="*/ 7731 w 9846"/>
              <a:gd name="connsiteY220-3192" fmla="*/ 2816 h 9913"/>
              <a:gd name="connsiteX221-3193" fmla="*/ 7772 w 9846"/>
              <a:gd name="connsiteY221-3194" fmla="*/ 2666 h 9913"/>
              <a:gd name="connsiteX222-3195" fmla="*/ 7804 w 9846"/>
              <a:gd name="connsiteY222-3196" fmla="*/ 2513 h 9913"/>
              <a:gd name="connsiteX223-3197" fmla="*/ 7834 w 9846"/>
              <a:gd name="connsiteY223-3198" fmla="*/ 2355 h 9913"/>
              <a:gd name="connsiteX224-3199" fmla="*/ 7854 w 9846"/>
              <a:gd name="connsiteY224-3200" fmla="*/ 2200 h 9913"/>
              <a:gd name="connsiteX225-3201" fmla="*/ 7867 w 9846"/>
              <a:gd name="connsiteY225-3202" fmla="*/ 2041 h 9913"/>
              <a:gd name="connsiteX226-3203" fmla="*/ 7875 w 9846"/>
              <a:gd name="connsiteY226-3204" fmla="*/ 1881 h 9913"/>
              <a:gd name="connsiteX227-3205" fmla="*/ 7873 w 9846"/>
              <a:gd name="connsiteY227-3206" fmla="*/ 1722 h 9913"/>
              <a:gd name="connsiteX228-3207" fmla="*/ 7865 w 9846"/>
              <a:gd name="connsiteY228-3208" fmla="*/ 1561 h 9913"/>
              <a:gd name="connsiteX229-3209" fmla="*/ 7851 w 9846"/>
              <a:gd name="connsiteY229-3210" fmla="*/ 1402 h 9913"/>
              <a:gd name="connsiteX230-3211" fmla="*/ 7840 w 9846"/>
              <a:gd name="connsiteY230-3212" fmla="*/ 1322 h 9913"/>
              <a:gd name="connsiteX231-3213" fmla="*/ 7820 w 9846"/>
              <a:gd name="connsiteY231-3214" fmla="*/ 1213 h 9913"/>
              <a:gd name="connsiteX232-3215" fmla="*/ 7796 w 9846"/>
              <a:gd name="connsiteY232-3216" fmla="*/ 1035 h 9913"/>
              <a:gd name="connsiteX233-3217" fmla="*/ 7787 w 9846"/>
              <a:gd name="connsiteY233-3218" fmla="*/ 913 h 9913"/>
              <a:gd name="connsiteX234-3219" fmla="*/ 7789 w 9846"/>
              <a:gd name="connsiteY234-3220" fmla="*/ 796 h 9913"/>
              <a:gd name="connsiteX235-3221" fmla="*/ 7807 w 9846"/>
              <a:gd name="connsiteY235-3222" fmla="*/ 685 h 9913"/>
              <a:gd name="connsiteX236-3223" fmla="*/ 7837 w 9846"/>
              <a:gd name="connsiteY236-3224" fmla="*/ 612 h 9913"/>
              <a:gd name="connsiteX237-3225" fmla="*/ 7860 w 9846"/>
              <a:gd name="connsiteY237-3226" fmla="*/ 565 h 9913"/>
              <a:gd name="connsiteX238-3227" fmla="*/ 7894 w 9846"/>
              <a:gd name="connsiteY238-3228" fmla="*/ 526 h 9913"/>
              <a:gd name="connsiteX239-3229" fmla="*/ 7930 w 9846"/>
              <a:gd name="connsiteY239-3230" fmla="*/ 491 h 9913"/>
              <a:gd name="connsiteX240-3231" fmla="*/ 7950 w 9846"/>
              <a:gd name="connsiteY240-3232" fmla="*/ 477 h 9913"/>
              <a:gd name="connsiteX241-3233" fmla="*/ 7987 w 9846"/>
              <a:gd name="connsiteY241-3234" fmla="*/ 457 h 9913"/>
              <a:gd name="connsiteX242-3235" fmla="*/ 8056 w 9846"/>
              <a:gd name="connsiteY242-3236" fmla="*/ 443 h 9913"/>
              <a:gd name="connsiteX243-3237" fmla="*/ 8124 w 9846"/>
              <a:gd name="connsiteY243-3238" fmla="*/ 452 h 9913"/>
              <a:gd name="connsiteX244-3239" fmla="*/ 8194 w 9846"/>
              <a:gd name="connsiteY244-3240" fmla="*/ 484 h 9913"/>
              <a:gd name="connsiteX245-3241" fmla="*/ 8261 w 9846"/>
              <a:gd name="connsiteY245-3242" fmla="*/ 531 h 9913"/>
              <a:gd name="connsiteX246-3243" fmla="*/ 8322 w 9846"/>
              <a:gd name="connsiteY246-3244" fmla="*/ 593 h 9913"/>
              <a:gd name="connsiteX247-3245" fmla="*/ 8378 w 9846"/>
              <a:gd name="connsiteY247-3246" fmla="*/ 663 h 9913"/>
              <a:gd name="connsiteX248-3247" fmla="*/ 8424 w 9846"/>
              <a:gd name="connsiteY248-3248" fmla="*/ 734 h 9913"/>
              <a:gd name="connsiteX249-3249" fmla="*/ 8445 w 9846"/>
              <a:gd name="connsiteY249-3250" fmla="*/ 770 h 9913"/>
              <a:gd name="connsiteX250-3251" fmla="*/ 8529 w 9846"/>
              <a:gd name="connsiteY250-3252" fmla="*/ 945 h 9913"/>
              <a:gd name="connsiteX251-3253" fmla="*/ 8671 w 9846"/>
              <a:gd name="connsiteY251-3254" fmla="*/ 1231 h 9913"/>
              <a:gd name="connsiteX252-3255" fmla="*/ 8745 w 9846"/>
              <a:gd name="connsiteY252-3256" fmla="*/ 1358 h 9913"/>
              <a:gd name="connsiteX253-3257" fmla="*/ 8800 w 9846"/>
              <a:gd name="connsiteY253-3258" fmla="*/ 1432 h 9913"/>
              <a:gd name="connsiteX254-3259" fmla="*/ 8856 w 9846"/>
              <a:gd name="connsiteY254-3260" fmla="*/ 1498 h 9913"/>
              <a:gd name="connsiteX255-3261" fmla="*/ 8912 w 9846"/>
              <a:gd name="connsiteY255-3262" fmla="*/ 1546 h 9913"/>
              <a:gd name="connsiteX256-3263" fmla="*/ 8974 w 9846"/>
              <a:gd name="connsiteY256-3264" fmla="*/ 1578 h 9913"/>
              <a:gd name="connsiteX257-3265" fmla="*/ 9037 w 9846"/>
              <a:gd name="connsiteY257-3266" fmla="*/ 1591 h 9913"/>
              <a:gd name="connsiteX258-3267" fmla="*/ 9103 w 9846"/>
              <a:gd name="connsiteY258-3268" fmla="*/ 1583 h 9913"/>
              <a:gd name="connsiteX259-3269" fmla="*/ 9174 w 9846"/>
              <a:gd name="connsiteY259-3270" fmla="*/ 1551 h 9913"/>
              <a:gd name="connsiteX260-3271" fmla="*/ 9247 w 9846"/>
              <a:gd name="connsiteY260-3272" fmla="*/ 1491 h 9913"/>
              <a:gd name="connsiteX261-3273" fmla="*/ 9324 w 9846"/>
              <a:gd name="connsiteY261-3274" fmla="*/ 1400 h 9913"/>
              <a:gd name="connsiteX262-3275" fmla="*/ 9364 w 9846"/>
              <a:gd name="connsiteY262-3276" fmla="*/ 1342 h 9913"/>
              <a:gd name="connsiteX263-3277" fmla="*/ 9403 w 9846"/>
              <a:gd name="connsiteY263-3278" fmla="*/ 1278 h 9913"/>
              <a:gd name="connsiteX264-3279" fmla="*/ 9471 w 9846"/>
              <a:gd name="connsiteY264-3280" fmla="*/ 1139 h 9913"/>
              <a:gd name="connsiteX265-3281" fmla="*/ 9527 w 9846"/>
              <a:gd name="connsiteY265-3282" fmla="*/ 986 h 9913"/>
              <a:gd name="connsiteX266-3283" fmla="*/ 9575 w 9846"/>
              <a:gd name="connsiteY266-3284" fmla="*/ 829 h 9913"/>
              <a:gd name="connsiteX267-3285" fmla="*/ 9596 w 9846"/>
              <a:gd name="connsiteY267-3286" fmla="*/ 749 h 9913"/>
              <a:gd name="connsiteX268-3287" fmla="*/ 9647 w 9846"/>
              <a:gd name="connsiteY268-3288" fmla="*/ 559 h 9913"/>
              <a:gd name="connsiteX269-3289" fmla="*/ 9733 w 9846"/>
              <a:gd name="connsiteY269-3290" fmla="*/ 267 h 9913"/>
              <a:gd name="connsiteX270-3291" fmla="*/ 9803 w 9846"/>
              <a:gd name="connsiteY270-3292" fmla="*/ 84 h 9913"/>
              <a:gd name="connsiteX271-3293" fmla="*/ 9846 w 9846"/>
              <a:gd name="connsiteY271-3294" fmla="*/ 0 h 9913"/>
              <a:gd name="connsiteX0-3295" fmla="*/ 28 w 9876"/>
              <a:gd name="connsiteY0-3296" fmla="*/ 9898 h 9898"/>
              <a:gd name="connsiteX1-3297" fmla="*/ 175 w 9876"/>
              <a:gd name="connsiteY1-3298" fmla="*/ 9782 h 9898"/>
              <a:gd name="connsiteX2-3299" fmla="*/ 313 w 9876"/>
              <a:gd name="connsiteY2-3300" fmla="*/ 9654 h 9898"/>
              <a:gd name="connsiteX3-3301" fmla="*/ 443 w 9876"/>
              <a:gd name="connsiteY3-3302" fmla="*/ 9510 h 9898"/>
              <a:gd name="connsiteX4-3303" fmla="*/ 562 w 9876"/>
              <a:gd name="connsiteY4-3304" fmla="*/ 9352 h 9898"/>
              <a:gd name="connsiteX5-3305" fmla="*/ 667 w 9876"/>
              <a:gd name="connsiteY5-3306" fmla="*/ 9183 h 9898"/>
              <a:gd name="connsiteX6-3307" fmla="*/ 759 w 9876"/>
              <a:gd name="connsiteY6-3308" fmla="*/ 8996 h 9898"/>
              <a:gd name="connsiteX7-3309" fmla="*/ 836 w 9876"/>
              <a:gd name="connsiteY7-3310" fmla="*/ 8800 h 9898"/>
              <a:gd name="connsiteX8-3311" fmla="*/ 894 w 9876"/>
              <a:gd name="connsiteY8-3312" fmla="*/ 8587 h 9898"/>
              <a:gd name="connsiteX9-3313" fmla="*/ 915 w 9876"/>
              <a:gd name="connsiteY9-3314" fmla="*/ 8475 h 9898"/>
              <a:gd name="connsiteX10-3315" fmla="*/ 930 w 9876"/>
              <a:gd name="connsiteY10-3316" fmla="*/ 8384 h 9898"/>
              <a:gd name="connsiteX11-3317" fmla="*/ 946 w 9876"/>
              <a:gd name="connsiteY11-3318" fmla="*/ 8199 h 9898"/>
              <a:gd name="connsiteX12-3319" fmla="*/ 949 w 9876"/>
              <a:gd name="connsiteY12-3320" fmla="*/ 8018 h 9898"/>
              <a:gd name="connsiteX13-3321" fmla="*/ 932 w 9876"/>
              <a:gd name="connsiteY13-3322" fmla="*/ 7835 h 9898"/>
              <a:gd name="connsiteX14-3323" fmla="*/ 901 w 9876"/>
              <a:gd name="connsiteY14-3324" fmla="*/ 7659 h 9898"/>
              <a:gd name="connsiteX15-3325" fmla="*/ 850 w 9876"/>
              <a:gd name="connsiteY15-3326" fmla="*/ 7489 h 9898"/>
              <a:gd name="connsiteX16-3327" fmla="*/ 785 w 9876"/>
              <a:gd name="connsiteY16-3328" fmla="*/ 7332 h 9898"/>
              <a:gd name="connsiteX17-3329" fmla="*/ 700 w 9876"/>
              <a:gd name="connsiteY17-3330" fmla="*/ 7183 h 9898"/>
              <a:gd name="connsiteX18-3331" fmla="*/ 649 w 9876"/>
              <a:gd name="connsiteY18-3332" fmla="*/ 7114 h 9898"/>
              <a:gd name="connsiteX19-3333" fmla="*/ 617 w 9876"/>
              <a:gd name="connsiteY19-3334" fmla="*/ 7074 h 9898"/>
              <a:gd name="connsiteX20-3335" fmla="*/ 550 w 9876"/>
              <a:gd name="connsiteY20-3336" fmla="*/ 7011 h 9898"/>
              <a:gd name="connsiteX21-3337" fmla="*/ 486 w 9876"/>
              <a:gd name="connsiteY21-3338" fmla="*/ 6965 h 9898"/>
              <a:gd name="connsiteX22-3339" fmla="*/ 422 w 9876"/>
              <a:gd name="connsiteY22-3340" fmla="*/ 6937 h 9898"/>
              <a:gd name="connsiteX23-3341" fmla="*/ 360 w 9876"/>
              <a:gd name="connsiteY23-3342" fmla="*/ 6926 h 9898"/>
              <a:gd name="connsiteX24-3343" fmla="*/ 300 w 9876"/>
              <a:gd name="connsiteY24-3344" fmla="*/ 6931 h 9898"/>
              <a:gd name="connsiteX25-3345" fmla="*/ 242 w 9876"/>
              <a:gd name="connsiteY25-3346" fmla="*/ 6950 h 9898"/>
              <a:gd name="connsiteX26-3347" fmla="*/ 189 w 9876"/>
              <a:gd name="connsiteY26-3348" fmla="*/ 6983 h 9898"/>
              <a:gd name="connsiteX27-3349" fmla="*/ 142 w 9876"/>
              <a:gd name="connsiteY27-3350" fmla="*/ 7029 h 9898"/>
              <a:gd name="connsiteX28-3351" fmla="*/ 100 w 9876"/>
              <a:gd name="connsiteY28-3352" fmla="*/ 7089 h 9898"/>
              <a:gd name="connsiteX29-3353" fmla="*/ 65 w 9876"/>
              <a:gd name="connsiteY29-3354" fmla="*/ 7160 h 9898"/>
              <a:gd name="connsiteX30-3355" fmla="*/ 35 w 9876"/>
              <a:gd name="connsiteY30-3356" fmla="*/ 7240 h 9898"/>
              <a:gd name="connsiteX31-3357" fmla="*/ 16 w 9876"/>
              <a:gd name="connsiteY31-3358" fmla="*/ 7332 h 9898"/>
              <a:gd name="connsiteX32-3359" fmla="*/ 3 w 9876"/>
              <a:gd name="connsiteY32-3360" fmla="*/ 7427 h 9898"/>
              <a:gd name="connsiteX33-3361" fmla="*/ 0 w 9876"/>
              <a:gd name="connsiteY33-3362" fmla="*/ 7533 h 9898"/>
              <a:gd name="connsiteX34-3363" fmla="*/ 7 w 9876"/>
              <a:gd name="connsiteY34-3364" fmla="*/ 7643 h 9898"/>
              <a:gd name="connsiteX35-3365" fmla="*/ 14 w 9876"/>
              <a:gd name="connsiteY35-3366" fmla="*/ 7700 h 9898"/>
              <a:gd name="connsiteX36-3367" fmla="*/ 29 w 9876"/>
              <a:gd name="connsiteY36-3368" fmla="*/ 7798 h 9898"/>
              <a:gd name="connsiteX37-3369" fmla="*/ 75 w 9876"/>
              <a:gd name="connsiteY37-3370" fmla="*/ 7983 h 9898"/>
              <a:gd name="connsiteX38-3371" fmla="*/ 136 w 9876"/>
              <a:gd name="connsiteY38-3372" fmla="*/ 8162 h 9898"/>
              <a:gd name="connsiteX39-3373" fmla="*/ 211 w 9876"/>
              <a:gd name="connsiteY39-3374" fmla="*/ 8334 h 9898"/>
              <a:gd name="connsiteX40-3375" fmla="*/ 300 w 9876"/>
              <a:gd name="connsiteY40-3376" fmla="*/ 8494 h 9898"/>
              <a:gd name="connsiteX41-3377" fmla="*/ 396 w 9876"/>
              <a:gd name="connsiteY41-3378" fmla="*/ 8646 h 9898"/>
              <a:gd name="connsiteX42-3379" fmla="*/ 504 w 9876"/>
              <a:gd name="connsiteY42-3380" fmla="*/ 8788 h 9898"/>
              <a:gd name="connsiteX43-3381" fmla="*/ 622 w 9876"/>
              <a:gd name="connsiteY43-3382" fmla="*/ 8920 h 9898"/>
              <a:gd name="connsiteX44-3383" fmla="*/ 745 w 9876"/>
              <a:gd name="connsiteY44-3384" fmla="*/ 9042 h 9898"/>
              <a:gd name="connsiteX45-3385" fmla="*/ 875 w 9876"/>
              <a:gd name="connsiteY45-3386" fmla="*/ 9148 h 9898"/>
              <a:gd name="connsiteX46-3387" fmla="*/ 1006 w 9876"/>
              <a:gd name="connsiteY46-3388" fmla="*/ 9241 h 9898"/>
              <a:gd name="connsiteX47-3389" fmla="*/ 1143 w 9876"/>
              <a:gd name="connsiteY47-3390" fmla="*/ 9323 h 9898"/>
              <a:gd name="connsiteX48-3391" fmla="*/ 1278 w 9876"/>
              <a:gd name="connsiteY48-3392" fmla="*/ 9391 h 9898"/>
              <a:gd name="connsiteX49-3393" fmla="*/ 1416 w 9876"/>
              <a:gd name="connsiteY49-3394" fmla="*/ 9443 h 9898"/>
              <a:gd name="connsiteX50-3395" fmla="*/ 1552 w 9876"/>
              <a:gd name="connsiteY50-3396" fmla="*/ 9477 h 9898"/>
              <a:gd name="connsiteX51-3397" fmla="*/ 1684 w 9876"/>
              <a:gd name="connsiteY51-3398" fmla="*/ 9499 h 9898"/>
              <a:gd name="connsiteX52-3399" fmla="*/ 1747 w 9876"/>
              <a:gd name="connsiteY52-3400" fmla="*/ 9500 h 9898"/>
              <a:gd name="connsiteX53-3401" fmla="*/ 1821 w 9876"/>
              <a:gd name="connsiteY53-3402" fmla="*/ 9499 h 9898"/>
              <a:gd name="connsiteX54-3403" fmla="*/ 1967 w 9876"/>
              <a:gd name="connsiteY54-3404" fmla="*/ 9476 h 9898"/>
              <a:gd name="connsiteX55-3405" fmla="*/ 2103 w 9876"/>
              <a:gd name="connsiteY55-3406" fmla="*/ 9427 h 9898"/>
              <a:gd name="connsiteX56-3407" fmla="*/ 2235 w 9876"/>
              <a:gd name="connsiteY56-3408" fmla="*/ 9352 h 9898"/>
              <a:gd name="connsiteX57-3409" fmla="*/ 2352 w 9876"/>
              <a:gd name="connsiteY57-3410" fmla="*/ 9254 h 9898"/>
              <a:gd name="connsiteX58-3411" fmla="*/ 2460 w 9876"/>
              <a:gd name="connsiteY58-3412" fmla="*/ 9126 h 9898"/>
              <a:gd name="connsiteX59-3413" fmla="*/ 2529 w 9876"/>
              <a:gd name="connsiteY59-3414" fmla="*/ 9017 h 9898"/>
              <a:gd name="connsiteX60-3415" fmla="*/ 2570 w 9876"/>
              <a:gd name="connsiteY60-3416" fmla="*/ 8935 h 9898"/>
              <a:gd name="connsiteX61-3417" fmla="*/ 2606 w 9876"/>
              <a:gd name="connsiteY61-3418" fmla="*/ 8847 h 9898"/>
              <a:gd name="connsiteX62-3419" fmla="*/ 2641 w 9876"/>
              <a:gd name="connsiteY62-3420" fmla="*/ 8753 h 9898"/>
              <a:gd name="connsiteX63-3421" fmla="*/ 2654 w 9876"/>
              <a:gd name="connsiteY63-3422" fmla="*/ 8702 h 9898"/>
              <a:gd name="connsiteX64-3423" fmla="*/ 2672 w 9876"/>
              <a:gd name="connsiteY64-3424" fmla="*/ 8623 h 9898"/>
              <a:gd name="connsiteX65-3425" fmla="*/ 2702 w 9876"/>
              <a:gd name="connsiteY65-3426" fmla="*/ 8466 h 9898"/>
              <a:gd name="connsiteX66-3427" fmla="*/ 2716 w 9876"/>
              <a:gd name="connsiteY66-3428" fmla="*/ 8319 h 9898"/>
              <a:gd name="connsiteX67-3429" fmla="*/ 2720 w 9876"/>
              <a:gd name="connsiteY67-3430" fmla="*/ 8176 h 9898"/>
              <a:gd name="connsiteX68-3431" fmla="*/ 2712 w 9876"/>
              <a:gd name="connsiteY68-3432" fmla="*/ 8040 h 9898"/>
              <a:gd name="connsiteX69-3433" fmla="*/ 2693 w 9876"/>
              <a:gd name="connsiteY69-3434" fmla="*/ 7907 h 9898"/>
              <a:gd name="connsiteX70-3435" fmla="*/ 2667 w 9876"/>
              <a:gd name="connsiteY70-3436" fmla="*/ 7775 h 9898"/>
              <a:gd name="connsiteX71-3437" fmla="*/ 2632 w 9876"/>
              <a:gd name="connsiteY71-3438" fmla="*/ 7649 h 9898"/>
              <a:gd name="connsiteX72-3439" fmla="*/ 2568 w 9876"/>
              <a:gd name="connsiteY72-3440" fmla="*/ 7463 h 9898"/>
              <a:gd name="connsiteX73-3441" fmla="*/ 2465 w 9876"/>
              <a:gd name="connsiteY73-3442" fmla="*/ 7219 h 9898"/>
              <a:gd name="connsiteX74-3443" fmla="*/ 2290 w 9876"/>
              <a:gd name="connsiteY74-3444" fmla="*/ 6857 h 9898"/>
              <a:gd name="connsiteX75-3445" fmla="*/ 2172 w 9876"/>
              <a:gd name="connsiteY75-3446" fmla="*/ 6604 h 9898"/>
              <a:gd name="connsiteX76-3447" fmla="*/ 2007 w 9876"/>
              <a:gd name="connsiteY76-3448" fmla="*/ 6262 h 9898"/>
              <a:gd name="connsiteX77-3449" fmla="*/ 1707 w 9876"/>
              <a:gd name="connsiteY77-3450" fmla="*/ 5639 h 9898"/>
              <a:gd name="connsiteX78-3451" fmla="*/ 1559 w 9876"/>
              <a:gd name="connsiteY78-3452" fmla="*/ 5301 h 9898"/>
              <a:gd name="connsiteX79-3453" fmla="*/ 1466 w 9876"/>
              <a:gd name="connsiteY79-3454" fmla="*/ 5070 h 9898"/>
              <a:gd name="connsiteX80-3455" fmla="*/ 1382 w 9876"/>
              <a:gd name="connsiteY80-3456" fmla="*/ 4836 h 9898"/>
              <a:gd name="connsiteX81-3457" fmla="*/ 1311 w 9876"/>
              <a:gd name="connsiteY81-3458" fmla="*/ 4601 h 9898"/>
              <a:gd name="connsiteX82-3459" fmla="*/ 1256 w 9876"/>
              <a:gd name="connsiteY82-3460" fmla="*/ 4363 h 9898"/>
              <a:gd name="connsiteX83-3461" fmla="*/ 1217 w 9876"/>
              <a:gd name="connsiteY83-3462" fmla="*/ 4130 h 9898"/>
              <a:gd name="connsiteX84-3463" fmla="*/ 1198 w 9876"/>
              <a:gd name="connsiteY84-3464" fmla="*/ 3900 h 9898"/>
              <a:gd name="connsiteX85-3465" fmla="*/ 1201 w 9876"/>
              <a:gd name="connsiteY85-3466" fmla="*/ 3730 h 9898"/>
              <a:gd name="connsiteX86-3467" fmla="*/ 1210 w 9876"/>
              <a:gd name="connsiteY86-3468" fmla="*/ 3622 h 9898"/>
              <a:gd name="connsiteX87-3469" fmla="*/ 1226 w 9876"/>
              <a:gd name="connsiteY87-3470" fmla="*/ 3512 h 9898"/>
              <a:gd name="connsiteX88-3471" fmla="*/ 1251 w 9876"/>
              <a:gd name="connsiteY88-3472" fmla="*/ 3406 h 9898"/>
              <a:gd name="connsiteX89-3473" fmla="*/ 1280 w 9876"/>
              <a:gd name="connsiteY89-3474" fmla="*/ 3302 h 9898"/>
              <a:gd name="connsiteX90-3475" fmla="*/ 1320 w 9876"/>
              <a:gd name="connsiteY90-3476" fmla="*/ 3200 h 9898"/>
              <a:gd name="connsiteX91-3477" fmla="*/ 1342 w 9876"/>
              <a:gd name="connsiteY91-3478" fmla="*/ 3152 h 9898"/>
              <a:gd name="connsiteX92-3479" fmla="*/ 1375 w 9876"/>
              <a:gd name="connsiteY92-3480" fmla="*/ 3081 h 9898"/>
              <a:gd name="connsiteX93-3481" fmla="*/ 1452 w 9876"/>
              <a:gd name="connsiteY93-3482" fmla="*/ 2963 h 9898"/>
              <a:gd name="connsiteX94-3483" fmla="*/ 1541 w 9876"/>
              <a:gd name="connsiteY94-3484" fmla="*/ 2859 h 9898"/>
              <a:gd name="connsiteX95-3485" fmla="*/ 1636 w 9876"/>
              <a:gd name="connsiteY95-3486" fmla="*/ 2773 h 9898"/>
              <a:gd name="connsiteX96-3487" fmla="*/ 1740 w 9876"/>
              <a:gd name="connsiteY96-3488" fmla="*/ 2702 h 9898"/>
              <a:gd name="connsiteX97-3489" fmla="*/ 1851 w 9876"/>
              <a:gd name="connsiteY97-3490" fmla="*/ 2644 h 9898"/>
              <a:gd name="connsiteX98-3491" fmla="*/ 1967 w 9876"/>
              <a:gd name="connsiteY98-3492" fmla="*/ 2604 h 9898"/>
              <a:gd name="connsiteX99-3493" fmla="*/ 2084 w 9876"/>
              <a:gd name="connsiteY99-3494" fmla="*/ 2575 h 9898"/>
              <a:gd name="connsiteX100-3495" fmla="*/ 2206 w 9876"/>
              <a:gd name="connsiteY100-3496" fmla="*/ 2559 h 9898"/>
              <a:gd name="connsiteX101-3497" fmla="*/ 2330 w 9876"/>
              <a:gd name="connsiteY101-3498" fmla="*/ 2554 h 9898"/>
              <a:gd name="connsiteX102-3499" fmla="*/ 2454 w 9876"/>
              <a:gd name="connsiteY102-3500" fmla="*/ 2560 h 9898"/>
              <a:gd name="connsiteX103-3501" fmla="*/ 2575 w 9876"/>
              <a:gd name="connsiteY103-3502" fmla="*/ 2577 h 9898"/>
              <a:gd name="connsiteX104-3503" fmla="*/ 2693 w 9876"/>
              <a:gd name="connsiteY104-3504" fmla="*/ 2604 h 9898"/>
              <a:gd name="connsiteX105-3505" fmla="*/ 2809 w 9876"/>
              <a:gd name="connsiteY105-3506" fmla="*/ 2638 h 9898"/>
              <a:gd name="connsiteX106-3507" fmla="*/ 2920 w 9876"/>
              <a:gd name="connsiteY106-3508" fmla="*/ 2680 h 9898"/>
              <a:gd name="connsiteX107-3509" fmla="*/ 3023 w 9876"/>
              <a:gd name="connsiteY107-3510" fmla="*/ 2732 h 9898"/>
              <a:gd name="connsiteX108-3511" fmla="*/ 3074 w 9876"/>
              <a:gd name="connsiteY108-3512" fmla="*/ 2760 h 9898"/>
              <a:gd name="connsiteX109-3513" fmla="*/ 3129 w 9876"/>
              <a:gd name="connsiteY109-3514" fmla="*/ 2793 h 9898"/>
              <a:gd name="connsiteX110-3515" fmla="*/ 3241 w 9876"/>
              <a:gd name="connsiteY110-3516" fmla="*/ 2869 h 9898"/>
              <a:gd name="connsiteX111-3517" fmla="*/ 3347 w 9876"/>
              <a:gd name="connsiteY111-3518" fmla="*/ 2954 h 9898"/>
              <a:gd name="connsiteX112-3519" fmla="*/ 3452 w 9876"/>
              <a:gd name="connsiteY112-3520" fmla="*/ 3044 h 9898"/>
              <a:gd name="connsiteX113-3521" fmla="*/ 3603 w 9876"/>
              <a:gd name="connsiteY113-3522" fmla="*/ 3196 h 9898"/>
              <a:gd name="connsiteX114-3523" fmla="*/ 3794 w 9876"/>
              <a:gd name="connsiteY114-3524" fmla="*/ 3422 h 9898"/>
              <a:gd name="connsiteX115-3525" fmla="*/ 3966 w 9876"/>
              <a:gd name="connsiteY115-3526" fmla="*/ 3671 h 9898"/>
              <a:gd name="connsiteX116-3527" fmla="*/ 4124 w 9876"/>
              <a:gd name="connsiteY116-3528" fmla="*/ 3941 h 9898"/>
              <a:gd name="connsiteX117-3529" fmla="*/ 4267 w 9876"/>
              <a:gd name="connsiteY117-3530" fmla="*/ 4227 h 9898"/>
              <a:gd name="connsiteX118-3531" fmla="*/ 4387 w 9876"/>
              <a:gd name="connsiteY118-3532" fmla="*/ 4525 h 9898"/>
              <a:gd name="connsiteX119-3533" fmla="*/ 4438 w 9876"/>
              <a:gd name="connsiteY119-3534" fmla="*/ 4682 h 9898"/>
              <a:gd name="connsiteX120-3535" fmla="*/ 4478 w 9876"/>
              <a:gd name="connsiteY120-3536" fmla="*/ 4796 h 9898"/>
              <a:gd name="connsiteX121-3537" fmla="*/ 4542 w 9876"/>
              <a:gd name="connsiteY121-3538" fmla="*/ 5032 h 9898"/>
              <a:gd name="connsiteX122-3539" fmla="*/ 4595 w 9876"/>
              <a:gd name="connsiteY122-3540" fmla="*/ 5270 h 9898"/>
              <a:gd name="connsiteX123-3541" fmla="*/ 4639 w 9876"/>
              <a:gd name="connsiteY123-3542" fmla="*/ 5510 h 9898"/>
              <a:gd name="connsiteX124-3543" fmla="*/ 4697 w 9876"/>
              <a:gd name="connsiteY124-3544" fmla="*/ 5876 h 9898"/>
              <a:gd name="connsiteX125-3545" fmla="*/ 4769 w 9876"/>
              <a:gd name="connsiteY125-3546" fmla="*/ 6363 h 9898"/>
              <a:gd name="connsiteX126-3547" fmla="*/ 4827 w 9876"/>
              <a:gd name="connsiteY126-3548" fmla="*/ 6725 h 9898"/>
              <a:gd name="connsiteX127-3549" fmla="*/ 4872 w 9876"/>
              <a:gd name="connsiteY127-3550" fmla="*/ 6963 h 9898"/>
              <a:gd name="connsiteX128-3551" fmla="*/ 4926 w 9876"/>
              <a:gd name="connsiteY128-3552" fmla="*/ 7195 h 9898"/>
              <a:gd name="connsiteX129-3553" fmla="*/ 4989 w 9876"/>
              <a:gd name="connsiteY129-3554" fmla="*/ 7424 h 9898"/>
              <a:gd name="connsiteX130-3555" fmla="*/ 5064 w 9876"/>
              <a:gd name="connsiteY130-3556" fmla="*/ 7648 h 9898"/>
              <a:gd name="connsiteX131-3557" fmla="*/ 5153 w 9876"/>
              <a:gd name="connsiteY131-3558" fmla="*/ 7861 h 9898"/>
              <a:gd name="connsiteX132-3559" fmla="*/ 5262 w 9876"/>
              <a:gd name="connsiteY132-3560" fmla="*/ 8069 h 9898"/>
              <a:gd name="connsiteX133-3561" fmla="*/ 5387 w 9876"/>
              <a:gd name="connsiteY133-3562" fmla="*/ 8266 h 9898"/>
              <a:gd name="connsiteX134-3563" fmla="*/ 5458 w 9876"/>
              <a:gd name="connsiteY134-3564" fmla="*/ 8361 h 9898"/>
              <a:gd name="connsiteX135-3565" fmla="*/ 5489 w 9876"/>
              <a:gd name="connsiteY135-3566" fmla="*/ 8400 h 9898"/>
              <a:gd name="connsiteX136-3567" fmla="*/ 5556 w 9876"/>
              <a:gd name="connsiteY136-3568" fmla="*/ 8471 h 9898"/>
              <a:gd name="connsiteX137-3569" fmla="*/ 5622 w 9876"/>
              <a:gd name="connsiteY137-3570" fmla="*/ 8532 h 9898"/>
              <a:gd name="connsiteX138-3571" fmla="*/ 5691 w 9876"/>
              <a:gd name="connsiteY138-3572" fmla="*/ 8586 h 9898"/>
              <a:gd name="connsiteX139-3573" fmla="*/ 5758 w 9876"/>
              <a:gd name="connsiteY139-3574" fmla="*/ 8626 h 9898"/>
              <a:gd name="connsiteX140-3575" fmla="*/ 5828 w 9876"/>
              <a:gd name="connsiteY140-3576" fmla="*/ 8656 h 9898"/>
              <a:gd name="connsiteX141-3577" fmla="*/ 5897 w 9876"/>
              <a:gd name="connsiteY141-3578" fmla="*/ 8679 h 9898"/>
              <a:gd name="connsiteX142-3579" fmla="*/ 5968 w 9876"/>
              <a:gd name="connsiteY142-3580" fmla="*/ 8691 h 9898"/>
              <a:gd name="connsiteX143-3581" fmla="*/ 6038 w 9876"/>
              <a:gd name="connsiteY143-3582" fmla="*/ 8691 h 9898"/>
              <a:gd name="connsiteX144-3583" fmla="*/ 6108 w 9876"/>
              <a:gd name="connsiteY144-3584" fmla="*/ 8683 h 9898"/>
              <a:gd name="connsiteX145-3585" fmla="*/ 6178 w 9876"/>
              <a:gd name="connsiteY145-3586" fmla="*/ 8662 h 9898"/>
              <a:gd name="connsiteX146-3587" fmla="*/ 6248 w 9876"/>
              <a:gd name="connsiteY146-3588" fmla="*/ 8634 h 9898"/>
              <a:gd name="connsiteX147-3589" fmla="*/ 6318 w 9876"/>
              <a:gd name="connsiteY147-3590" fmla="*/ 8597 h 9898"/>
              <a:gd name="connsiteX148-3591" fmla="*/ 6386 w 9876"/>
              <a:gd name="connsiteY148-3592" fmla="*/ 8546 h 9898"/>
              <a:gd name="connsiteX149-3593" fmla="*/ 6454 w 9876"/>
              <a:gd name="connsiteY149-3594" fmla="*/ 8488 h 9898"/>
              <a:gd name="connsiteX150-3595" fmla="*/ 6521 w 9876"/>
              <a:gd name="connsiteY150-3596" fmla="*/ 8418 h 9898"/>
              <a:gd name="connsiteX151-3597" fmla="*/ 6555 w 9876"/>
              <a:gd name="connsiteY151-3598" fmla="*/ 8380 h 9898"/>
              <a:gd name="connsiteX152-3599" fmla="*/ 6584 w 9876"/>
              <a:gd name="connsiteY152-3600" fmla="*/ 8344 h 9898"/>
              <a:gd name="connsiteX153-3601" fmla="*/ 6638 w 9876"/>
              <a:gd name="connsiteY153-3602" fmla="*/ 8269 h 9898"/>
              <a:gd name="connsiteX154-3603" fmla="*/ 6682 w 9876"/>
              <a:gd name="connsiteY154-3604" fmla="*/ 8188 h 9898"/>
              <a:gd name="connsiteX155-3605" fmla="*/ 6721 w 9876"/>
              <a:gd name="connsiteY155-3606" fmla="*/ 8104 h 9898"/>
              <a:gd name="connsiteX156-3607" fmla="*/ 6768 w 9876"/>
              <a:gd name="connsiteY156-3608" fmla="*/ 7975 h 9898"/>
              <a:gd name="connsiteX157-3609" fmla="*/ 6815 w 9876"/>
              <a:gd name="connsiteY157-3610" fmla="*/ 7792 h 9898"/>
              <a:gd name="connsiteX158-3611" fmla="*/ 6845 w 9876"/>
              <a:gd name="connsiteY158-3612" fmla="*/ 7602 h 9898"/>
              <a:gd name="connsiteX159-3613" fmla="*/ 6864 w 9876"/>
              <a:gd name="connsiteY159-3614" fmla="*/ 7404 h 9898"/>
              <a:gd name="connsiteX160-3615" fmla="*/ 6880 w 9876"/>
              <a:gd name="connsiteY160-3616" fmla="*/ 7103 h 9898"/>
              <a:gd name="connsiteX161-3617" fmla="*/ 6888 w 9876"/>
              <a:gd name="connsiteY161-3618" fmla="*/ 6902 h 9898"/>
              <a:gd name="connsiteX162-3619" fmla="*/ 6900 w 9876"/>
              <a:gd name="connsiteY162-3620" fmla="*/ 6631 h 9898"/>
              <a:gd name="connsiteX163-3621" fmla="*/ 6914 w 9876"/>
              <a:gd name="connsiteY163-3622" fmla="*/ 6085 h 9898"/>
              <a:gd name="connsiteX164-3623" fmla="*/ 6914 w 9876"/>
              <a:gd name="connsiteY164-3624" fmla="*/ 5538 h 9898"/>
              <a:gd name="connsiteX165-3625" fmla="*/ 6903 w 9876"/>
              <a:gd name="connsiteY165-3626" fmla="*/ 4994 h 9898"/>
              <a:gd name="connsiteX166-3627" fmla="*/ 6894 w 9876"/>
              <a:gd name="connsiteY166-3628" fmla="*/ 4721 h 9898"/>
              <a:gd name="connsiteX167-3629" fmla="*/ 6891 w 9876"/>
              <a:gd name="connsiteY167-3630" fmla="*/ 4658 h 9898"/>
              <a:gd name="connsiteX168-3631" fmla="*/ 6879 w 9876"/>
              <a:gd name="connsiteY168-3632" fmla="*/ 4525 h 9898"/>
              <a:gd name="connsiteX169-3633" fmla="*/ 6860 w 9876"/>
              <a:gd name="connsiteY169-3634" fmla="*/ 4399 h 9898"/>
              <a:gd name="connsiteX170-3635" fmla="*/ 6830 w 9876"/>
              <a:gd name="connsiteY170-3636" fmla="*/ 4276 h 9898"/>
              <a:gd name="connsiteX171-3637" fmla="*/ 6800 w 9876"/>
              <a:gd name="connsiteY171-3638" fmla="*/ 4156 h 9898"/>
              <a:gd name="connsiteX172-3639" fmla="*/ 6759 w 9876"/>
              <a:gd name="connsiteY172-3640" fmla="*/ 4041 h 9898"/>
              <a:gd name="connsiteX173-3641" fmla="*/ 6712 w 9876"/>
              <a:gd name="connsiteY173-3642" fmla="*/ 3930 h 9898"/>
              <a:gd name="connsiteX174-3643" fmla="*/ 6660 w 9876"/>
              <a:gd name="connsiteY174-3644" fmla="*/ 3826 h 9898"/>
              <a:gd name="connsiteX175-3645" fmla="*/ 6601 w 9876"/>
              <a:gd name="connsiteY175-3646" fmla="*/ 3730 h 9898"/>
              <a:gd name="connsiteX176-3647" fmla="*/ 6537 w 9876"/>
              <a:gd name="connsiteY176-3648" fmla="*/ 3642 h 9898"/>
              <a:gd name="connsiteX177-3649" fmla="*/ 6466 w 9876"/>
              <a:gd name="connsiteY177-3650" fmla="*/ 3563 h 9898"/>
              <a:gd name="connsiteX178-3651" fmla="*/ 6390 w 9876"/>
              <a:gd name="connsiteY178-3652" fmla="*/ 3492 h 9898"/>
              <a:gd name="connsiteX179-3653" fmla="*/ 6311 w 9876"/>
              <a:gd name="connsiteY179-3654" fmla="*/ 3434 h 9898"/>
              <a:gd name="connsiteX180-3655" fmla="*/ 6226 w 9876"/>
              <a:gd name="connsiteY180-3656" fmla="*/ 3382 h 9898"/>
              <a:gd name="connsiteX181-3657" fmla="*/ 6135 w 9876"/>
              <a:gd name="connsiteY181-3658" fmla="*/ 3347 h 9898"/>
              <a:gd name="connsiteX182-3659" fmla="*/ 6039 w 9876"/>
              <a:gd name="connsiteY182-3660" fmla="*/ 3324 h 9898"/>
              <a:gd name="connsiteX183-3661" fmla="*/ 5989 w 9876"/>
              <a:gd name="connsiteY183-3662" fmla="*/ 3319 h 9898"/>
              <a:gd name="connsiteX184-3663" fmla="*/ 5964 w 9876"/>
              <a:gd name="connsiteY184-3664" fmla="*/ 3318 h 9898"/>
              <a:gd name="connsiteX185-3665" fmla="*/ 5912 w 9876"/>
              <a:gd name="connsiteY185-3666" fmla="*/ 3323 h 9898"/>
              <a:gd name="connsiteX186-3667" fmla="*/ 5860 w 9876"/>
              <a:gd name="connsiteY186-3668" fmla="*/ 3337 h 9898"/>
              <a:gd name="connsiteX187-3669" fmla="*/ 5811 w 9876"/>
              <a:gd name="connsiteY187-3670" fmla="*/ 3362 h 9898"/>
              <a:gd name="connsiteX188-3671" fmla="*/ 5765 w 9876"/>
              <a:gd name="connsiteY188-3672" fmla="*/ 3398 h 9898"/>
              <a:gd name="connsiteX189-3673" fmla="*/ 5724 w 9876"/>
              <a:gd name="connsiteY189-3674" fmla="*/ 3443 h 9898"/>
              <a:gd name="connsiteX190-3675" fmla="*/ 5692 w 9876"/>
              <a:gd name="connsiteY190-3676" fmla="*/ 3495 h 9898"/>
              <a:gd name="connsiteX191-3677" fmla="*/ 5667 w 9876"/>
              <a:gd name="connsiteY191-3678" fmla="*/ 3555 h 9898"/>
              <a:gd name="connsiteX192-3679" fmla="*/ 5658 w 9876"/>
              <a:gd name="connsiteY192-3680" fmla="*/ 3588 h 9898"/>
              <a:gd name="connsiteX193-3681" fmla="*/ 5654 w 9876"/>
              <a:gd name="connsiteY193-3682" fmla="*/ 3616 h 9898"/>
              <a:gd name="connsiteX194-3683" fmla="*/ 5648 w 9876"/>
              <a:gd name="connsiteY194-3684" fmla="*/ 3668 h 9898"/>
              <a:gd name="connsiteX195-3685" fmla="*/ 5653 w 9876"/>
              <a:gd name="connsiteY195-3686" fmla="*/ 3749 h 9898"/>
              <a:gd name="connsiteX196-3687" fmla="*/ 5674 w 9876"/>
              <a:gd name="connsiteY196-3688" fmla="*/ 3856 h 9898"/>
              <a:gd name="connsiteX197-3689" fmla="*/ 5714 w 9876"/>
              <a:gd name="connsiteY197-3690" fmla="*/ 3950 h 9898"/>
              <a:gd name="connsiteX198-3691" fmla="*/ 5739 w 9876"/>
              <a:gd name="connsiteY198-3692" fmla="*/ 3993 h 9898"/>
              <a:gd name="connsiteX199-3693" fmla="*/ 5787 w 9876"/>
              <a:gd name="connsiteY199-3694" fmla="*/ 4065 h 9898"/>
              <a:gd name="connsiteX200-3695" fmla="*/ 5886 w 9876"/>
              <a:gd name="connsiteY200-3696" fmla="*/ 4186 h 9898"/>
              <a:gd name="connsiteX201-3697" fmla="*/ 5986 w 9876"/>
              <a:gd name="connsiteY201-3698" fmla="*/ 4285 h 9898"/>
              <a:gd name="connsiteX202-3699" fmla="*/ 6091 w 9876"/>
              <a:gd name="connsiteY202-3700" fmla="*/ 4363 h 9898"/>
              <a:gd name="connsiteX203-3701" fmla="*/ 6194 w 9876"/>
              <a:gd name="connsiteY203-3702" fmla="*/ 4415 h 9898"/>
              <a:gd name="connsiteX204-3703" fmla="*/ 6301 w 9876"/>
              <a:gd name="connsiteY204-3704" fmla="*/ 4448 h 9898"/>
              <a:gd name="connsiteX205-3705" fmla="*/ 6408 w 9876"/>
              <a:gd name="connsiteY205-3706" fmla="*/ 4461 h 9898"/>
              <a:gd name="connsiteX206-3707" fmla="*/ 6514 w 9876"/>
              <a:gd name="connsiteY206-3708" fmla="*/ 4451 h 9898"/>
              <a:gd name="connsiteX207-3709" fmla="*/ 6620 w 9876"/>
              <a:gd name="connsiteY207-3710" fmla="*/ 4426 h 9898"/>
              <a:gd name="connsiteX208-3711" fmla="*/ 6726 w 9876"/>
              <a:gd name="connsiteY208-3712" fmla="*/ 4381 h 9898"/>
              <a:gd name="connsiteX209-3713" fmla="*/ 6829 w 9876"/>
              <a:gd name="connsiteY209-3714" fmla="*/ 4324 h 9898"/>
              <a:gd name="connsiteX210-3715" fmla="*/ 6931 w 9876"/>
              <a:gd name="connsiteY210-3716" fmla="*/ 4247 h 9898"/>
              <a:gd name="connsiteX211-3717" fmla="*/ 7028 w 9876"/>
              <a:gd name="connsiteY211-3718" fmla="*/ 4157 h 9898"/>
              <a:gd name="connsiteX212-3719" fmla="*/ 7124 w 9876"/>
              <a:gd name="connsiteY212-3720" fmla="*/ 4054 h 9898"/>
              <a:gd name="connsiteX213-3721" fmla="*/ 7215 w 9876"/>
              <a:gd name="connsiteY213-3722" fmla="*/ 3939 h 9898"/>
              <a:gd name="connsiteX214-3723" fmla="*/ 7299 w 9876"/>
              <a:gd name="connsiteY214-3724" fmla="*/ 3811 h 9898"/>
              <a:gd name="connsiteX215-3725" fmla="*/ 7341 w 9876"/>
              <a:gd name="connsiteY215-3726" fmla="*/ 3743 h 9898"/>
              <a:gd name="connsiteX216-3727" fmla="*/ 7413 w 9876"/>
              <a:gd name="connsiteY216-3728" fmla="*/ 3617 h 9898"/>
              <a:gd name="connsiteX217-3729" fmla="*/ 7545 w 9876"/>
              <a:gd name="connsiteY217-3730" fmla="*/ 3349 h 9898"/>
              <a:gd name="connsiteX218-3731" fmla="*/ 7658 w 9876"/>
              <a:gd name="connsiteY218-3732" fmla="*/ 3063 h 9898"/>
              <a:gd name="connsiteX219-3733" fmla="*/ 7728 w 9876"/>
              <a:gd name="connsiteY219-3734" fmla="*/ 2841 h 9898"/>
              <a:gd name="connsiteX220-3735" fmla="*/ 7770 w 9876"/>
              <a:gd name="connsiteY220-3736" fmla="*/ 2689 h 9898"/>
              <a:gd name="connsiteX221-3737" fmla="*/ 7802 w 9876"/>
              <a:gd name="connsiteY221-3738" fmla="*/ 2535 h 9898"/>
              <a:gd name="connsiteX222-3739" fmla="*/ 7833 w 9876"/>
              <a:gd name="connsiteY222-3740" fmla="*/ 2376 h 9898"/>
              <a:gd name="connsiteX223-3741" fmla="*/ 7853 w 9876"/>
              <a:gd name="connsiteY223-3742" fmla="*/ 2219 h 9898"/>
              <a:gd name="connsiteX224-3743" fmla="*/ 7866 w 9876"/>
              <a:gd name="connsiteY224-3744" fmla="*/ 2059 h 9898"/>
              <a:gd name="connsiteX225-3745" fmla="*/ 7874 w 9876"/>
              <a:gd name="connsiteY225-3746" fmla="*/ 1898 h 9898"/>
              <a:gd name="connsiteX226-3747" fmla="*/ 7872 w 9876"/>
              <a:gd name="connsiteY226-3748" fmla="*/ 1737 h 9898"/>
              <a:gd name="connsiteX227-3749" fmla="*/ 7864 w 9876"/>
              <a:gd name="connsiteY227-3750" fmla="*/ 1575 h 9898"/>
              <a:gd name="connsiteX228-3751" fmla="*/ 7850 w 9876"/>
              <a:gd name="connsiteY228-3752" fmla="*/ 1414 h 9898"/>
              <a:gd name="connsiteX229-3753" fmla="*/ 7839 w 9876"/>
              <a:gd name="connsiteY229-3754" fmla="*/ 1334 h 9898"/>
              <a:gd name="connsiteX230-3755" fmla="*/ 7818 w 9876"/>
              <a:gd name="connsiteY230-3756" fmla="*/ 1224 h 9898"/>
              <a:gd name="connsiteX231-3757" fmla="*/ 7794 w 9876"/>
              <a:gd name="connsiteY231-3758" fmla="*/ 1044 h 9898"/>
              <a:gd name="connsiteX232-3759" fmla="*/ 7785 w 9876"/>
              <a:gd name="connsiteY232-3760" fmla="*/ 921 h 9898"/>
              <a:gd name="connsiteX233-3761" fmla="*/ 7787 w 9876"/>
              <a:gd name="connsiteY233-3762" fmla="*/ 803 h 9898"/>
              <a:gd name="connsiteX234-3763" fmla="*/ 7805 w 9876"/>
              <a:gd name="connsiteY234-3764" fmla="*/ 691 h 9898"/>
              <a:gd name="connsiteX235-3765" fmla="*/ 7836 w 9876"/>
              <a:gd name="connsiteY235-3766" fmla="*/ 617 h 9898"/>
              <a:gd name="connsiteX236-3767" fmla="*/ 7859 w 9876"/>
              <a:gd name="connsiteY236-3768" fmla="*/ 570 h 9898"/>
              <a:gd name="connsiteX237-3769" fmla="*/ 7893 w 9876"/>
              <a:gd name="connsiteY237-3770" fmla="*/ 531 h 9898"/>
              <a:gd name="connsiteX238-3771" fmla="*/ 7930 w 9876"/>
              <a:gd name="connsiteY238-3772" fmla="*/ 495 h 9898"/>
              <a:gd name="connsiteX239-3773" fmla="*/ 7950 w 9876"/>
              <a:gd name="connsiteY239-3774" fmla="*/ 481 h 9898"/>
              <a:gd name="connsiteX240-3775" fmla="*/ 7988 w 9876"/>
              <a:gd name="connsiteY240-3776" fmla="*/ 461 h 9898"/>
              <a:gd name="connsiteX241-3777" fmla="*/ 8058 w 9876"/>
              <a:gd name="connsiteY241-3778" fmla="*/ 447 h 9898"/>
              <a:gd name="connsiteX242-3779" fmla="*/ 8127 w 9876"/>
              <a:gd name="connsiteY242-3780" fmla="*/ 456 h 9898"/>
              <a:gd name="connsiteX243-3781" fmla="*/ 8198 w 9876"/>
              <a:gd name="connsiteY243-3782" fmla="*/ 488 h 9898"/>
              <a:gd name="connsiteX244-3783" fmla="*/ 8266 w 9876"/>
              <a:gd name="connsiteY244-3784" fmla="*/ 536 h 9898"/>
              <a:gd name="connsiteX245-3785" fmla="*/ 8328 w 9876"/>
              <a:gd name="connsiteY245-3786" fmla="*/ 598 h 9898"/>
              <a:gd name="connsiteX246-3787" fmla="*/ 8385 w 9876"/>
              <a:gd name="connsiteY246-3788" fmla="*/ 669 h 9898"/>
              <a:gd name="connsiteX247-3789" fmla="*/ 8432 w 9876"/>
              <a:gd name="connsiteY247-3790" fmla="*/ 740 h 9898"/>
              <a:gd name="connsiteX248-3791" fmla="*/ 8453 w 9876"/>
              <a:gd name="connsiteY248-3792" fmla="*/ 777 h 9898"/>
              <a:gd name="connsiteX249-3793" fmla="*/ 8538 w 9876"/>
              <a:gd name="connsiteY249-3794" fmla="*/ 953 h 9898"/>
              <a:gd name="connsiteX250-3795" fmla="*/ 8683 w 9876"/>
              <a:gd name="connsiteY250-3796" fmla="*/ 1242 h 9898"/>
              <a:gd name="connsiteX251-3797" fmla="*/ 8758 w 9876"/>
              <a:gd name="connsiteY251-3798" fmla="*/ 1370 h 9898"/>
              <a:gd name="connsiteX252-3799" fmla="*/ 8814 w 9876"/>
              <a:gd name="connsiteY252-3800" fmla="*/ 1445 h 9898"/>
              <a:gd name="connsiteX253-3801" fmla="*/ 8871 w 9876"/>
              <a:gd name="connsiteY253-3802" fmla="*/ 1511 h 9898"/>
              <a:gd name="connsiteX254-3803" fmla="*/ 8927 w 9876"/>
              <a:gd name="connsiteY254-3804" fmla="*/ 1560 h 9898"/>
              <a:gd name="connsiteX255-3805" fmla="*/ 8990 w 9876"/>
              <a:gd name="connsiteY255-3806" fmla="*/ 1592 h 9898"/>
              <a:gd name="connsiteX256-3807" fmla="*/ 9054 w 9876"/>
              <a:gd name="connsiteY256-3808" fmla="*/ 1605 h 9898"/>
              <a:gd name="connsiteX257-3809" fmla="*/ 9121 w 9876"/>
              <a:gd name="connsiteY257-3810" fmla="*/ 1597 h 9898"/>
              <a:gd name="connsiteX258-3811" fmla="*/ 9193 w 9876"/>
              <a:gd name="connsiteY258-3812" fmla="*/ 1565 h 9898"/>
              <a:gd name="connsiteX259-3813" fmla="*/ 9268 w 9876"/>
              <a:gd name="connsiteY259-3814" fmla="*/ 1504 h 9898"/>
              <a:gd name="connsiteX260-3815" fmla="*/ 9346 w 9876"/>
              <a:gd name="connsiteY260-3816" fmla="*/ 1412 h 9898"/>
              <a:gd name="connsiteX261-3817" fmla="*/ 9386 w 9876"/>
              <a:gd name="connsiteY261-3818" fmla="*/ 1354 h 9898"/>
              <a:gd name="connsiteX262-3819" fmla="*/ 9426 w 9876"/>
              <a:gd name="connsiteY262-3820" fmla="*/ 1289 h 9898"/>
              <a:gd name="connsiteX263-3821" fmla="*/ 9495 w 9876"/>
              <a:gd name="connsiteY263-3822" fmla="*/ 1149 h 9898"/>
              <a:gd name="connsiteX264-3823" fmla="*/ 9552 w 9876"/>
              <a:gd name="connsiteY264-3824" fmla="*/ 995 h 9898"/>
              <a:gd name="connsiteX265-3825" fmla="*/ 9601 w 9876"/>
              <a:gd name="connsiteY265-3826" fmla="*/ 836 h 9898"/>
              <a:gd name="connsiteX266-3827" fmla="*/ 9622 w 9876"/>
              <a:gd name="connsiteY266-3828" fmla="*/ 756 h 9898"/>
              <a:gd name="connsiteX267-3829" fmla="*/ 9674 w 9876"/>
              <a:gd name="connsiteY267-3830" fmla="*/ 564 h 9898"/>
              <a:gd name="connsiteX268-3831" fmla="*/ 9761 w 9876"/>
              <a:gd name="connsiteY268-3832" fmla="*/ 269 h 9898"/>
              <a:gd name="connsiteX269-3833" fmla="*/ 9832 w 9876"/>
              <a:gd name="connsiteY269-3834" fmla="*/ 85 h 9898"/>
              <a:gd name="connsiteX270-3835" fmla="*/ 9876 w 9876"/>
              <a:gd name="connsiteY270-3836" fmla="*/ 0 h 9898"/>
              <a:gd name="connsiteX0-3837" fmla="*/ 177 w 10000"/>
              <a:gd name="connsiteY0-3838" fmla="*/ 9883 h 9883"/>
              <a:gd name="connsiteX1-3839" fmla="*/ 317 w 10000"/>
              <a:gd name="connsiteY1-3840" fmla="*/ 9753 h 9883"/>
              <a:gd name="connsiteX2-3841" fmla="*/ 449 w 10000"/>
              <a:gd name="connsiteY2-3842" fmla="*/ 9608 h 9883"/>
              <a:gd name="connsiteX3-3843" fmla="*/ 569 w 10000"/>
              <a:gd name="connsiteY3-3844" fmla="*/ 9448 h 9883"/>
              <a:gd name="connsiteX4-3845" fmla="*/ 675 w 10000"/>
              <a:gd name="connsiteY4-3846" fmla="*/ 9278 h 9883"/>
              <a:gd name="connsiteX5-3847" fmla="*/ 769 w 10000"/>
              <a:gd name="connsiteY5-3848" fmla="*/ 9089 h 9883"/>
              <a:gd name="connsiteX6-3849" fmla="*/ 846 w 10000"/>
              <a:gd name="connsiteY6-3850" fmla="*/ 8891 h 9883"/>
              <a:gd name="connsiteX7-3851" fmla="*/ 905 w 10000"/>
              <a:gd name="connsiteY7-3852" fmla="*/ 8675 h 9883"/>
              <a:gd name="connsiteX8-3853" fmla="*/ 926 w 10000"/>
              <a:gd name="connsiteY8-3854" fmla="*/ 8562 h 9883"/>
              <a:gd name="connsiteX9-3855" fmla="*/ 942 w 10000"/>
              <a:gd name="connsiteY9-3856" fmla="*/ 8470 h 9883"/>
              <a:gd name="connsiteX10-3857" fmla="*/ 958 w 10000"/>
              <a:gd name="connsiteY10-3858" fmla="*/ 8283 h 9883"/>
              <a:gd name="connsiteX11-3859" fmla="*/ 961 w 10000"/>
              <a:gd name="connsiteY11-3860" fmla="*/ 8101 h 9883"/>
              <a:gd name="connsiteX12-3861" fmla="*/ 944 w 10000"/>
              <a:gd name="connsiteY12-3862" fmla="*/ 7916 h 9883"/>
              <a:gd name="connsiteX13-3863" fmla="*/ 912 w 10000"/>
              <a:gd name="connsiteY13-3864" fmla="*/ 7738 h 9883"/>
              <a:gd name="connsiteX14-3865" fmla="*/ 861 w 10000"/>
              <a:gd name="connsiteY14-3866" fmla="*/ 7566 h 9883"/>
              <a:gd name="connsiteX15-3867" fmla="*/ 795 w 10000"/>
              <a:gd name="connsiteY15-3868" fmla="*/ 7408 h 9883"/>
              <a:gd name="connsiteX16-3869" fmla="*/ 709 w 10000"/>
              <a:gd name="connsiteY16-3870" fmla="*/ 7257 h 9883"/>
              <a:gd name="connsiteX17-3871" fmla="*/ 657 w 10000"/>
              <a:gd name="connsiteY17-3872" fmla="*/ 7187 h 9883"/>
              <a:gd name="connsiteX18-3873" fmla="*/ 625 w 10000"/>
              <a:gd name="connsiteY18-3874" fmla="*/ 7147 h 9883"/>
              <a:gd name="connsiteX19-3875" fmla="*/ 557 w 10000"/>
              <a:gd name="connsiteY19-3876" fmla="*/ 7083 h 9883"/>
              <a:gd name="connsiteX20-3877" fmla="*/ 492 w 10000"/>
              <a:gd name="connsiteY20-3878" fmla="*/ 7037 h 9883"/>
              <a:gd name="connsiteX21-3879" fmla="*/ 427 w 10000"/>
              <a:gd name="connsiteY21-3880" fmla="*/ 7008 h 9883"/>
              <a:gd name="connsiteX22-3881" fmla="*/ 365 w 10000"/>
              <a:gd name="connsiteY22-3882" fmla="*/ 6997 h 9883"/>
              <a:gd name="connsiteX23-3883" fmla="*/ 304 w 10000"/>
              <a:gd name="connsiteY23-3884" fmla="*/ 7002 h 9883"/>
              <a:gd name="connsiteX24-3885" fmla="*/ 245 w 10000"/>
              <a:gd name="connsiteY24-3886" fmla="*/ 7022 h 9883"/>
              <a:gd name="connsiteX25-3887" fmla="*/ 191 w 10000"/>
              <a:gd name="connsiteY25-3888" fmla="*/ 7055 h 9883"/>
              <a:gd name="connsiteX26-3889" fmla="*/ 144 w 10000"/>
              <a:gd name="connsiteY26-3890" fmla="*/ 7101 h 9883"/>
              <a:gd name="connsiteX27-3891" fmla="*/ 101 w 10000"/>
              <a:gd name="connsiteY27-3892" fmla="*/ 7162 h 9883"/>
              <a:gd name="connsiteX28-3893" fmla="*/ 66 w 10000"/>
              <a:gd name="connsiteY28-3894" fmla="*/ 7234 h 9883"/>
              <a:gd name="connsiteX29-3895" fmla="*/ 35 w 10000"/>
              <a:gd name="connsiteY29-3896" fmla="*/ 7315 h 9883"/>
              <a:gd name="connsiteX30-3897" fmla="*/ 16 w 10000"/>
              <a:gd name="connsiteY30-3898" fmla="*/ 7408 h 9883"/>
              <a:gd name="connsiteX31-3899" fmla="*/ 3 w 10000"/>
              <a:gd name="connsiteY31-3900" fmla="*/ 7504 h 9883"/>
              <a:gd name="connsiteX32-3901" fmla="*/ 0 w 10000"/>
              <a:gd name="connsiteY32-3902" fmla="*/ 7611 h 9883"/>
              <a:gd name="connsiteX33-3903" fmla="*/ 7 w 10000"/>
              <a:gd name="connsiteY33-3904" fmla="*/ 7722 h 9883"/>
              <a:gd name="connsiteX34-3905" fmla="*/ 14 w 10000"/>
              <a:gd name="connsiteY34-3906" fmla="*/ 7779 h 9883"/>
              <a:gd name="connsiteX35-3907" fmla="*/ 29 w 10000"/>
              <a:gd name="connsiteY35-3908" fmla="*/ 7878 h 9883"/>
              <a:gd name="connsiteX36-3909" fmla="*/ 76 w 10000"/>
              <a:gd name="connsiteY36-3910" fmla="*/ 8065 h 9883"/>
              <a:gd name="connsiteX37-3911" fmla="*/ 138 w 10000"/>
              <a:gd name="connsiteY37-3912" fmla="*/ 8246 h 9883"/>
              <a:gd name="connsiteX38-3913" fmla="*/ 214 w 10000"/>
              <a:gd name="connsiteY38-3914" fmla="*/ 8420 h 9883"/>
              <a:gd name="connsiteX39-3915" fmla="*/ 304 w 10000"/>
              <a:gd name="connsiteY39-3916" fmla="*/ 8582 h 9883"/>
              <a:gd name="connsiteX40-3917" fmla="*/ 401 w 10000"/>
              <a:gd name="connsiteY40-3918" fmla="*/ 8735 h 9883"/>
              <a:gd name="connsiteX41-3919" fmla="*/ 510 w 10000"/>
              <a:gd name="connsiteY41-3920" fmla="*/ 8879 h 9883"/>
              <a:gd name="connsiteX42-3921" fmla="*/ 630 w 10000"/>
              <a:gd name="connsiteY42-3922" fmla="*/ 9012 h 9883"/>
              <a:gd name="connsiteX43-3923" fmla="*/ 754 w 10000"/>
              <a:gd name="connsiteY43-3924" fmla="*/ 9135 h 9883"/>
              <a:gd name="connsiteX44-3925" fmla="*/ 886 w 10000"/>
              <a:gd name="connsiteY44-3926" fmla="*/ 9242 h 9883"/>
              <a:gd name="connsiteX45-3927" fmla="*/ 1019 w 10000"/>
              <a:gd name="connsiteY45-3928" fmla="*/ 9336 h 9883"/>
              <a:gd name="connsiteX46-3929" fmla="*/ 1157 w 10000"/>
              <a:gd name="connsiteY46-3930" fmla="*/ 9419 h 9883"/>
              <a:gd name="connsiteX47-3931" fmla="*/ 1294 w 10000"/>
              <a:gd name="connsiteY47-3932" fmla="*/ 9488 h 9883"/>
              <a:gd name="connsiteX48-3933" fmla="*/ 1434 w 10000"/>
              <a:gd name="connsiteY48-3934" fmla="*/ 9540 h 9883"/>
              <a:gd name="connsiteX49-3935" fmla="*/ 1571 w 10000"/>
              <a:gd name="connsiteY49-3936" fmla="*/ 9575 h 9883"/>
              <a:gd name="connsiteX50-3937" fmla="*/ 1705 w 10000"/>
              <a:gd name="connsiteY50-3938" fmla="*/ 9597 h 9883"/>
              <a:gd name="connsiteX51-3939" fmla="*/ 1769 w 10000"/>
              <a:gd name="connsiteY51-3940" fmla="*/ 9598 h 9883"/>
              <a:gd name="connsiteX52-3941" fmla="*/ 1844 w 10000"/>
              <a:gd name="connsiteY52-3942" fmla="*/ 9597 h 9883"/>
              <a:gd name="connsiteX53-3943" fmla="*/ 1992 w 10000"/>
              <a:gd name="connsiteY53-3944" fmla="*/ 9574 h 9883"/>
              <a:gd name="connsiteX54-3945" fmla="*/ 2129 w 10000"/>
              <a:gd name="connsiteY54-3946" fmla="*/ 9524 h 9883"/>
              <a:gd name="connsiteX55-3947" fmla="*/ 2263 w 10000"/>
              <a:gd name="connsiteY55-3948" fmla="*/ 9448 h 9883"/>
              <a:gd name="connsiteX56-3949" fmla="*/ 2382 w 10000"/>
              <a:gd name="connsiteY56-3950" fmla="*/ 9349 h 9883"/>
              <a:gd name="connsiteX57-3951" fmla="*/ 2491 w 10000"/>
              <a:gd name="connsiteY57-3952" fmla="*/ 9220 h 9883"/>
              <a:gd name="connsiteX58-3953" fmla="*/ 2561 w 10000"/>
              <a:gd name="connsiteY58-3954" fmla="*/ 9110 h 9883"/>
              <a:gd name="connsiteX59-3955" fmla="*/ 2602 w 10000"/>
              <a:gd name="connsiteY59-3956" fmla="*/ 9027 h 9883"/>
              <a:gd name="connsiteX60-3957" fmla="*/ 2639 w 10000"/>
              <a:gd name="connsiteY60-3958" fmla="*/ 8938 h 9883"/>
              <a:gd name="connsiteX61-3959" fmla="*/ 2674 w 10000"/>
              <a:gd name="connsiteY61-3960" fmla="*/ 8843 h 9883"/>
              <a:gd name="connsiteX62-3961" fmla="*/ 2687 w 10000"/>
              <a:gd name="connsiteY62-3962" fmla="*/ 8792 h 9883"/>
              <a:gd name="connsiteX63-3963" fmla="*/ 2706 w 10000"/>
              <a:gd name="connsiteY63-3964" fmla="*/ 8712 h 9883"/>
              <a:gd name="connsiteX64-3965" fmla="*/ 2736 w 10000"/>
              <a:gd name="connsiteY64-3966" fmla="*/ 8553 h 9883"/>
              <a:gd name="connsiteX65-3967" fmla="*/ 2750 w 10000"/>
              <a:gd name="connsiteY65-3968" fmla="*/ 8405 h 9883"/>
              <a:gd name="connsiteX66-3969" fmla="*/ 2754 w 10000"/>
              <a:gd name="connsiteY66-3970" fmla="*/ 8260 h 9883"/>
              <a:gd name="connsiteX67-3971" fmla="*/ 2746 w 10000"/>
              <a:gd name="connsiteY67-3972" fmla="*/ 8123 h 9883"/>
              <a:gd name="connsiteX68-3973" fmla="*/ 2727 w 10000"/>
              <a:gd name="connsiteY68-3974" fmla="*/ 7988 h 9883"/>
              <a:gd name="connsiteX69-3975" fmla="*/ 2700 w 10000"/>
              <a:gd name="connsiteY69-3976" fmla="*/ 7855 h 9883"/>
              <a:gd name="connsiteX70-3977" fmla="*/ 2665 w 10000"/>
              <a:gd name="connsiteY70-3978" fmla="*/ 7728 h 9883"/>
              <a:gd name="connsiteX71-3979" fmla="*/ 2600 w 10000"/>
              <a:gd name="connsiteY71-3980" fmla="*/ 7540 h 9883"/>
              <a:gd name="connsiteX72-3981" fmla="*/ 2496 w 10000"/>
              <a:gd name="connsiteY72-3982" fmla="*/ 7293 h 9883"/>
              <a:gd name="connsiteX73-3983" fmla="*/ 2319 w 10000"/>
              <a:gd name="connsiteY73-3984" fmla="*/ 6928 h 9883"/>
              <a:gd name="connsiteX74-3985" fmla="*/ 2199 w 10000"/>
              <a:gd name="connsiteY74-3986" fmla="*/ 6672 h 9883"/>
              <a:gd name="connsiteX75-3987" fmla="*/ 2032 w 10000"/>
              <a:gd name="connsiteY75-3988" fmla="*/ 6327 h 9883"/>
              <a:gd name="connsiteX76-3989" fmla="*/ 1728 w 10000"/>
              <a:gd name="connsiteY76-3990" fmla="*/ 5697 h 9883"/>
              <a:gd name="connsiteX77-3991" fmla="*/ 1579 w 10000"/>
              <a:gd name="connsiteY77-3992" fmla="*/ 5356 h 9883"/>
              <a:gd name="connsiteX78-3993" fmla="*/ 1484 w 10000"/>
              <a:gd name="connsiteY78-3994" fmla="*/ 5122 h 9883"/>
              <a:gd name="connsiteX79-3995" fmla="*/ 1399 w 10000"/>
              <a:gd name="connsiteY79-3996" fmla="*/ 4886 h 9883"/>
              <a:gd name="connsiteX80-3997" fmla="*/ 1327 w 10000"/>
              <a:gd name="connsiteY80-3998" fmla="*/ 4648 h 9883"/>
              <a:gd name="connsiteX81-3999" fmla="*/ 1272 w 10000"/>
              <a:gd name="connsiteY81-4000" fmla="*/ 4408 h 9883"/>
              <a:gd name="connsiteX82-4001" fmla="*/ 1232 w 10000"/>
              <a:gd name="connsiteY82-4002" fmla="*/ 4173 h 9883"/>
              <a:gd name="connsiteX83-4003" fmla="*/ 1213 w 10000"/>
              <a:gd name="connsiteY83-4004" fmla="*/ 3940 h 9883"/>
              <a:gd name="connsiteX84-4005" fmla="*/ 1216 w 10000"/>
              <a:gd name="connsiteY84-4006" fmla="*/ 3768 h 9883"/>
              <a:gd name="connsiteX85-4007" fmla="*/ 1225 w 10000"/>
              <a:gd name="connsiteY85-4008" fmla="*/ 3659 h 9883"/>
              <a:gd name="connsiteX86-4009" fmla="*/ 1241 w 10000"/>
              <a:gd name="connsiteY86-4010" fmla="*/ 3548 h 9883"/>
              <a:gd name="connsiteX87-4011" fmla="*/ 1267 w 10000"/>
              <a:gd name="connsiteY87-4012" fmla="*/ 3441 h 9883"/>
              <a:gd name="connsiteX88-4013" fmla="*/ 1296 w 10000"/>
              <a:gd name="connsiteY88-4014" fmla="*/ 3336 h 9883"/>
              <a:gd name="connsiteX89-4015" fmla="*/ 1337 w 10000"/>
              <a:gd name="connsiteY89-4016" fmla="*/ 3233 h 9883"/>
              <a:gd name="connsiteX90-4017" fmla="*/ 1359 w 10000"/>
              <a:gd name="connsiteY90-4018" fmla="*/ 3184 h 9883"/>
              <a:gd name="connsiteX91-4019" fmla="*/ 1392 w 10000"/>
              <a:gd name="connsiteY91-4020" fmla="*/ 3113 h 9883"/>
              <a:gd name="connsiteX92-4021" fmla="*/ 1470 w 10000"/>
              <a:gd name="connsiteY92-4022" fmla="*/ 2994 h 9883"/>
              <a:gd name="connsiteX93-4023" fmla="*/ 1560 w 10000"/>
              <a:gd name="connsiteY93-4024" fmla="*/ 2888 h 9883"/>
              <a:gd name="connsiteX94-4025" fmla="*/ 1657 w 10000"/>
              <a:gd name="connsiteY94-4026" fmla="*/ 2802 h 9883"/>
              <a:gd name="connsiteX95-4027" fmla="*/ 1762 w 10000"/>
              <a:gd name="connsiteY95-4028" fmla="*/ 2730 h 9883"/>
              <a:gd name="connsiteX96-4029" fmla="*/ 1874 w 10000"/>
              <a:gd name="connsiteY96-4030" fmla="*/ 2671 h 9883"/>
              <a:gd name="connsiteX97-4031" fmla="*/ 1992 w 10000"/>
              <a:gd name="connsiteY97-4032" fmla="*/ 2631 h 9883"/>
              <a:gd name="connsiteX98-4033" fmla="*/ 2110 w 10000"/>
              <a:gd name="connsiteY98-4034" fmla="*/ 2602 h 9883"/>
              <a:gd name="connsiteX99-4035" fmla="*/ 2234 w 10000"/>
              <a:gd name="connsiteY99-4036" fmla="*/ 2585 h 9883"/>
              <a:gd name="connsiteX100-4037" fmla="*/ 2359 w 10000"/>
              <a:gd name="connsiteY100-4038" fmla="*/ 2580 h 9883"/>
              <a:gd name="connsiteX101-4039" fmla="*/ 2485 w 10000"/>
              <a:gd name="connsiteY101-4040" fmla="*/ 2586 h 9883"/>
              <a:gd name="connsiteX102-4041" fmla="*/ 2607 w 10000"/>
              <a:gd name="connsiteY102-4042" fmla="*/ 2604 h 9883"/>
              <a:gd name="connsiteX103-4043" fmla="*/ 2727 w 10000"/>
              <a:gd name="connsiteY103-4044" fmla="*/ 2631 h 9883"/>
              <a:gd name="connsiteX104-4045" fmla="*/ 2844 w 10000"/>
              <a:gd name="connsiteY104-4046" fmla="*/ 2665 h 9883"/>
              <a:gd name="connsiteX105-4047" fmla="*/ 2957 w 10000"/>
              <a:gd name="connsiteY105-4048" fmla="*/ 2708 h 9883"/>
              <a:gd name="connsiteX106-4049" fmla="*/ 3061 w 10000"/>
              <a:gd name="connsiteY106-4050" fmla="*/ 2760 h 9883"/>
              <a:gd name="connsiteX107-4051" fmla="*/ 3113 w 10000"/>
              <a:gd name="connsiteY107-4052" fmla="*/ 2788 h 9883"/>
              <a:gd name="connsiteX108-4053" fmla="*/ 3168 w 10000"/>
              <a:gd name="connsiteY108-4054" fmla="*/ 2822 h 9883"/>
              <a:gd name="connsiteX109-4055" fmla="*/ 3282 w 10000"/>
              <a:gd name="connsiteY109-4056" fmla="*/ 2899 h 9883"/>
              <a:gd name="connsiteX110-4057" fmla="*/ 3389 w 10000"/>
              <a:gd name="connsiteY110-4058" fmla="*/ 2984 h 9883"/>
              <a:gd name="connsiteX111-4059" fmla="*/ 3495 w 10000"/>
              <a:gd name="connsiteY111-4060" fmla="*/ 3075 h 9883"/>
              <a:gd name="connsiteX112-4061" fmla="*/ 3648 w 10000"/>
              <a:gd name="connsiteY112-4062" fmla="*/ 3229 h 9883"/>
              <a:gd name="connsiteX113-4063" fmla="*/ 3842 w 10000"/>
              <a:gd name="connsiteY113-4064" fmla="*/ 3457 h 9883"/>
              <a:gd name="connsiteX114-4065" fmla="*/ 4016 w 10000"/>
              <a:gd name="connsiteY114-4066" fmla="*/ 3709 h 9883"/>
              <a:gd name="connsiteX115-4067" fmla="*/ 4176 w 10000"/>
              <a:gd name="connsiteY115-4068" fmla="*/ 3982 h 9883"/>
              <a:gd name="connsiteX116-4069" fmla="*/ 4321 w 10000"/>
              <a:gd name="connsiteY116-4070" fmla="*/ 4271 h 9883"/>
              <a:gd name="connsiteX117-4071" fmla="*/ 4442 w 10000"/>
              <a:gd name="connsiteY117-4072" fmla="*/ 4572 h 9883"/>
              <a:gd name="connsiteX118-4073" fmla="*/ 4494 w 10000"/>
              <a:gd name="connsiteY118-4074" fmla="*/ 4730 h 9883"/>
              <a:gd name="connsiteX119-4075" fmla="*/ 4534 w 10000"/>
              <a:gd name="connsiteY119-4076" fmla="*/ 4845 h 9883"/>
              <a:gd name="connsiteX120-4077" fmla="*/ 4599 w 10000"/>
              <a:gd name="connsiteY120-4078" fmla="*/ 5084 h 9883"/>
              <a:gd name="connsiteX121-4079" fmla="*/ 4653 w 10000"/>
              <a:gd name="connsiteY121-4080" fmla="*/ 5324 h 9883"/>
              <a:gd name="connsiteX122-4081" fmla="*/ 4697 w 10000"/>
              <a:gd name="connsiteY122-4082" fmla="*/ 5567 h 9883"/>
              <a:gd name="connsiteX123-4083" fmla="*/ 4756 w 10000"/>
              <a:gd name="connsiteY123-4084" fmla="*/ 5937 h 9883"/>
              <a:gd name="connsiteX124-4085" fmla="*/ 4829 w 10000"/>
              <a:gd name="connsiteY124-4086" fmla="*/ 6429 h 9883"/>
              <a:gd name="connsiteX125-4087" fmla="*/ 4888 w 10000"/>
              <a:gd name="connsiteY125-4088" fmla="*/ 6794 h 9883"/>
              <a:gd name="connsiteX126-4089" fmla="*/ 4933 w 10000"/>
              <a:gd name="connsiteY126-4090" fmla="*/ 7035 h 9883"/>
              <a:gd name="connsiteX127-4091" fmla="*/ 4988 w 10000"/>
              <a:gd name="connsiteY127-4092" fmla="*/ 7269 h 9883"/>
              <a:gd name="connsiteX128-4093" fmla="*/ 5052 w 10000"/>
              <a:gd name="connsiteY128-4094" fmla="*/ 7501 h 9883"/>
              <a:gd name="connsiteX129-4095" fmla="*/ 5128 w 10000"/>
              <a:gd name="connsiteY129-4096" fmla="*/ 7727 h 9883"/>
              <a:gd name="connsiteX130-4097" fmla="*/ 5218 w 10000"/>
              <a:gd name="connsiteY130-4098" fmla="*/ 7942 h 9883"/>
              <a:gd name="connsiteX131-4099" fmla="*/ 5328 w 10000"/>
              <a:gd name="connsiteY131-4100" fmla="*/ 8152 h 9883"/>
              <a:gd name="connsiteX132-4101" fmla="*/ 5455 w 10000"/>
              <a:gd name="connsiteY132-4102" fmla="*/ 8351 h 9883"/>
              <a:gd name="connsiteX133-4103" fmla="*/ 5527 w 10000"/>
              <a:gd name="connsiteY133-4104" fmla="*/ 8447 h 9883"/>
              <a:gd name="connsiteX134-4105" fmla="*/ 5558 w 10000"/>
              <a:gd name="connsiteY134-4106" fmla="*/ 8487 h 9883"/>
              <a:gd name="connsiteX135-4107" fmla="*/ 5626 w 10000"/>
              <a:gd name="connsiteY135-4108" fmla="*/ 8558 h 9883"/>
              <a:gd name="connsiteX136-4109" fmla="*/ 5693 w 10000"/>
              <a:gd name="connsiteY136-4110" fmla="*/ 8620 h 9883"/>
              <a:gd name="connsiteX137-4111" fmla="*/ 5762 w 10000"/>
              <a:gd name="connsiteY137-4112" fmla="*/ 8674 h 9883"/>
              <a:gd name="connsiteX138-4113" fmla="*/ 5830 w 10000"/>
              <a:gd name="connsiteY138-4114" fmla="*/ 8715 h 9883"/>
              <a:gd name="connsiteX139-4115" fmla="*/ 5901 w 10000"/>
              <a:gd name="connsiteY139-4116" fmla="*/ 8745 h 9883"/>
              <a:gd name="connsiteX140-4117" fmla="*/ 5971 w 10000"/>
              <a:gd name="connsiteY140-4118" fmla="*/ 8768 h 9883"/>
              <a:gd name="connsiteX141-4119" fmla="*/ 6043 w 10000"/>
              <a:gd name="connsiteY141-4120" fmla="*/ 8781 h 9883"/>
              <a:gd name="connsiteX142-4121" fmla="*/ 6114 w 10000"/>
              <a:gd name="connsiteY142-4122" fmla="*/ 8781 h 9883"/>
              <a:gd name="connsiteX143-4123" fmla="*/ 6185 w 10000"/>
              <a:gd name="connsiteY143-4124" fmla="*/ 8772 h 9883"/>
              <a:gd name="connsiteX144-4125" fmla="*/ 6256 w 10000"/>
              <a:gd name="connsiteY144-4126" fmla="*/ 8751 h 9883"/>
              <a:gd name="connsiteX145-4127" fmla="*/ 6326 w 10000"/>
              <a:gd name="connsiteY145-4128" fmla="*/ 8723 h 9883"/>
              <a:gd name="connsiteX146-4129" fmla="*/ 6397 w 10000"/>
              <a:gd name="connsiteY146-4130" fmla="*/ 8686 h 9883"/>
              <a:gd name="connsiteX147-4131" fmla="*/ 6466 w 10000"/>
              <a:gd name="connsiteY147-4132" fmla="*/ 8634 h 9883"/>
              <a:gd name="connsiteX148-4133" fmla="*/ 6535 w 10000"/>
              <a:gd name="connsiteY148-4134" fmla="*/ 8575 h 9883"/>
              <a:gd name="connsiteX149-4135" fmla="*/ 6603 w 10000"/>
              <a:gd name="connsiteY149-4136" fmla="*/ 8505 h 9883"/>
              <a:gd name="connsiteX150-4137" fmla="*/ 6637 w 10000"/>
              <a:gd name="connsiteY150-4138" fmla="*/ 8466 h 9883"/>
              <a:gd name="connsiteX151-4139" fmla="*/ 6667 w 10000"/>
              <a:gd name="connsiteY151-4140" fmla="*/ 8430 h 9883"/>
              <a:gd name="connsiteX152-4141" fmla="*/ 6721 w 10000"/>
              <a:gd name="connsiteY152-4142" fmla="*/ 8354 h 9883"/>
              <a:gd name="connsiteX153-4143" fmla="*/ 6766 w 10000"/>
              <a:gd name="connsiteY153-4144" fmla="*/ 8272 h 9883"/>
              <a:gd name="connsiteX154-4145" fmla="*/ 6805 w 10000"/>
              <a:gd name="connsiteY154-4146" fmla="*/ 8188 h 9883"/>
              <a:gd name="connsiteX155-4147" fmla="*/ 6853 w 10000"/>
              <a:gd name="connsiteY155-4148" fmla="*/ 8057 h 9883"/>
              <a:gd name="connsiteX156-4149" fmla="*/ 6901 w 10000"/>
              <a:gd name="connsiteY156-4150" fmla="*/ 7872 h 9883"/>
              <a:gd name="connsiteX157-4151" fmla="*/ 6931 w 10000"/>
              <a:gd name="connsiteY157-4152" fmla="*/ 7680 h 9883"/>
              <a:gd name="connsiteX158-4153" fmla="*/ 6950 w 10000"/>
              <a:gd name="connsiteY158-4154" fmla="*/ 7480 h 9883"/>
              <a:gd name="connsiteX159-4155" fmla="*/ 6966 w 10000"/>
              <a:gd name="connsiteY159-4156" fmla="*/ 7176 h 9883"/>
              <a:gd name="connsiteX160-4157" fmla="*/ 6974 w 10000"/>
              <a:gd name="connsiteY160-4158" fmla="*/ 6973 h 9883"/>
              <a:gd name="connsiteX161-4159" fmla="*/ 6987 w 10000"/>
              <a:gd name="connsiteY161-4160" fmla="*/ 6699 h 9883"/>
              <a:gd name="connsiteX162-4161" fmla="*/ 7001 w 10000"/>
              <a:gd name="connsiteY162-4162" fmla="*/ 6148 h 9883"/>
              <a:gd name="connsiteX163-4163" fmla="*/ 7001 w 10000"/>
              <a:gd name="connsiteY163-4164" fmla="*/ 5595 h 9883"/>
              <a:gd name="connsiteX164-4165" fmla="*/ 6990 w 10000"/>
              <a:gd name="connsiteY164-4166" fmla="*/ 5045 h 9883"/>
              <a:gd name="connsiteX165-4167" fmla="*/ 6981 w 10000"/>
              <a:gd name="connsiteY165-4168" fmla="*/ 4770 h 9883"/>
              <a:gd name="connsiteX166-4169" fmla="*/ 6978 w 10000"/>
              <a:gd name="connsiteY166-4170" fmla="*/ 4706 h 9883"/>
              <a:gd name="connsiteX167-4171" fmla="*/ 6965 w 10000"/>
              <a:gd name="connsiteY167-4172" fmla="*/ 4572 h 9883"/>
              <a:gd name="connsiteX168-4173" fmla="*/ 6946 w 10000"/>
              <a:gd name="connsiteY168-4174" fmla="*/ 4444 h 9883"/>
              <a:gd name="connsiteX169-4175" fmla="*/ 6916 w 10000"/>
              <a:gd name="connsiteY169-4176" fmla="*/ 4320 h 9883"/>
              <a:gd name="connsiteX170-4177" fmla="*/ 6885 w 10000"/>
              <a:gd name="connsiteY170-4178" fmla="*/ 4199 h 9883"/>
              <a:gd name="connsiteX171-4179" fmla="*/ 6844 w 10000"/>
              <a:gd name="connsiteY171-4180" fmla="*/ 4083 h 9883"/>
              <a:gd name="connsiteX172-4181" fmla="*/ 6796 w 10000"/>
              <a:gd name="connsiteY172-4182" fmla="*/ 3970 h 9883"/>
              <a:gd name="connsiteX173-4183" fmla="*/ 6744 w 10000"/>
              <a:gd name="connsiteY173-4184" fmla="*/ 3865 h 9883"/>
              <a:gd name="connsiteX174-4185" fmla="*/ 6684 w 10000"/>
              <a:gd name="connsiteY174-4186" fmla="*/ 3768 h 9883"/>
              <a:gd name="connsiteX175-4187" fmla="*/ 6619 w 10000"/>
              <a:gd name="connsiteY175-4188" fmla="*/ 3680 h 9883"/>
              <a:gd name="connsiteX176-4189" fmla="*/ 6547 w 10000"/>
              <a:gd name="connsiteY176-4190" fmla="*/ 3600 h 9883"/>
              <a:gd name="connsiteX177-4191" fmla="*/ 6470 w 10000"/>
              <a:gd name="connsiteY177-4192" fmla="*/ 3528 h 9883"/>
              <a:gd name="connsiteX178-4193" fmla="*/ 6390 w 10000"/>
              <a:gd name="connsiteY178-4194" fmla="*/ 3469 h 9883"/>
              <a:gd name="connsiteX179-4195" fmla="*/ 6304 w 10000"/>
              <a:gd name="connsiteY179-4196" fmla="*/ 3417 h 9883"/>
              <a:gd name="connsiteX180-4197" fmla="*/ 6212 w 10000"/>
              <a:gd name="connsiteY180-4198" fmla="*/ 3381 h 9883"/>
              <a:gd name="connsiteX181-4199" fmla="*/ 6115 w 10000"/>
              <a:gd name="connsiteY181-4200" fmla="*/ 3358 h 9883"/>
              <a:gd name="connsiteX182-4201" fmla="*/ 6064 w 10000"/>
              <a:gd name="connsiteY182-4202" fmla="*/ 3353 h 9883"/>
              <a:gd name="connsiteX183-4203" fmla="*/ 6039 w 10000"/>
              <a:gd name="connsiteY183-4204" fmla="*/ 3352 h 9883"/>
              <a:gd name="connsiteX184-4205" fmla="*/ 5986 w 10000"/>
              <a:gd name="connsiteY184-4206" fmla="*/ 3357 h 9883"/>
              <a:gd name="connsiteX185-4207" fmla="*/ 5934 w 10000"/>
              <a:gd name="connsiteY185-4208" fmla="*/ 3371 h 9883"/>
              <a:gd name="connsiteX186-4209" fmla="*/ 5884 w 10000"/>
              <a:gd name="connsiteY186-4210" fmla="*/ 3397 h 9883"/>
              <a:gd name="connsiteX187-4211" fmla="*/ 5837 w 10000"/>
              <a:gd name="connsiteY187-4212" fmla="*/ 3433 h 9883"/>
              <a:gd name="connsiteX188-4213" fmla="*/ 5796 w 10000"/>
              <a:gd name="connsiteY188-4214" fmla="*/ 3478 h 9883"/>
              <a:gd name="connsiteX189-4215" fmla="*/ 5763 w 10000"/>
              <a:gd name="connsiteY189-4216" fmla="*/ 3531 h 9883"/>
              <a:gd name="connsiteX190-4217" fmla="*/ 5738 w 10000"/>
              <a:gd name="connsiteY190-4218" fmla="*/ 3592 h 9883"/>
              <a:gd name="connsiteX191-4219" fmla="*/ 5729 w 10000"/>
              <a:gd name="connsiteY191-4220" fmla="*/ 3625 h 9883"/>
              <a:gd name="connsiteX192-4221" fmla="*/ 5725 w 10000"/>
              <a:gd name="connsiteY192-4222" fmla="*/ 3653 h 9883"/>
              <a:gd name="connsiteX193-4223" fmla="*/ 5719 w 10000"/>
              <a:gd name="connsiteY193-4224" fmla="*/ 3706 h 9883"/>
              <a:gd name="connsiteX194-4225" fmla="*/ 5724 w 10000"/>
              <a:gd name="connsiteY194-4226" fmla="*/ 3788 h 9883"/>
              <a:gd name="connsiteX195-4227" fmla="*/ 5745 w 10000"/>
              <a:gd name="connsiteY195-4228" fmla="*/ 3896 h 9883"/>
              <a:gd name="connsiteX196-4229" fmla="*/ 5786 w 10000"/>
              <a:gd name="connsiteY196-4230" fmla="*/ 3991 h 9883"/>
              <a:gd name="connsiteX197-4231" fmla="*/ 5811 w 10000"/>
              <a:gd name="connsiteY197-4232" fmla="*/ 4034 h 9883"/>
              <a:gd name="connsiteX198-4233" fmla="*/ 5860 w 10000"/>
              <a:gd name="connsiteY198-4234" fmla="*/ 4107 h 9883"/>
              <a:gd name="connsiteX199-4235" fmla="*/ 5960 w 10000"/>
              <a:gd name="connsiteY199-4236" fmla="*/ 4229 h 9883"/>
              <a:gd name="connsiteX200-4237" fmla="*/ 6061 w 10000"/>
              <a:gd name="connsiteY200-4238" fmla="*/ 4329 h 9883"/>
              <a:gd name="connsiteX201-4239" fmla="*/ 6167 w 10000"/>
              <a:gd name="connsiteY201-4240" fmla="*/ 4408 h 9883"/>
              <a:gd name="connsiteX202-4241" fmla="*/ 6272 w 10000"/>
              <a:gd name="connsiteY202-4242" fmla="*/ 4460 h 9883"/>
              <a:gd name="connsiteX203-4243" fmla="*/ 6380 w 10000"/>
              <a:gd name="connsiteY203-4244" fmla="*/ 4494 h 9883"/>
              <a:gd name="connsiteX204-4245" fmla="*/ 6488 w 10000"/>
              <a:gd name="connsiteY204-4246" fmla="*/ 4507 h 9883"/>
              <a:gd name="connsiteX205-4247" fmla="*/ 6596 w 10000"/>
              <a:gd name="connsiteY205-4248" fmla="*/ 4497 h 9883"/>
              <a:gd name="connsiteX206-4249" fmla="*/ 6703 w 10000"/>
              <a:gd name="connsiteY206-4250" fmla="*/ 4472 h 9883"/>
              <a:gd name="connsiteX207-4251" fmla="*/ 6810 w 10000"/>
              <a:gd name="connsiteY207-4252" fmla="*/ 4426 h 9883"/>
              <a:gd name="connsiteX208-4253" fmla="*/ 6915 w 10000"/>
              <a:gd name="connsiteY208-4254" fmla="*/ 4369 h 9883"/>
              <a:gd name="connsiteX209-4255" fmla="*/ 7018 w 10000"/>
              <a:gd name="connsiteY209-4256" fmla="*/ 4291 h 9883"/>
              <a:gd name="connsiteX210-4257" fmla="*/ 7116 w 10000"/>
              <a:gd name="connsiteY210-4258" fmla="*/ 4200 h 9883"/>
              <a:gd name="connsiteX211-4259" fmla="*/ 7213 w 10000"/>
              <a:gd name="connsiteY211-4260" fmla="*/ 4096 h 9883"/>
              <a:gd name="connsiteX212-4261" fmla="*/ 7306 w 10000"/>
              <a:gd name="connsiteY212-4262" fmla="*/ 3980 h 9883"/>
              <a:gd name="connsiteX213-4263" fmla="*/ 7391 w 10000"/>
              <a:gd name="connsiteY213-4264" fmla="*/ 3850 h 9883"/>
              <a:gd name="connsiteX214-4265" fmla="*/ 7433 w 10000"/>
              <a:gd name="connsiteY214-4266" fmla="*/ 3782 h 9883"/>
              <a:gd name="connsiteX215-4267" fmla="*/ 7506 w 10000"/>
              <a:gd name="connsiteY215-4268" fmla="*/ 3654 h 9883"/>
              <a:gd name="connsiteX216-4269" fmla="*/ 7640 w 10000"/>
              <a:gd name="connsiteY216-4270" fmla="*/ 3384 h 9883"/>
              <a:gd name="connsiteX217-4271" fmla="*/ 7754 w 10000"/>
              <a:gd name="connsiteY217-4272" fmla="*/ 3095 h 9883"/>
              <a:gd name="connsiteX218-4273" fmla="*/ 7825 w 10000"/>
              <a:gd name="connsiteY218-4274" fmla="*/ 2870 h 9883"/>
              <a:gd name="connsiteX219-4275" fmla="*/ 7868 w 10000"/>
              <a:gd name="connsiteY219-4276" fmla="*/ 2717 h 9883"/>
              <a:gd name="connsiteX220-4277" fmla="*/ 7900 w 10000"/>
              <a:gd name="connsiteY220-4278" fmla="*/ 2561 h 9883"/>
              <a:gd name="connsiteX221-4279" fmla="*/ 7931 w 10000"/>
              <a:gd name="connsiteY221-4280" fmla="*/ 2400 h 9883"/>
              <a:gd name="connsiteX222-4281" fmla="*/ 7952 w 10000"/>
              <a:gd name="connsiteY222-4282" fmla="*/ 2242 h 9883"/>
              <a:gd name="connsiteX223-4283" fmla="*/ 7965 w 10000"/>
              <a:gd name="connsiteY223-4284" fmla="*/ 2080 h 9883"/>
              <a:gd name="connsiteX224-4285" fmla="*/ 7973 w 10000"/>
              <a:gd name="connsiteY224-4286" fmla="*/ 1918 h 9883"/>
              <a:gd name="connsiteX225-4287" fmla="*/ 7971 w 10000"/>
              <a:gd name="connsiteY225-4288" fmla="*/ 1755 h 9883"/>
              <a:gd name="connsiteX226-4289" fmla="*/ 7963 w 10000"/>
              <a:gd name="connsiteY226-4290" fmla="*/ 1591 h 9883"/>
              <a:gd name="connsiteX227-4291" fmla="*/ 7949 w 10000"/>
              <a:gd name="connsiteY227-4292" fmla="*/ 1429 h 9883"/>
              <a:gd name="connsiteX228-4293" fmla="*/ 7937 w 10000"/>
              <a:gd name="connsiteY228-4294" fmla="*/ 1348 h 9883"/>
              <a:gd name="connsiteX229-4295" fmla="*/ 7916 w 10000"/>
              <a:gd name="connsiteY229-4296" fmla="*/ 1237 h 9883"/>
              <a:gd name="connsiteX230-4297" fmla="*/ 7892 w 10000"/>
              <a:gd name="connsiteY230-4298" fmla="*/ 1055 h 9883"/>
              <a:gd name="connsiteX231-4299" fmla="*/ 7883 w 10000"/>
              <a:gd name="connsiteY231-4300" fmla="*/ 930 h 9883"/>
              <a:gd name="connsiteX232-4301" fmla="*/ 7885 w 10000"/>
              <a:gd name="connsiteY232-4302" fmla="*/ 811 h 9883"/>
              <a:gd name="connsiteX233-4303" fmla="*/ 7903 w 10000"/>
              <a:gd name="connsiteY233-4304" fmla="*/ 698 h 9883"/>
              <a:gd name="connsiteX234-4305" fmla="*/ 7934 w 10000"/>
              <a:gd name="connsiteY234-4306" fmla="*/ 623 h 9883"/>
              <a:gd name="connsiteX235-4307" fmla="*/ 7958 w 10000"/>
              <a:gd name="connsiteY235-4308" fmla="*/ 576 h 9883"/>
              <a:gd name="connsiteX236-4309" fmla="*/ 7992 w 10000"/>
              <a:gd name="connsiteY236-4310" fmla="*/ 536 h 9883"/>
              <a:gd name="connsiteX237-4311" fmla="*/ 8030 w 10000"/>
              <a:gd name="connsiteY237-4312" fmla="*/ 500 h 9883"/>
              <a:gd name="connsiteX238-4313" fmla="*/ 8050 w 10000"/>
              <a:gd name="connsiteY238-4314" fmla="*/ 486 h 9883"/>
              <a:gd name="connsiteX239-4315" fmla="*/ 8088 w 10000"/>
              <a:gd name="connsiteY239-4316" fmla="*/ 466 h 9883"/>
              <a:gd name="connsiteX240-4317" fmla="*/ 8159 w 10000"/>
              <a:gd name="connsiteY240-4318" fmla="*/ 452 h 9883"/>
              <a:gd name="connsiteX241-4319" fmla="*/ 8229 w 10000"/>
              <a:gd name="connsiteY241-4320" fmla="*/ 461 h 9883"/>
              <a:gd name="connsiteX242-4321" fmla="*/ 8301 w 10000"/>
              <a:gd name="connsiteY242-4322" fmla="*/ 493 h 9883"/>
              <a:gd name="connsiteX243-4323" fmla="*/ 8370 w 10000"/>
              <a:gd name="connsiteY243-4324" fmla="*/ 542 h 9883"/>
              <a:gd name="connsiteX244-4325" fmla="*/ 8433 w 10000"/>
              <a:gd name="connsiteY244-4326" fmla="*/ 604 h 9883"/>
              <a:gd name="connsiteX245-4327" fmla="*/ 8490 w 10000"/>
              <a:gd name="connsiteY245-4328" fmla="*/ 676 h 9883"/>
              <a:gd name="connsiteX246-4329" fmla="*/ 8538 w 10000"/>
              <a:gd name="connsiteY246-4330" fmla="*/ 748 h 9883"/>
              <a:gd name="connsiteX247-4331" fmla="*/ 8559 w 10000"/>
              <a:gd name="connsiteY247-4332" fmla="*/ 785 h 9883"/>
              <a:gd name="connsiteX248-4333" fmla="*/ 8645 w 10000"/>
              <a:gd name="connsiteY248-4334" fmla="*/ 963 h 9883"/>
              <a:gd name="connsiteX249-4335" fmla="*/ 8792 w 10000"/>
              <a:gd name="connsiteY249-4336" fmla="*/ 1255 h 9883"/>
              <a:gd name="connsiteX250-4337" fmla="*/ 8868 w 10000"/>
              <a:gd name="connsiteY250-4338" fmla="*/ 1384 h 9883"/>
              <a:gd name="connsiteX251-4339" fmla="*/ 8925 w 10000"/>
              <a:gd name="connsiteY251-4340" fmla="*/ 1460 h 9883"/>
              <a:gd name="connsiteX252-4341" fmla="*/ 8982 w 10000"/>
              <a:gd name="connsiteY252-4342" fmla="*/ 1527 h 9883"/>
              <a:gd name="connsiteX253-4343" fmla="*/ 9039 w 10000"/>
              <a:gd name="connsiteY253-4344" fmla="*/ 1576 h 9883"/>
              <a:gd name="connsiteX254-4345" fmla="*/ 9103 w 10000"/>
              <a:gd name="connsiteY254-4346" fmla="*/ 1608 h 9883"/>
              <a:gd name="connsiteX255-4347" fmla="*/ 9168 w 10000"/>
              <a:gd name="connsiteY255-4348" fmla="*/ 1622 h 9883"/>
              <a:gd name="connsiteX256-4349" fmla="*/ 9236 w 10000"/>
              <a:gd name="connsiteY256-4350" fmla="*/ 1613 h 9883"/>
              <a:gd name="connsiteX257-4351" fmla="*/ 9308 w 10000"/>
              <a:gd name="connsiteY257-4352" fmla="*/ 1581 h 9883"/>
              <a:gd name="connsiteX258-4353" fmla="*/ 9384 w 10000"/>
              <a:gd name="connsiteY258-4354" fmla="*/ 1519 h 9883"/>
              <a:gd name="connsiteX259-4355" fmla="*/ 9463 w 10000"/>
              <a:gd name="connsiteY259-4356" fmla="*/ 1427 h 9883"/>
              <a:gd name="connsiteX260-4357" fmla="*/ 9504 w 10000"/>
              <a:gd name="connsiteY260-4358" fmla="*/ 1368 h 9883"/>
              <a:gd name="connsiteX261-4359" fmla="*/ 9544 w 10000"/>
              <a:gd name="connsiteY261-4360" fmla="*/ 1302 h 9883"/>
              <a:gd name="connsiteX262-4361" fmla="*/ 9614 w 10000"/>
              <a:gd name="connsiteY262-4362" fmla="*/ 1161 h 9883"/>
              <a:gd name="connsiteX263-4363" fmla="*/ 9672 w 10000"/>
              <a:gd name="connsiteY263-4364" fmla="*/ 1005 h 9883"/>
              <a:gd name="connsiteX264-4365" fmla="*/ 9722 w 10000"/>
              <a:gd name="connsiteY264-4366" fmla="*/ 845 h 9883"/>
              <a:gd name="connsiteX265-4367" fmla="*/ 9743 w 10000"/>
              <a:gd name="connsiteY265-4368" fmla="*/ 764 h 9883"/>
              <a:gd name="connsiteX266-4369" fmla="*/ 9795 w 10000"/>
              <a:gd name="connsiteY266-4370" fmla="*/ 570 h 9883"/>
              <a:gd name="connsiteX267-4371" fmla="*/ 9884 w 10000"/>
              <a:gd name="connsiteY267-4372" fmla="*/ 272 h 9883"/>
              <a:gd name="connsiteX268-4373" fmla="*/ 9955 w 10000"/>
              <a:gd name="connsiteY268-4374" fmla="*/ 86 h 9883"/>
              <a:gd name="connsiteX269-4375" fmla="*/ 10000 w 10000"/>
              <a:gd name="connsiteY269-4376" fmla="*/ 0 h 9883"/>
              <a:gd name="connsiteX0-4377" fmla="*/ 317 w 10000"/>
              <a:gd name="connsiteY0-4378" fmla="*/ 9868 h 9868"/>
              <a:gd name="connsiteX1-4379" fmla="*/ 449 w 10000"/>
              <a:gd name="connsiteY1-4380" fmla="*/ 9722 h 9868"/>
              <a:gd name="connsiteX2-4381" fmla="*/ 569 w 10000"/>
              <a:gd name="connsiteY2-4382" fmla="*/ 9560 h 9868"/>
              <a:gd name="connsiteX3-4383" fmla="*/ 675 w 10000"/>
              <a:gd name="connsiteY3-4384" fmla="*/ 9388 h 9868"/>
              <a:gd name="connsiteX4-4385" fmla="*/ 769 w 10000"/>
              <a:gd name="connsiteY4-4386" fmla="*/ 9197 h 9868"/>
              <a:gd name="connsiteX5-4387" fmla="*/ 846 w 10000"/>
              <a:gd name="connsiteY5-4388" fmla="*/ 8996 h 9868"/>
              <a:gd name="connsiteX6-4389" fmla="*/ 905 w 10000"/>
              <a:gd name="connsiteY6-4390" fmla="*/ 8778 h 9868"/>
              <a:gd name="connsiteX7-4391" fmla="*/ 926 w 10000"/>
              <a:gd name="connsiteY7-4392" fmla="*/ 8663 h 9868"/>
              <a:gd name="connsiteX8-4393" fmla="*/ 942 w 10000"/>
              <a:gd name="connsiteY8-4394" fmla="*/ 8570 h 9868"/>
              <a:gd name="connsiteX9-4395" fmla="*/ 958 w 10000"/>
              <a:gd name="connsiteY9-4396" fmla="*/ 8381 h 9868"/>
              <a:gd name="connsiteX10-4397" fmla="*/ 961 w 10000"/>
              <a:gd name="connsiteY10-4398" fmla="*/ 8197 h 9868"/>
              <a:gd name="connsiteX11-4399" fmla="*/ 944 w 10000"/>
              <a:gd name="connsiteY11-4400" fmla="*/ 8010 h 9868"/>
              <a:gd name="connsiteX12-4401" fmla="*/ 912 w 10000"/>
              <a:gd name="connsiteY12-4402" fmla="*/ 7830 h 9868"/>
              <a:gd name="connsiteX13-4403" fmla="*/ 861 w 10000"/>
              <a:gd name="connsiteY13-4404" fmla="*/ 7656 h 9868"/>
              <a:gd name="connsiteX14-4405" fmla="*/ 795 w 10000"/>
              <a:gd name="connsiteY14-4406" fmla="*/ 7496 h 9868"/>
              <a:gd name="connsiteX15-4407" fmla="*/ 709 w 10000"/>
              <a:gd name="connsiteY15-4408" fmla="*/ 7343 h 9868"/>
              <a:gd name="connsiteX16-4409" fmla="*/ 657 w 10000"/>
              <a:gd name="connsiteY16-4410" fmla="*/ 7272 h 9868"/>
              <a:gd name="connsiteX17-4411" fmla="*/ 625 w 10000"/>
              <a:gd name="connsiteY17-4412" fmla="*/ 7232 h 9868"/>
              <a:gd name="connsiteX18-4413" fmla="*/ 557 w 10000"/>
              <a:gd name="connsiteY18-4414" fmla="*/ 7167 h 9868"/>
              <a:gd name="connsiteX19-4415" fmla="*/ 492 w 10000"/>
              <a:gd name="connsiteY19-4416" fmla="*/ 7120 h 9868"/>
              <a:gd name="connsiteX20-4417" fmla="*/ 427 w 10000"/>
              <a:gd name="connsiteY20-4418" fmla="*/ 7091 h 9868"/>
              <a:gd name="connsiteX21-4419" fmla="*/ 365 w 10000"/>
              <a:gd name="connsiteY21-4420" fmla="*/ 7080 h 9868"/>
              <a:gd name="connsiteX22-4421" fmla="*/ 304 w 10000"/>
              <a:gd name="connsiteY22-4422" fmla="*/ 7085 h 9868"/>
              <a:gd name="connsiteX23-4423" fmla="*/ 245 w 10000"/>
              <a:gd name="connsiteY23-4424" fmla="*/ 7105 h 9868"/>
              <a:gd name="connsiteX24-4425" fmla="*/ 191 w 10000"/>
              <a:gd name="connsiteY24-4426" fmla="*/ 7139 h 9868"/>
              <a:gd name="connsiteX25-4427" fmla="*/ 144 w 10000"/>
              <a:gd name="connsiteY25-4428" fmla="*/ 7185 h 9868"/>
              <a:gd name="connsiteX26-4429" fmla="*/ 101 w 10000"/>
              <a:gd name="connsiteY26-4430" fmla="*/ 7247 h 9868"/>
              <a:gd name="connsiteX27-4431" fmla="*/ 66 w 10000"/>
              <a:gd name="connsiteY27-4432" fmla="*/ 7320 h 9868"/>
              <a:gd name="connsiteX28-4433" fmla="*/ 35 w 10000"/>
              <a:gd name="connsiteY28-4434" fmla="*/ 7402 h 9868"/>
              <a:gd name="connsiteX29-4435" fmla="*/ 16 w 10000"/>
              <a:gd name="connsiteY29-4436" fmla="*/ 7496 h 9868"/>
              <a:gd name="connsiteX30-4437" fmla="*/ 3 w 10000"/>
              <a:gd name="connsiteY30-4438" fmla="*/ 7593 h 9868"/>
              <a:gd name="connsiteX31-4439" fmla="*/ 0 w 10000"/>
              <a:gd name="connsiteY31-4440" fmla="*/ 7701 h 9868"/>
              <a:gd name="connsiteX32-4441" fmla="*/ 7 w 10000"/>
              <a:gd name="connsiteY32-4442" fmla="*/ 7813 h 9868"/>
              <a:gd name="connsiteX33-4443" fmla="*/ 14 w 10000"/>
              <a:gd name="connsiteY33-4444" fmla="*/ 7871 h 9868"/>
              <a:gd name="connsiteX34-4445" fmla="*/ 29 w 10000"/>
              <a:gd name="connsiteY34-4446" fmla="*/ 7971 h 9868"/>
              <a:gd name="connsiteX35-4447" fmla="*/ 76 w 10000"/>
              <a:gd name="connsiteY35-4448" fmla="*/ 8160 h 9868"/>
              <a:gd name="connsiteX36-4449" fmla="*/ 138 w 10000"/>
              <a:gd name="connsiteY36-4450" fmla="*/ 8344 h 9868"/>
              <a:gd name="connsiteX37-4451" fmla="*/ 214 w 10000"/>
              <a:gd name="connsiteY37-4452" fmla="*/ 8520 h 9868"/>
              <a:gd name="connsiteX38-4453" fmla="*/ 304 w 10000"/>
              <a:gd name="connsiteY38-4454" fmla="*/ 8684 h 9868"/>
              <a:gd name="connsiteX39-4455" fmla="*/ 401 w 10000"/>
              <a:gd name="connsiteY39-4456" fmla="*/ 8838 h 9868"/>
              <a:gd name="connsiteX40-4457" fmla="*/ 510 w 10000"/>
              <a:gd name="connsiteY40-4458" fmla="*/ 8984 h 9868"/>
              <a:gd name="connsiteX41-4459" fmla="*/ 630 w 10000"/>
              <a:gd name="connsiteY41-4460" fmla="*/ 9119 h 9868"/>
              <a:gd name="connsiteX42-4461" fmla="*/ 754 w 10000"/>
              <a:gd name="connsiteY42-4462" fmla="*/ 9243 h 9868"/>
              <a:gd name="connsiteX43-4463" fmla="*/ 886 w 10000"/>
              <a:gd name="connsiteY43-4464" fmla="*/ 9351 h 9868"/>
              <a:gd name="connsiteX44-4465" fmla="*/ 1019 w 10000"/>
              <a:gd name="connsiteY44-4466" fmla="*/ 9447 h 9868"/>
              <a:gd name="connsiteX45-4467" fmla="*/ 1157 w 10000"/>
              <a:gd name="connsiteY45-4468" fmla="*/ 9531 h 9868"/>
              <a:gd name="connsiteX46-4469" fmla="*/ 1294 w 10000"/>
              <a:gd name="connsiteY46-4470" fmla="*/ 9600 h 9868"/>
              <a:gd name="connsiteX47-4471" fmla="*/ 1434 w 10000"/>
              <a:gd name="connsiteY47-4472" fmla="*/ 9653 h 9868"/>
              <a:gd name="connsiteX48-4473" fmla="*/ 1571 w 10000"/>
              <a:gd name="connsiteY48-4474" fmla="*/ 9688 h 9868"/>
              <a:gd name="connsiteX49-4475" fmla="*/ 1705 w 10000"/>
              <a:gd name="connsiteY49-4476" fmla="*/ 9711 h 9868"/>
              <a:gd name="connsiteX50-4477" fmla="*/ 1769 w 10000"/>
              <a:gd name="connsiteY50-4478" fmla="*/ 9712 h 9868"/>
              <a:gd name="connsiteX51-4479" fmla="*/ 1844 w 10000"/>
              <a:gd name="connsiteY51-4480" fmla="*/ 9711 h 9868"/>
              <a:gd name="connsiteX52-4481" fmla="*/ 1992 w 10000"/>
              <a:gd name="connsiteY52-4482" fmla="*/ 9687 h 9868"/>
              <a:gd name="connsiteX53-4483" fmla="*/ 2129 w 10000"/>
              <a:gd name="connsiteY53-4484" fmla="*/ 9637 h 9868"/>
              <a:gd name="connsiteX54-4485" fmla="*/ 2263 w 10000"/>
              <a:gd name="connsiteY54-4486" fmla="*/ 9560 h 9868"/>
              <a:gd name="connsiteX55-4487" fmla="*/ 2382 w 10000"/>
              <a:gd name="connsiteY55-4488" fmla="*/ 9460 h 9868"/>
              <a:gd name="connsiteX56-4489" fmla="*/ 2491 w 10000"/>
              <a:gd name="connsiteY56-4490" fmla="*/ 9329 h 9868"/>
              <a:gd name="connsiteX57-4491" fmla="*/ 2561 w 10000"/>
              <a:gd name="connsiteY57-4492" fmla="*/ 9218 h 9868"/>
              <a:gd name="connsiteX58-4493" fmla="*/ 2602 w 10000"/>
              <a:gd name="connsiteY58-4494" fmla="*/ 9134 h 9868"/>
              <a:gd name="connsiteX59-4495" fmla="*/ 2639 w 10000"/>
              <a:gd name="connsiteY59-4496" fmla="*/ 9044 h 9868"/>
              <a:gd name="connsiteX60-4497" fmla="*/ 2674 w 10000"/>
              <a:gd name="connsiteY60-4498" fmla="*/ 8948 h 9868"/>
              <a:gd name="connsiteX61-4499" fmla="*/ 2687 w 10000"/>
              <a:gd name="connsiteY61-4500" fmla="*/ 8896 h 9868"/>
              <a:gd name="connsiteX62-4501" fmla="*/ 2706 w 10000"/>
              <a:gd name="connsiteY62-4502" fmla="*/ 8815 h 9868"/>
              <a:gd name="connsiteX63-4503" fmla="*/ 2736 w 10000"/>
              <a:gd name="connsiteY63-4504" fmla="*/ 8654 h 9868"/>
              <a:gd name="connsiteX64-4505" fmla="*/ 2750 w 10000"/>
              <a:gd name="connsiteY64-4506" fmla="*/ 8505 h 9868"/>
              <a:gd name="connsiteX65-4507" fmla="*/ 2754 w 10000"/>
              <a:gd name="connsiteY65-4508" fmla="*/ 8358 h 9868"/>
              <a:gd name="connsiteX66-4509" fmla="*/ 2746 w 10000"/>
              <a:gd name="connsiteY66-4510" fmla="*/ 8219 h 9868"/>
              <a:gd name="connsiteX67-4511" fmla="*/ 2727 w 10000"/>
              <a:gd name="connsiteY67-4512" fmla="*/ 8083 h 9868"/>
              <a:gd name="connsiteX68-4513" fmla="*/ 2700 w 10000"/>
              <a:gd name="connsiteY68-4514" fmla="*/ 7948 h 9868"/>
              <a:gd name="connsiteX69-4515" fmla="*/ 2665 w 10000"/>
              <a:gd name="connsiteY69-4516" fmla="*/ 7819 h 9868"/>
              <a:gd name="connsiteX70-4517" fmla="*/ 2600 w 10000"/>
              <a:gd name="connsiteY70-4518" fmla="*/ 7629 h 9868"/>
              <a:gd name="connsiteX71-4519" fmla="*/ 2496 w 10000"/>
              <a:gd name="connsiteY71-4520" fmla="*/ 7379 h 9868"/>
              <a:gd name="connsiteX72-4521" fmla="*/ 2319 w 10000"/>
              <a:gd name="connsiteY72-4522" fmla="*/ 7010 h 9868"/>
              <a:gd name="connsiteX73-4523" fmla="*/ 2199 w 10000"/>
              <a:gd name="connsiteY73-4524" fmla="*/ 6751 h 9868"/>
              <a:gd name="connsiteX74-4525" fmla="*/ 2032 w 10000"/>
              <a:gd name="connsiteY74-4526" fmla="*/ 6402 h 9868"/>
              <a:gd name="connsiteX75-4527" fmla="*/ 1728 w 10000"/>
              <a:gd name="connsiteY75-4528" fmla="*/ 5764 h 9868"/>
              <a:gd name="connsiteX76-4529" fmla="*/ 1579 w 10000"/>
              <a:gd name="connsiteY76-4530" fmla="*/ 5419 h 9868"/>
              <a:gd name="connsiteX77-4531" fmla="*/ 1484 w 10000"/>
              <a:gd name="connsiteY77-4532" fmla="*/ 5183 h 9868"/>
              <a:gd name="connsiteX78-4533" fmla="*/ 1399 w 10000"/>
              <a:gd name="connsiteY78-4534" fmla="*/ 4944 h 9868"/>
              <a:gd name="connsiteX79-4535" fmla="*/ 1327 w 10000"/>
              <a:gd name="connsiteY79-4536" fmla="*/ 4703 h 9868"/>
              <a:gd name="connsiteX80-4537" fmla="*/ 1272 w 10000"/>
              <a:gd name="connsiteY80-4538" fmla="*/ 4460 h 9868"/>
              <a:gd name="connsiteX81-4539" fmla="*/ 1232 w 10000"/>
              <a:gd name="connsiteY81-4540" fmla="*/ 4222 h 9868"/>
              <a:gd name="connsiteX82-4541" fmla="*/ 1213 w 10000"/>
              <a:gd name="connsiteY82-4542" fmla="*/ 3987 h 9868"/>
              <a:gd name="connsiteX83-4543" fmla="*/ 1216 w 10000"/>
              <a:gd name="connsiteY83-4544" fmla="*/ 3813 h 9868"/>
              <a:gd name="connsiteX84-4545" fmla="*/ 1225 w 10000"/>
              <a:gd name="connsiteY84-4546" fmla="*/ 3702 h 9868"/>
              <a:gd name="connsiteX85-4547" fmla="*/ 1241 w 10000"/>
              <a:gd name="connsiteY85-4548" fmla="*/ 3590 h 9868"/>
              <a:gd name="connsiteX86-4549" fmla="*/ 1267 w 10000"/>
              <a:gd name="connsiteY86-4550" fmla="*/ 3482 h 9868"/>
              <a:gd name="connsiteX87-4551" fmla="*/ 1296 w 10000"/>
              <a:gd name="connsiteY87-4552" fmla="*/ 3375 h 9868"/>
              <a:gd name="connsiteX88-4553" fmla="*/ 1337 w 10000"/>
              <a:gd name="connsiteY88-4554" fmla="*/ 3271 h 9868"/>
              <a:gd name="connsiteX89-4555" fmla="*/ 1359 w 10000"/>
              <a:gd name="connsiteY89-4556" fmla="*/ 3222 h 9868"/>
              <a:gd name="connsiteX90-4557" fmla="*/ 1392 w 10000"/>
              <a:gd name="connsiteY90-4558" fmla="*/ 3150 h 9868"/>
              <a:gd name="connsiteX91-4559" fmla="*/ 1470 w 10000"/>
              <a:gd name="connsiteY91-4560" fmla="*/ 3029 h 9868"/>
              <a:gd name="connsiteX92-4561" fmla="*/ 1560 w 10000"/>
              <a:gd name="connsiteY92-4562" fmla="*/ 2922 h 9868"/>
              <a:gd name="connsiteX93-4563" fmla="*/ 1657 w 10000"/>
              <a:gd name="connsiteY93-4564" fmla="*/ 2835 h 9868"/>
              <a:gd name="connsiteX94-4565" fmla="*/ 1762 w 10000"/>
              <a:gd name="connsiteY94-4566" fmla="*/ 2762 h 9868"/>
              <a:gd name="connsiteX95-4567" fmla="*/ 1874 w 10000"/>
              <a:gd name="connsiteY95-4568" fmla="*/ 2703 h 9868"/>
              <a:gd name="connsiteX96-4569" fmla="*/ 1992 w 10000"/>
              <a:gd name="connsiteY96-4570" fmla="*/ 2662 h 9868"/>
              <a:gd name="connsiteX97-4571" fmla="*/ 2110 w 10000"/>
              <a:gd name="connsiteY97-4572" fmla="*/ 2633 h 9868"/>
              <a:gd name="connsiteX98-4573" fmla="*/ 2234 w 10000"/>
              <a:gd name="connsiteY98-4574" fmla="*/ 2616 h 9868"/>
              <a:gd name="connsiteX99-4575" fmla="*/ 2359 w 10000"/>
              <a:gd name="connsiteY99-4576" fmla="*/ 2611 h 9868"/>
              <a:gd name="connsiteX100-4577" fmla="*/ 2485 w 10000"/>
              <a:gd name="connsiteY100-4578" fmla="*/ 2617 h 9868"/>
              <a:gd name="connsiteX101-4579" fmla="*/ 2607 w 10000"/>
              <a:gd name="connsiteY101-4580" fmla="*/ 2635 h 9868"/>
              <a:gd name="connsiteX102-4581" fmla="*/ 2727 w 10000"/>
              <a:gd name="connsiteY102-4582" fmla="*/ 2662 h 9868"/>
              <a:gd name="connsiteX103-4583" fmla="*/ 2844 w 10000"/>
              <a:gd name="connsiteY103-4584" fmla="*/ 2697 h 9868"/>
              <a:gd name="connsiteX104-4585" fmla="*/ 2957 w 10000"/>
              <a:gd name="connsiteY104-4586" fmla="*/ 2740 h 9868"/>
              <a:gd name="connsiteX105-4587" fmla="*/ 3061 w 10000"/>
              <a:gd name="connsiteY105-4588" fmla="*/ 2793 h 9868"/>
              <a:gd name="connsiteX106-4589" fmla="*/ 3113 w 10000"/>
              <a:gd name="connsiteY106-4590" fmla="*/ 2821 h 9868"/>
              <a:gd name="connsiteX107-4591" fmla="*/ 3168 w 10000"/>
              <a:gd name="connsiteY107-4592" fmla="*/ 2855 h 9868"/>
              <a:gd name="connsiteX108-4593" fmla="*/ 3282 w 10000"/>
              <a:gd name="connsiteY108-4594" fmla="*/ 2933 h 9868"/>
              <a:gd name="connsiteX109-4595" fmla="*/ 3389 w 10000"/>
              <a:gd name="connsiteY109-4596" fmla="*/ 3019 h 9868"/>
              <a:gd name="connsiteX110-4597" fmla="*/ 3495 w 10000"/>
              <a:gd name="connsiteY110-4598" fmla="*/ 3111 h 9868"/>
              <a:gd name="connsiteX111-4599" fmla="*/ 3648 w 10000"/>
              <a:gd name="connsiteY111-4600" fmla="*/ 3267 h 9868"/>
              <a:gd name="connsiteX112-4601" fmla="*/ 3842 w 10000"/>
              <a:gd name="connsiteY112-4602" fmla="*/ 3498 h 9868"/>
              <a:gd name="connsiteX113-4603" fmla="*/ 4016 w 10000"/>
              <a:gd name="connsiteY113-4604" fmla="*/ 3753 h 9868"/>
              <a:gd name="connsiteX114-4605" fmla="*/ 4176 w 10000"/>
              <a:gd name="connsiteY114-4606" fmla="*/ 4029 h 9868"/>
              <a:gd name="connsiteX115-4607" fmla="*/ 4321 w 10000"/>
              <a:gd name="connsiteY115-4608" fmla="*/ 4322 h 9868"/>
              <a:gd name="connsiteX116-4609" fmla="*/ 4442 w 10000"/>
              <a:gd name="connsiteY116-4610" fmla="*/ 4626 h 9868"/>
              <a:gd name="connsiteX117-4611" fmla="*/ 4494 w 10000"/>
              <a:gd name="connsiteY117-4612" fmla="*/ 4786 h 9868"/>
              <a:gd name="connsiteX118-4613" fmla="*/ 4534 w 10000"/>
              <a:gd name="connsiteY118-4614" fmla="*/ 4902 h 9868"/>
              <a:gd name="connsiteX119-4615" fmla="*/ 4599 w 10000"/>
              <a:gd name="connsiteY119-4616" fmla="*/ 5144 h 9868"/>
              <a:gd name="connsiteX120-4617" fmla="*/ 4653 w 10000"/>
              <a:gd name="connsiteY120-4618" fmla="*/ 5387 h 9868"/>
              <a:gd name="connsiteX121-4619" fmla="*/ 4697 w 10000"/>
              <a:gd name="connsiteY121-4620" fmla="*/ 5633 h 9868"/>
              <a:gd name="connsiteX122-4621" fmla="*/ 4756 w 10000"/>
              <a:gd name="connsiteY122-4622" fmla="*/ 6007 h 9868"/>
              <a:gd name="connsiteX123-4623" fmla="*/ 4829 w 10000"/>
              <a:gd name="connsiteY123-4624" fmla="*/ 6505 h 9868"/>
              <a:gd name="connsiteX124-4625" fmla="*/ 4888 w 10000"/>
              <a:gd name="connsiteY124-4626" fmla="*/ 6874 h 9868"/>
              <a:gd name="connsiteX125-4627" fmla="*/ 4933 w 10000"/>
              <a:gd name="connsiteY125-4628" fmla="*/ 7118 h 9868"/>
              <a:gd name="connsiteX126-4629" fmla="*/ 4988 w 10000"/>
              <a:gd name="connsiteY126-4630" fmla="*/ 7355 h 9868"/>
              <a:gd name="connsiteX127-4631" fmla="*/ 5052 w 10000"/>
              <a:gd name="connsiteY127-4632" fmla="*/ 7590 h 9868"/>
              <a:gd name="connsiteX128-4633" fmla="*/ 5128 w 10000"/>
              <a:gd name="connsiteY128-4634" fmla="*/ 7818 h 9868"/>
              <a:gd name="connsiteX129-4635" fmla="*/ 5218 w 10000"/>
              <a:gd name="connsiteY129-4636" fmla="*/ 8036 h 9868"/>
              <a:gd name="connsiteX130-4637" fmla="*/ 5328 w 10000"/>
              <a:gd name="connsiteY130-4638" fmla="*/ 8249 h 9868"/>
              <a:gd name="connsiteX131-4639" fmla="*/ 5455 w 10000"/>
              <a:gd name="connsiteY131-4640" fmla="*/ 8450 h 9868"/>
              <a:gd name="connsiteX132-4641" fmla="*/ 5527 w 10000"/>
              <a:gd name="connsiteY132-4642" fmla="*/ 8547 h 9868"/>
              <a:gd name="connsiteX133-4643" fmla="*/ 5558 w 10000"/>
              <a:gd name="connsiteY133-4644" fmla="*/ 8587 h 9868"/>
              <a:gd name="connsiteX134-4645" fmla="*/ 5626 w 10000"/>
              <a:gd name="connsiteY134-4646" fmla="*/ 8659 h 9868"/>
              <a:gd name="connsiteX135-4647" fmla="*/ 5693 w 10000"/>
              <a:gd name="connsiteY135-4648" fmla="*/ 8722 h 9868"/>
              <a:gd name="connsiteX136-4649" fmla="*/ 5762 w 10000"/>
              <a:gd name="connsiteY136-4650" fmla="*/ 8777 h 9868"/>
              <a:gd name="connsiteX137-4651" fmla="*/ 5830 w 10000"/>
              <a:gd name="connsiteY137-4652" fmla="*/ 8818 h 9868"/>
              <a:gd name="connsiteX138-4653" fmla="*/ 5901 w 10000"/>
              <a:gd name="connsiteY138-4654" fmla="*/ 8849 h 9868"/>
              <a:gd name="connsiteX139-4655" fmla="*/ 5971 w 10000"/>
              <a:gd name="connsiteY139-4656" fmla="*/ 8872 h 9868"/>
              <a:gd name="connsiteX140-4657" fmla="*/ 6043 w 10000"/>
              <a:gd name="connsiteY140-4658" fmla="*/ 8885 h 9868"/>
              <a:gd name="connsiteX141-4659" fmla="*/ 6114 w 10000"/>
              <a:gd name="connsiteY141-4660" fmla="*/ 8885 h 9868"/>
              <a:gd name="connsiteX142-4661" fmla="*/ 6185 w 10000"/>
              <a:gd name="connsiteY142-4662" fmla="*/ 8876 h 9868"/>
              <a:gd name="connsiteX143-4663" fmla="*/ 6256 w 10000"/>
              <a:gd name="connsiteY143-4664" fmla="*/ 8855 h 9868"/>
              <a:gd name="connsiteX144-4665" fmla="*/ 6326 w 10000"/>
              <a:gd name="connsiteY144-4666" fmla="*/ 8826 h 9868"/>
              <a:gd name="connsiteX145-4667" fmla="*/ 6397 w 10000"/>
              <a:gd name="connsiteY145-4668" fmla="*/ 8789 h 9868"/>
              <a:gd name="connsiteX146-4669" fmla="*/ 6466 w 10000"/>
              <a:gd name="connsiteY146-4670" fmla="*/ 8736 h 9868"/>
              <a:gd name="connsiteX147-4671" fmla="*/ 6535 w 10000"/>
              <a:gd name="connsiteY147-4672" fmla="*/ 8677 h 9868"/>
              <a:gd name="connsiteX148-4673" fmla="*/ 6603 w 10000"/>
              <a:gd name="connsiteY148-4674" fmla="*/ 8606 h 9868"/>
              <a:gd name="connsiteX149-4675" fmla="*/ 6637 w 10000"/>
              <a:gd name="connsiteY149-4676" fmla="*/ 8566 h 9868"/>
              <a:gd name="connsiteX150-4677" fmla="*/ 6667 w 10000"/>
              <a:gd name="connsiteY150-4678" fmla="*/ 8530 h 9868"/>
              <a:gd name="connsiteX151-4679" fmla="*/ 6721 w 10000"/>
              <a:gd name="connsiteY151-4680" fmla="*/ 8453 h 9868"/>
              <a:gd name="connsiteX152-4681" fmla="*/ 6766 w 10000"/>
              <a:gd name="connsiteY152-4682" fmla="*/ 8370 h 9868"/>
              <a:gd name="connsiteX153-4683" fmla="*/ 6805 w 10000"/>
              <a:gd name="connsiteY153-4684" fmla="*/ 8285 h 9868"/>
              <a:gd name="connsiteX154-4685" fmla="*/ 6853 w 10000"/>
              <a:gd name="connsiteY154-4686" fmla="*/ 8152 h 9868"/>
              <a:gd name="connsiteX155-4687" fmla="*/ 6901 w 10000"/>
              <a:gd name="connsiteY155-4688" fmla="*/ 7965 h 9868"/>
              <a:gd name="connsiteX156-4689" fmla="*/ 6931 w 10000"/>
              <a:gd name="connsiteY156-4690" fmla="*/ 7771 h 9868"/>
              <a:gd name="connsiteX157-4691" fmla="*/ 6950 w 10000"/>
              <a:gd name="connsiteY157-4692" fmla="*/ 7569 h 9868"/>
              <a:gd name="connsiteX158-4693" fmla="*/ 6966 w 10000"/>
              <a:gd name="connsiteY158-4694" fmla="*/ 7261 h 9868"/>
              <a:gd name="connsiteX159-4695" fmla="*/ 6974 w 10000"/>
              <a:gd name="connsiteY159-4696" fmla="*/ 7056 h 9868"/>
              <a:gd name="connsiteX160-4697" fmla="*/ 6987 w 10000"/>
              <a:gd name="connsiteY160-4698" fmla="*/ 6778 h 9868"/>
              <a:gd name="connsiteX161-4699" fmla="*/ 7001 w 10000"/>
              <a:gd name="connsiteY161-4700" fmla="*/ 6221 h 9868"/>
              <a:gd name="connsiteX162-4701" fmla="*/ 7001 w 10000"/>
              <a:gd name="connsiteY162-4702" fmla="*/ 5661 h 9868"/>
              <a:gd name="connsiteX163-4703" fmla="*/ 6990 w 10000"/>
              <a:gd name="connsiteY163-4704" fmla="*/ 5105 h 9868"/>
              <a:gd name="connsiteX164-4705" fmla="*/ 6981 w 10000"/>
              <a:gd name="connsiteY164-4706" fmla="*/ 4826 h 9868"/>
              <a:gd name="connsiteX165-4707" fmla="*/ 6978 w 10000"/>
              <a:gd name="connsiteY165-4708" fmla="*/ 4762 h 9868"/>
              <a:gd name="connsiteX166-4709" fmla="*/ 6965 w 10000"/>
              <a:gd name="connsiteY166-4710" fmla="*/ 4626 h 9868"/>
              <a:gd name="connsiteX167-4711" fmla="*/ 6946 w 10000"/>
              <a:gd name="connsiteY167-4712" fmla="*/ 4497 h 9868"/>
              <a:gd name="connsiteX168-4713" fmla="*/ 6916 w 10000"/>
              <a:gd name="connsiteY168-4714" fmla="*/ 4371 h 9868"/>
              <a:gd name="connsiteX169-4715" fmla="*/ 6885 w 10000"/>
              <a:gd name="connsiteY169-4716" fmla="*/ 4249 h 9868"/>
              <a:gd name="connsiteX170-4717" fmla="*/ 6844 w 10000"/>
              <a:gd name="connsiteY170-4718" fmla="*/ 4131 h 9868"/>
              <a:gd name="connsiteX171-4719" fmla="*/ 6796 w 10000"/>
              <a:gd name="connsiteY171-4720" fmla="*/ 4017 h 9868"/>
              <a:gd name="connsiteX172-4721" fmla="*/ 6744 w 10000"/>
              <a:gd name="connsiteY172-4722" fmla="*/ 3911 h 9868"/>
              <a:gd name="connsiteX173-4723" fmla="*/ 6684 w 10000"/>
              <a:gd name="connsiteY173-4724" fmla="*/ 3813 h 9868"/>
              <a:gd name="connsiteX174-4725" fmla="*/ 6619 w 10000"/>
              <a:gd name="connsiteY174-4726" fmla="*/ 3724 h 9868"/>
              <a:gd name="connsiteX175-4727" fmla="*/ 6547 w 10000"/>
              <a:gd name="connsiteY175-4728" fmla="*/ 3643 h 9868"/>
              <a:gd name="connsiteX176-4729" fmla="*/ 6470 w 10000"/>
              <a:gd name="connsiteY176-4730" fmla="*/ 3570 h 9868"/>
              <a:gd name="connsiteX177-4731" fmla="*/ 6390 w 10000"/>
              <a:gd name="connsiteY177-4732" fmla="*/ 3510 h 9868"/>
              <a:gd name="connsiteX178-4733" fmla="*/ 6304 w 10000"/>
              <a:gd name="connsiteY178-4734" fmla="*/ 3457 h 9868"/>
              <a:gd name="connsiteX179-4735" fmla="*/ 6212 w 10000"/>
              <a:gd name="connsiteY179-4736" fmla="*/ 3421 h 9868"/>
              <a:gd name="connsiteX180-4737" fmla="*/ 6115 w 10000"/>
              <a:gd name="connsiteY180-4738" fmla="*/ 3398 h 9868"/>
              <a:gd name="connsiteX181-4739" fmla="*/ 6064 w 10000"/>
              <a:gd name="connsiteY181-4740" fmla="*/ 3393 h 9868"/>
              <a:gd name="connsiteX182-4741" fmla="*/ 6039 w 10000"/>
              <a:gd name="connsiteY182-4742" fmla="*/ 3392 h 9868"/>
              <a:gd name="connsiteX183-4743" fmla="*/ 5986 w 10000"/>
              <a:gd name="connsiteY183-4744" fmla="*/ 3397 h 9868"/>
              <a:gd name="connsiteX184-4745" fmla="*/ 5934 w 10000"/>
              <a:gd name="connsiteY184-4746" fmla="*/ 3411 h 9868"/>
              <a:gd name="connsiteX185-4747" fmla="*/ 5884 w 10000"/>
              <a:gd name="connsiteY185-4748" fmla="*/ 3437 h 9868"/>
              <a:gd name="connsiteX186-4749" fmla="*/ 5837 w 10000"/>
              <a:gd name="connsiteY186-4750" fmla="*/ 3474 h 9868"/>
              <a:gd name="connsiteX187-4751" fmla="*/ 5796 w 10000"/>
              <a:gd name="connsiteY187-4752" fmla="*/ 3519 h 9868"/>
              <a:gd name="connsiteX188-4753" fmla="*/ 5763 w 10000"/>
              <a:gd name="connsiteY188-4754" fmla="*/ 3573 h 9868"/>
              <a:gd name="connsiteX189-4755" fmla="*/ 5738 w 10000"/>
              <a:gd name="connsiteY189-4756" fmla="*/ 3635 h 9868"/>
              <a:gd name="connsiteX190-4757" fmla="*/ 5729 w 10000"/>
              <a:gd name="connsiteY190-4758" fmla="*/ 3668 h 9868"/>
              <a:gd name="connsiteX191-4759" fmla="*/ 5725 w 10000"/>
              <a:gd name="connsiteY191-4760" fmla="*/ 3696 h 9868"/>
              <a:gd name="connsiteX192-4761" fmla="*/ 5719 w 10000"/>
              <a:gd name="connsiteY192-4762" fmla="*/ 3750 h 9868"/>
              <a:gd name="connsiteX193-4763" fmla="*/ 5724 w 10000"/>
              <a:gd name="connsiteY193-4764" fmla="*/ 3833 h 9868"/>
              <a:gd name="connsiteX194-4765" fmla="*/ 5745 w 10000"/>
              <a:gd name="connsiteY194-4766" fmla="*/ 3942 h 9868"/>
              <a:gd name="connsiteX195-4767" fmla="*/ 5786 w 10000"/>
              <a:gd name="connsiteY195-4768" fmla="*/ 4038 h 9868"/>
              <a:gd name="connsiteX196-4769" fmla="*/ 5811 w 10000"/>
              <a:gd name="connsiteY196-4770" fmla="*/ 4082 h 9868"/>
              <a:gd name="connsiteX197-4771" fmla="*/ 5860 w 10000"/>
              <a:gd name="connsiteY197-4772" fmla="*/ 4156 h 9868"/>
              <a:gd name="connsiteX198-4773" fmla="*/ 5960 w 10000"/>
              <a:gd name="connsiteY198-4774" fmla="*/ 4279 h 9868"/>
              <a:gd name="connsiteX199-4775" fmla="*/ 6061 w 10000"/>
              <a:gd name="connsiteY199-4776" fmla="*/ 4380 h 9868"/>
              <a:gd name="connsiteX200-4777" fmla="*/ 6167 w 10000"/>
              <a:gd name="connsiteY200-4778" fmla="*/ 4460 h 9868"/>
              <a:gd name="connsiteX201-4779" fmla="*/ 6272 w 10000"/>
              <a:gd name="connsiteY201-4780" fmla="*/ 4513 h 9868"/>
              <a:gd name="connsiteX202-4781" fmla="*/ 6380 w 10000"/>
              <a:gd name="connsiteY202-4782" fmla="*/ 4547 h 9868"/>
              <a:gd name="connsiteX203-4783" fmla="*/ 6488 w 10000"/>
              <a:gd name="connsiteY203-4784" fmla="*/ 4560 h 9868"/>
              <a:gd name="connsiteX204-4785" fmla="*/ 6596 w 10000"/>
              <a:gd name="connsiteY204-4786" fmla="*/ 4550 h 9868"/>
              <a:gd name="connsiteX205-4787" fmla="*/ 6703 w 10000"/>
              <a:gd name="connsiteY205-4788" fmla="*/ 4525 h 9868"/>
              <a:gd name="connsiteX206-4789" fmla="*/ 6810 w 10000"/>
              <a:gd name="connsiteY206-4790" fmla="*/ 4478 h 9868"/>
              <a:gd name="connsiteX207-4791" fmla="*/ 6915 w 10000"/>
              <a:gd name="connsiteY207-4792" fmla="*/ 4421 h 9868"/>
              <a:gd name="connsiteX208-4793" fmla="*/ 7018 w 10000"/>
              <a:gd name="connsiteY208-4794" fmla="*/ 4342 h 9868"/>
              <a:gd name="connsiteX209-4795" fmla="*/ 7116 w 10000"/>
              <a:gd name="connsiteY209-4796" fmla="*/ 4250 h 9868"/>
              <a:gd name="connsiteX210-4797" fmla="*/ 7213 w 10000"/>
              <a:gd name="connsiteY210-4798" fmla="*/ 4144 h 9868"/>
              <a:gd name="connsiteX211-4799" fmla="*/ 7306 w 10000"/>
              <a:gd name="connsiteY211-4800" fmla="*/ 4027 h 9868"/>
              <a:gd name="connsiteX212-4801" fmla="*/ 7391 w 10000"/>
              <a:gd name="connsiteY212-4802" fmla="*/ 3896 h 9868"/>
              <a:gd name="connsiteX213-4803" fmla="*/ 7433 w 10000"/>
              <a:gd name="connsiteY213-4804" fmla="*/ 3827 h 9868"/>
              <a:gd name="connsiteX214-4805" fmla="*/ 7506 w 10000"/>
              <a:gd name="connsiteY214-4806" fmla="*/ 3697 h 9868"/>
              <a:gd name="connsiteX215-4807" fmla="*/ 7640 w 10000"/>
              <a:gd name="connsiteY215-4808" fmla="*/ 3424 h 9868"/>
              <a:gd name="connsiteX216-4809" fmla="*/ 7754 w 10000"/>
              <a:gd name="connsiteY216-4810" fmla="*/ 3132 h 9868"/>
              <a:gd name="connsiteX217-4811" fmla="*/ 7825 w 10000"/>
              <a:gd name="connsiteY217-4812" fmla="*/ 2904 h 9868"/>
              <a:gd name="connsiteX218-4813" fmla="*/ 7868 w 10000"/>
              <a:gd name="connsiteY218-4814" fmla="*/ 2749 h 9868"/>
              <a:gd name="connsiteX219-4815" fmla="*/ 7900 w 10000"/>
              <a:gd name="connsiteY219-4816" fmla="*/ 2591 h 9868"/>
              <a:gd name="connsiteX220-4817" fmla="*/ 7931 w 10000"/>
              <a:gd name="connsiteY220-4818" fmla="*/ 2428 h 9868"/>
              <a:gd name="connsiteX221-4819" fmla="*/ 7952 w 10000"/>
              <a:gd name="connsiteY221-4820" fmla="*/ 2269 h 9868"/>
              <a:gd name="connsiteX222-4821" fmla="*/ 7965 w 10000"/>
              <a:gd name="connsiteY222-4822" fmla="*/ 2105 h 9868"/>
              <a:gd name="connsiteX223-4823" fmla="*/ 7973 w 10000"/>
              <a:gd name="connsiteY223-4824" fmla="*/ 1941 h 9868"/>
              <a:gd name="connsiteX224-4825" fmla="*/ 7971 w 10000"/>
              <a:gd name="connsiteY224-4826" fmla="*/ 1776 h 9868"/>
              <a:gd name="connsiteX225-4827" fmla="*/ 7963 w 10000"/>
              <a:gd name="connsiteY225-4828" fmla="*/ 1610 h 9868"/>
              <a:gd name="connsiteX226-4829" fmla="*/ 7949 w 10000"/>
              <a:gd name="connsiteY226-4830" fmla="*/ 1446 h 9868"/>
              <a:gd name="connsiteX227-4831" fmla="*/ 7937 w 10000"/>
              <a:gd name="connsiteY227-4832" fmla="*/ 1364 h 9868"/>
              <a:gd name="connsiteX228-4833" fmla="*/ 7916 w 10000"/>
              <a:gd name="connsiteY228-4834" fmla="*/ 1252 h 9868"/>
              <a:gd name="connsiteX229-4835" fmla="*/ 7892 w 10000"/>
              <a:gd name="connsiteY229-4836" fmla="*/ 1067 h 9868"/>
              <a:gd name="connsiteX230-4837" fmla="*/ 7883 w 10000"/>
              <a:gd name="connsiteY230-4838" fmla="*/ 941 h 9868"/>
              <a:gd name="connsiteX231-4839" fmla="*/ 7885 w 10000"/>
              <a:gd name="connsiteY231-4840" fmla="*/ 821 h 9868"/>
              <a:gd name="connsiteX232-4841" fmla="*/ 7903 w 10000"/>
              <a:gd name="connsiteY232-4842" fmla="*/ 706 h 9868"/>
              <a:gd name="connsiteX233-4843" fmla="*/ 7934 w 10000"/>
              <a:gd name="connsiteY233-4844" fmla="*/ 630 h 9868"/>
              <a:gd name="connsiteX234-4845" fmla="*/ 7958 w 10000"/>
              <a:gd name="connsiteY234-4846" fmla="*/ 583 h 9868"/>
              <a:gd name="connsiteX235-4847" fmla="*/ 7992 w 10000"/>
              <a:gd name="connsiteY235-4848" fmla="*/ 542 h 9868"/>
              <a:gd name="connsiteX236-4849" fmla="*/ 8030 w 10000"/>
              <a:gd name="connsiteY236-4850" fmla="*/ 506 h 9868"/>
              <a:gd name="connsiteX237-4851" fmla="*/ 8050 w 10000"/>
              <a:gd name="connsiteY237-4852" fmla="*/ 492 h 9868"/>
              <a:gd name="connsiteX238-4853" fmla="*/ 8088 w 10000"/>
              <a:gd name="connsiteY238-4854" fmla="*/ 472 h 9868"/>
              <a:gd name="connsiteX239-4855" fmla="*/ 8159 w 10000"/>
              <a:gd name="connsiteY239-4856" fmla="*/ 457 h 9868"/>
              <a:gd name="connsiteX240-4857" fmla="*/ 8229 w 10000"/>
              <a:gd name="connsiteY240-4858" fmla="*/ 466 h 9868"/>
              <a:gd name="connsiteX241-4859" fmla="*/ 8301 w 10000"/>
              <a:gd name="connsiteY241-4860" fmla="*/ 499 h 9868"/>
              <a:gd name="connsiteX242-4861" fmla="*/ 8370 w 10000"/>
              <a:gd name="connsiteY242-4862" fmla="*/ 548 h 9868"/>
              <a:gd name="connsiteX243-4863" fmla="*/ 8433 w 10000"/>
              <a:gd name="connsiteY243-4864" fmla="*/ 611 h 9868"/>
              <a:gd name="connsiteX244-4865" fmla="*/ 8490 w 10000"/>
              <a:gd name="connsiteY244-4866" fmla="*/ 684 h 9868"/>
              <a:gd name="connsiteX245-4867" fmla="*/ 8538 w 10000"/>
              <a:gd name="connsiteY245-4868" fmla="*/ 757 h 9868"/>
              <a:gd name="connsiteX246-4869" fmla="*/ 8559 w 10000"/>
              <a:gd name="connsiteY246-4870" fmla="*/ 794 h 9868"/>
              <a:gd name="connsiteX247-4871" fmla="*/ 8645 w 10000"/>
              <a:gd name="connsiteY247-4872" fmla="*/ 974 h 9868"/>
              <a:gd name="connsiteX248-4873" fmla="*/ 8792 w 10000"/>
              <a:gd name="connsiteY248-4874" fmla="*/ 1270 h 9868"/>
              <a:gd name="connsiteX249-4875" fmla="*/ 8868 w 10000"/>
              <a:gd name="connsiteY249-4876" fmla="*/ 1400 h 9868"/>
              <a:gd name="connsiteX250-4877" fmla="*/ 8925 w 10000"/>
              <a:gd name="connsiteY250-4878" fmla="*/ 1477 h 9868"/>
              <a:gd name="connsiteX251-4879" fmla="*/ 8982 w 10000"/>
              <a:gd name="connsiteY251-4880" fmla="*/ 1545 h 9868"/>
              <a:gd name="connsiteX252-4881" fmla="*/ 9039 w 10000"/>
              <a:gd name="connsiteY252-4882" fmla="*/ 1595 h 9868"/>
              <a:gd name="connsiteX253-4883" fmla="*/ 9103 w 10000"/>
              <a:gd name="connsiteY253-4884" fmla="*/ 1627 h 9868"/>
              <a:gd name="connsiteX254-4885" fmla="*/ 9168 w 10000"/>
              <a:gd name="connsiteY254-4886" fmla="*/ 1641 h 9868"/>
              <a:gd name="connsiteX255-4887" fmla="*/ 9236 w 10000"/>
              <a:gd name="connsiteY255-4888" fmla="*/ 1632 h 9868"/>
              <a:gd name="connsiteX256-4889" fmla="*/ 9308 w 10000"/>
              <a:gd name="connsiteY256-4890" fmla="*/ 1600 h 9868"/>
              <a:gd name="connsiteX257-4891" fmla="*/ 9384 w 10000"/>
              <a:gd name="connsiteY257-4892" fmla="*/ 1537 h 9868"/>
              <a:gd name="connsiteX258-4893" fmla="*/ 9463 w 10000"/>
              <a:gd name="connsiteY258-4894" fmla="*/ 1444 h 9868"/>
              <a:gd name="connsiteX259-4895" fmla="*/ 9504 w 10000"/>
              <a:gd name="connsiteY259-4896" fmla="*/ 1384 h 9868"/>
              <a:gd name="connsiteX260-4897" fmla="*/ 9544 w 10000"/>
              <a:gd name="connsiteY260-4898" fmla="*/ 1317 h 9868"/>
              <a:gd name="connsiteX261-4899" fmla="*/ 9614 w 10000"/>
              <a:gd name="connsiteY261-4900" fmla="*/ 1175 h 9868"/>
              <a:gd name="connsiteX262-4901" fmla="*/ 9672 w 10000"/>
              <a:gd name="connsiteY262-4902" fmla="*/ 1017 h 9868"/>
              <a:gd name="connsiteX263-4903" fmla="*/ 9722 w 10000"/>
              <a:gd name="connsiteY263-4904" fmla="*/ 855 h 9868"/>
              <a:gd name="connsiteX264-4905" fmla="*/ 9743 w 10000"/>
              <a:gd name="connsiteY264-4906" fmla="*/ 773 h 9868"/>
              <a:gd name="connsiteX265-4907" fmla="*/ 9795 w 10000"/>
              <a:gd name="connsiteY265-4908" fmla="*/ 577 h 9868"/>
              <a:gd name="connsiteX266-4909" fmla="*/ 9884 w 10000"/>
              <a:gd name="connsiteY266-4910" fmla="*/ 275 h 9868"/>
              <a:gd name="connsiteX267-4911" fmla="*/ 9955 w 10000"/>
              <a:gd name="connsiteY267-4912" fmla="*/ 87 h 9868"/>
              <a:gd name="connsiteX268-4913" fmla="*/ 10000 w 10000"/>
              <a:gd name="connsiteY268-4914" fmla="*/ 0 h 9868"/>
              <a:gd name="connsiteX0-4915" fmla="*/ 449 w 10000"/>
              <a:gd name="connsiteY0-4916" fmla="*/ 9852 h 9852"/>
              <a:gd name="connsiteX1-4917" fmla="*/ 569 w 10000"/>
              <a:gd name="connsiteY1-4918" fmla="*/ 9688 h 9852"/>
              <a:gd name="connsiteX2-4919" fmla="*/ 675 w 10000"/>
              <a:gd name="connsiteY2-4920" fmla="*/ 9514 h 9852"/>
              <a:gd name="connsiteX3-4921" fmla="*/ 769 w 10000"/>
              <a:gd name="connsiteY3-4922" fmla="*/ 9320 h 9852"/>
              <a:gd name="connsiteX4-4923" fmla="*/ 846 w 10000"/>
              <a:gd name="connsiteY4-4924" fmla="*/ 9116 h 9852"/>
              <a:gd name="connsiteX5-4925" fmla="*/ 905 w 10000"/>
              <a:gd name="connsiteY5-4926" fmla="*/ 8895 h 9852"/>
              <a:gd name="connsiteX6-4927" fmla="*/ 926 w 10000"/>
              <a:gd name="connsiteY6-4928" fmla="*/ 8779 h 9852"/>
              <a:gd name="connsiteX7-4929" fmla="*/ 942 w 10000"/>
              <a:gd name="connsiteY7-4930" fmla="*/ 8685 h 9852"/>
              <a:gd name="connsiteX8-4931" fmla="*/ 958 w 10000"/>
              <a:gd name="connsiteY8-4932" fmla="*/ 8493 h 9852"/>
              <a:gd name="connsiteX9-4933" fmla="*/ 961 w 10000"/>
              <a:gd name="connsiteY9-4934" fmla="*/ 8307 h 9852"/>
              <a:gd name="connsiteX10-4935" fmla="*/ 944 w 10000"/>
              <a:gd name="connsiteY10-4936" fmla="*/ 8117 h 9852"/>
              <a:gd name="connsiteX11-4937" fmla="*/ 912 w 10000"/>
              <a:gd name="connsiteY11-4938" fmla="*/ 7935 h 9852"/>
              <a:gd name="connsiteX12-4939" fmla="*/ 861 w 10000"/>
              <a:gd name="connsiteY12-4940" fmla="*/ 7758 h 9852"/>
              <a:gd name="connsiteX13-4941" fmla="*/ 795 w 10000"/>
              <a:gd name="connsiteY13-4942" fmla="*/ 7596 h 9852"/>
              <a:gd name="connsiteX14-4943" fmla="*/ 709 w 10000"/>
              <a:gd name="connsiteY14-4944" fmla="*/ 7441 h 9852"/>
              <a:gd name="connsiteX15-4945" fmla="*/ 657 w 10000"/>
              <a:gd name="connsiteY15-4946" fmla="*/ 7369 h 9852"/>
              <a:gd name="connsiteX16-4947" fmla="*/ 625 w 10000"/>
              <a:gd name="connsiteY16-4948" fmla="*/ 7329 h 9852"/>
              <a:gd name="connsiteX17-4949" fmla="*/ 557 w 10000"/>
              <a:gd name="connsiteY17-4950" fmla="*/ 7263 h 9852"/>
              <a:gd name="connsiteX18-4951" fmla="*/ 492 w 10000"/>
              <a:gd name="connsiteY18-4952" fmla="*/ 7215 h 9852"/>
              <a:gd name="connsiteX19-4953" fmla="*/ 427 w 10000"/>
              <a:gd name="connsiteY19-4954" fmla="*/ 7186 h 9852"/>
              <a:gd name="connsiteX20-4955" fmla="*/ 365 w 10000"/>
              <a:gd name="connsiteY20-4956" fmla="*/ 7175 h 9852"/>
              <a:gd name="connsiteX21-4957" fmla="*/ 304 w 10000"/>
              <a:gd name="connsiteY21-4958" fmla="*/ 7180 h 9852"/>
              <a:gd name="connsiteX22-4959" fmla="*/ 245 w 10000"/>
              <a:gd name="connsiteY22-4960" fmla="*/ 7200 h 9852"/>
              <a:gd name="connsiteX23-4961" fmla="*/ 191 w 10000"/>
              <a:gd name="connsiteY23-4962" fmla="*/ 7234 h 9852"/>
              <a:gd name="connsiteX24-4963" fmla="*/ 144 w 10000"/>
              <a:gd name="connsiteY24-4964" fmla="*/ 7281 h 9852"/>
              <a:gd name="connsiteX25-4965" fmla="*/ 101 w 10000"/>
              <a:gd name="connsiteY25-4966" fmla="*/ 7344 h 9852"/>
              <a:gd name="connsiteX26-4967" fmla="*/ 66 w 10000"/>
              <a:gd name="connsiteY26-4968" fmla="*/ 7418 h 9852"/>
              <a:gd name="connsiteX27-4969" fmla="*/ 35 w 10000"/>
              <a:gd name="connsiteY27-4970" fmla="*/ 7501 h 9852"/>
              <a:gd name="connsiteX28-4971" fmla="*/ 16 w 10000"/>
              <a:gd name="connsiteY28-4972" fmla="*/ 7596 h 9852"/>
              <a:gd name="connsiteX29-4973" fmla="*/ 3 w 10000"/>
              <a:gd name="connsiteY29-4974" fmla="*/ 7695 h 9852"/>
              <a:gd name="connsiteX30-4975" fmla="*/ 0 w 10000"/>
              <a:gd name="connsiteY30-4976" fmla="*/ 7804 h 9852"/>
              <a:gd name="connsiteX31-4977" fmla="*/ 7 w 10000"/>
              <a:gd name="connsiteY31-4978" fmla="*/ 7918 h 9852"/>
              <a:gd name="connsiteX32-4979" fmla="*/ 14 w 10000"/>
              <a:gd name="connsiteY32-4980" fmla="*/ 7976 h 9852"/>
              <a:gd name="connsiteX33-4981" fmla="*/ 29 w 10000"/>
              <a:gd name="connsiteY33-4982" fmla="*/ 8078 h 9852"/>
              <a:gd name="connsiteX34-4983" fmla="*/ 76 w 10000"/>
              <a:gd name="connsiteY34-4984" fmla="*/ 8269 h 9852"/>
              <a:gd name="connsiteX35-4985" fmla="*/ 138 w 10000"/>
              <a:gd name="connsiteY35-4986" fmla="*/ 8456 h 9852"/>
              <a:gd name="connsiteX36-4987" fmla="*/ 214 w 10000"/>
              <a:gd name="connsiteY36-4988" fmla="*/ 8634 h 9852"/>
              <a:gd name="connsiteX37-4989" fmla="*/ 304 w 10000"/>
              <a:gd name="connsiteY37-4990" fmla="*/ 8800 h 9852"/>
              <a:gd name="connsiteX38-4991" fmla="*/ 401 w 10000"/>
              <a:gd name="connsiteY38-4992" fmla="*/ 8956 h 9852"/>
              <a:gd name="connsiteX39-4993" fmla="*/ 510 w 10000"/>
              <a:gd name="connsiteY39-4994" fmla="*/ 9104 h 9852"/>
              <a:gd name="connsiteX40-4995" fmla="*/ 630 w 10000"/>
              <a:gd name="connsiteY40-4996" fmla="*/ 9241 h 9852"/>
              <a:gd name="connsiteX41-4997" fmla="*/ 754 w 10000"/>
              <a:gd name="connsiteY41-4998" fmla="*/ 9367 h 9852"/>
              <a:gd name="connsiteX42-4999" fmla="*/ 886 w 10000"/>
              <a:gd name="connsiteY42-5000" fmla="*/ 9476 h 9852"/>
              <a:gd name="connsiteX43-5001" fmla="*/ 1019 w 10000"/>
              <a:gd name="connsiteY43-5002" fmla="*/ 9573 h 9852"/>
              <a:gd name="connsiteX44-5003" fmla="*/ 1157 w 10000"/>
              <a:gd name="connsiteY44-5004" fmla="*/ 9658 h 9852"/>
              <a:gd name="connsiteX45-5005" fmla="*/ 1294 w 10000"/>
              <a:gd name="connsiteY45-5006" fmla="*/ 9728 h 9852"/>
              <a:gd name="connsiteX46-5007" fmla="*/ 1434 w 10000"/>
              <a:gd name="connsiteY46-5008" fmla="*/ 9782 h 9852"/>
              <a:gd name="connsiteX47-5009" fmla="*/ 1571 w 10000"/>
              <a:gd name="connsiteY47-5010" fmla="*/ 9818 h 9852"/>
              <a:gd name="connsiteX48-5011" fmla="*/ 1705 w 10000"/>
              <a:gd name="connsiteY48-5012" fmla="*/ 9841 h 9852"/>
              <a:gd name="connsiteX49-5013" fmla="*/ 1769 w 10000"/>
              <a:gd name="connsiteY49-5014" fmla="*/ 9842 h 9852"/>
              <a:gd name="connsiteX50-5015" fmla="*/ 1844 w 10000"/>
              <a:gd name="connsiteY50-5016" fmla="*/ 9841 h 9852"/>
              <a:gd name="connsiteX51-5017" fmla="*/ 1992 w 10000"/>
              <a:gd name="connsiteY51-5018" fmla="*/ 9817 h 9852"/>
              <a:gd name="connsiteX52-5019" fmla="*/ 2129 w 10000"/>
              <a:gd name="connsiteY52-5020" fmla="*/ 9766 h 9852"/>
              <a:gd name="connsiteX53-5021" fmla="*/ 2263 w 10000"/>
              <a:gd name="connsiteY53-5022" fmla="*/ 9688 h 9852"/>
              <a:gd name="connsiteX54-5023" fmla="*/ 2382 w 10000"/>
              <a:gd name="connsiteY54-5024" fmla="*/ 9587 h 9852"/>
              <a:gd name="connsiteX55-5025" fmla="*/ 2491 w 10000"/>
              <a:gd name="connsiteY55-5026" fmla="*/ 9454 h 9852"/>
              <a:gd name="connsiteX56-5027" fmla="*/ 2561 w 10000"/>
              <a:gd name="connsiteY56-5028" fmla="*/ 9341 h 9852"/>
              <a:gd name="connsiteX57-5029" fmla="*/ 2602 w 10000"/>
              <a:gd name="connsiteY57-5030" fmla="*/ 9256 h 9852"/>
              <a:gd name="connsiteX58-5031" fmla="*/ 2639 w 10000"/>
              <a:gd name="connsiteY58-5032" fmla="*/ 9165 h 9852"/>
              <a:gd name="connsiteX59-5033" fmla="*/ 2674 w 10000"/>
              <a:gd name="connsiteY59-5034" fmla="*/ 9068 h 9852"/>
              <a:gd name="connsiteX60-5035" fmla="*/ 2687 w 10000"/>
              <a:gd name="connsiteY60-5036" fmla="*/ 9015 h 9852"/>
              <a:gd name="connsiteX61-5037" fmla="*/ 2706 w 10000"/>
              <a:gd name="connsiteY61-5038" fmla="*/ 8933 h 9852"/>
              <a:gd name="connsiteX62-5039" fmla="*/ 2736 w 10000"/>
              <a:gd name="connsiteY62-5040" fmla="*/ 8770 h 9852"/>
              <a:gd name="connsiteX63-5041" fmla="*/ 2750 w 10000"/>
              <a:gd name="connsiteY63-5042" fmla="*/ 8619 h 9852"/>
              <a:gd name="connsiteX64-5043" fmla="*/ 2754 w 10000"/>
              <a:gd name="connsiteY64-5044" fmla="*/ 8470 h 9852"/>
              <a:gd name="connsiteX65-5045" fmla="*/ 2746 w 10000"/>
              <a:gd name="connsiteY65-5046" fmla="*/ 8329 h 9852"/>
              <a:gd name="connsiteX66-5047" fmla="*/ 2727 w 10000"/>
              <a:gd name="connsiteY66-5048" fmla="*/ 8191 h 9852"/>
              <a:gd name="connsiteX67-5049" fmla="*/ 2700 w 10000"/>
              <a:gd name="connsiteY67-5050" fmla="*/ 8054 h 9852"/>
              <a:gd name="connsiteX68-5051" fmla="*/ 2665 w 10000"/>
              <a:gd name="connsiteY68-5052" fmla="*/ 7924 h 9852"/>
              <a:gd name="connsiteX69-5053" fmla="*/ 2600 w 10000"/>
              <a:gd name="connsiteY69-5054" fmla="*/ 7731 h 9852"/>
              <a:gd name="connsiteX70-5055" fmla="*/ 2496 w 10000"/>
              <a:gd name="connsiteY70-5056" fmla="*/ 7478 h 9852"/>
              <a:gd name="connsiteX71-5057" fmla="*/ 2319 w 10000"/>
              <a:gd name="connsiteY71-5058" fmla="*/ 7104 h 9852"/>
              <a:gd name="connsiteX72-5059" fmla="*/ 2199 w 10000"/>
              <a:gd name="connsiteY72-5060" fmla="*/ 6841 h 9852"/>
              <a:gd name="connsiteX73-5061" fmla="*/ 2032 w 10000"/>
              <a:gd name="connsiteY73-5062" fmla="*/ 6488 h 9852"/>
              <a:gd name="connsiteX74-5063" fmla="*/ 1728 w 10000"/>
              <a:gd name="connsiteY74-5064" fmla="*/ 5841 h 9852"/>
              <a:gd name="connsiteX75-5065" fmla="*/ 1579 w 10000"/>
              <a:gd name="connsiteY75-5066" fmla="*/ 5491 h 9852"/>
              <a:gd name="connsiteX76-5067" fmla="*/ 1484 w 10000"/>
              <a:gd name="connsiteY76-5068" fmla="*/ 5252 h 9852"/>
              <a:gd name="connsiteX77-5069" fmla="*/ 1399 w 10000"/>
              <a:gd name="connsiteY77-5070" fmla="*/ 5010 h 9852"/>
              <a:gd name="connsiteX78-5071" fmla="*/ 1327 w 10000"/>
              <a:gd name="connsiteY78-5072" fmla="*/ 4766 h 9852"/>
              <a:gd name="connsiteX79-5073" fmla="*/ 1272 w 10000"/>
              <a:gd name="connsiteY79-5074" fmla="*/ 4520 h 9852"/>
              <a:gd name="connsiteX80-5075" fmla="*/ 1232 w 10000"/>
              <a:gd name="connsiteY80-5076" fmla="*/ 4278 h 9852"/>
              <a:gd name="connsiteX81-5077" fmla="*/ 1213 w 10000"/>
              <a:gd name="connsiteY81-5078" fmla="*/ 4040 h 9852"/>
              <a:gd name="connsiteX82-5079" fmla="*/ 1216 w 10000"/>
              <a:gd name="connsiteY82-5080" fmla="*/ 3864 h 9852"/>
              <a:gd name="connsiteX83-5081" fmla="*/ 1225 w 10000"/>
              <a:gd name="connsiteY83-5082" fmla="*/ 3752 h 9852"/>
              <a:gd name="connsiteX84-5083" fmla="*/ 1241 w 10000"/>
              <a:gd name="connsiteY84-5084" fmla="*/ 3638 h 9852"/>
              <a:gd name="connsiteX85-5085" fmla="*/ 1267 w 10000"/>
              <a:gd name="connsiteY85-5086" fmla="*/ 3529 h 9852"/>
              <a:gd name="connsiteX86-5087" fmla="*/ 1296 w 10000"/>
              <a:gd name="connsiteY86-5088" fmla="*/ 3420 h 9852"/>
              <a:gd name="connsiteX87-5089" fmla="*/ 1337 w 10000"/>
              <a:gd name="connsiteY87-5090" fmla="*/ 3315 h 9852"/>
              <a:gd name="connsiteX88-5091" fmla="*/ 1359 w 10000"/>
              <a:gd name="connsiteY88-5092" fmla="*/ 3265 h 9852"/>
              <a:gd name="connsiteX89-5093" fmla="*/ 1392 w 10000"/>
              <a:gd name="connsiteY89-5094" fmla="*/ 3192 h 9852"/>
              <a:gd name="connsiteX90-5095" fmla="*/ 1470 w 10000"/>
              <a:gd name="connsiteY90-5096" fmla="*/ 3070 h 9852"/>
              <a:gd name="connsiteX91-5097" fmla="*/ 1560 w 10000"/>
              <a:gd name="connsiteY91-5098" fmla="*/ 2961 h 9852"/>
              <a:gd name="connsiteX92-5099" fmla="*/ 1657 w 10000"/>
              <a:gd name="connsiteY92-5100" fmla="*/ 2873 h 9852"/>
              <a:gd name="connsiteX93-5101" fmla="*/ 1762 w 10000"/>
              <a:gd name="connsiteY93-5102" fmla="*/ 2799 h 9852"/>
              <a:gd name="connsiteX94-5103" fmla="*/ 1874 w 10000"/>
              <a:gd name="connsiteY94-5104" fmla="*/ 2739 h 9852"/>
              <a:gd name="connsiteX95-5105" fmla="*/ 1992 w 10000"/>
              <a:gd name="connsiteY95-5106" fmla="*/ 2698 h 9852"/>
              <a:gd name="connsiteX96-5107" fmla="*/ 2110 w 10000"/>
              <a:gd name="connsiteY96-5108" fmla="*/ 2668 h 9852"/>
              <a:gd name="connsiteX97-5109" fmla="*/ 2234 w 10000"/>
              <a:gd name="connsiteY97-5110" fmla="*/ 2651 h 9852"/>
              <a:gd name="connsiteX98-5111" fmla="*/ 2359 w 10000"/>
              <a:gd name="connsiteY98-5112" fmla="*/ 2646 h 9852"/>
              <a:gd name="connsiteX99-5113" fmla="*/ 2485 w 10000"/>
              <a:gd name="connsiteY99-5114" fmla="*/ 2652 h 9852"/>
              <a:gd name="connsiteX100-5115" fmla="*/ 2607 w 10000"/>
              <a:gd name="connsiteY100-5116" fmla="*/ 2670 h 9852"/>
              <a:gd name="connsiteX101-5117" fmla="*/ 2727 w 10000"/>
              <a:gd name="connsiteY101-5118" fmla="*/ 2698 h 9852"/>
              <a:gd name="connsiteX102-5119" fmla="*/ 2844 w 10000"/>
              <a:gd name="connsiteY102-5120" fmla="*/ 2733 h 9852"/>
              <a:gd name="connsiteX103-5121" fmla="*/ 2957 w 10000"/>
              <a:gd name="connsiteY103-5122" fmla="*/ 2777 h 9852"/>
              <a:gd name="connsiteX104-5123" fmla="*/ 3061 w 10000"/>
              <a:gd name="connsiteY104-5124" fmla="*/ 2830 h 9852"/>
              <a:gd name="connsiteX105-5125" fmla="*/ 3113 w 10000"/>
              <a:gd name="connsiteY105-5126" fmla="*/ 2859 h 9852"/>
              <a:gd name="connsiteX106-5127" fmla="*/ 3168 w 10000"/>
              <a:gd name="connsiteY106-5128" fmla="*/ 2893 h 9852"/>
              <a:gd name="connsiteX107-5129" fmla="*/ 3282 w 10000"/>
              <a:gd name="connsiteY107-5130" fmla="*/ 2972 h 9852"/>
              <a:gd name="connsiteX108-5131" fmla="*/ 3389 w 10000"/>
              <a:gd name="connsiteY108-5132" fmla="*/ 3059 h 9852"/>
              <a:gd name="connsiteX109-5133" fmla="*/ 3495 w 10000"/>
              <a:gd name="connsiteY109-5134" fmla="*/ 3153 h 9852"/>
              <a:gd name="connsiteX110-5135" fmla="*/ 3648 w 10000"/>
              <a:gd name="connsiteY110-5136" fmla="*/ 3311 h 9852"/>
              <a:gd name="connsiteX111-5137" fmla="*/ 3842 w 10000"/>
              <a:gd name="connsiteY111-5138" fmla="*/ 3545 h 9852"/>
              <a:gd name="connsiteX112-5139" fmla="*/ 4016 w 10000"/>
              <a:gd name="connsiteY112-5140" fmla="*/ 3803 h 9852"/>
              <a:gd name="connsiteX113-5141" fmla="*/ 4176 w 10000"/>
              <a:gd name="connsiteY113-5142" fmla="*/ 4083 h 9852"/>
              <a:gd name="connsiteX114-5143" fmla="*/ 4321 w 10000"/>
              <a:gd name="connsiteY114-5144" fmla="*/ 4380 h 9852"/>
              <a:gd name="connsiteX115-5145" fmla="*/ 4442 w 10000"/>
              <a:gd name="connsiteY115-5146" fmla="*/ 4688 h 9852"/>
              <a:gd name="connsiteX116-5147" fmla="*/ 4494 w 10000"/>
              <a:gd name="connsiteY116-5148" fmla="*/ 4850 h 9852"/>
              <a:gd name="connsiteX117-5149" fmla="*/ 4534 w 10000"/>
              <a:gd name="connsiteY117-5150" fmla="*/ 4968 h 9852"/>
              <a:gd name="connsiteX118-5151" fmla="*/ 4599 w 10000"/>
              <a:gd name="connsiteY118-5152" fmla="*/ 5213 h 9852"/>
              <a:gd name="connsiteX119-5153" fmla="*/ 4653 w 10000"/>
              <a:gd name="connsiteY119-5154" fmla="*/ 5459 h 9852"/>
              <a:gd name="connsiteX120-5155" fmla="*/ 4697 w 10000"/>
              <a:gd name="connsiteY120-5156" fmla="*/ 5708 h 9852"/>
              <a:gd name="connsiteX121-5157" fmla="*/ 4756 w 10000"/>
              <a:gd name="connsiteY121-5158" fmla="*/ 6087 h 9852"/>
              <a:gd name="connsiteX122-5159" fmla="*/ 4829 w 10000"/>
              <a:gd name="connsiteY122-5160" fmla="*/ 6592 h 9852"/>
              <a:gd name="connsiteX123-5161" fmla="*/ 4888 w 10000"/>
              <a:gd name="connsiteY123-5162" fmla="*/ 6966 h 9852"/>
              <a:gd name="connsiteX124-5163" fmla="*/ 4933 w 10000"/>
              <a:gd name="connsiteY124-5164" fmla="*/ 7213 h 9852"/>
              <a:gd name="connsiteX125-5165" fmla="*/ 4988 w 10000"/>
              <a:gd name="connsiteY125-5166" fmla="*/ 7453 h 9852"/>
              <a:gd name="connsiteX126-5167" fmla="*/ 5052 w 10000"/>
              <a:gd name="connsiteY126-5168" fmla="*/ 7692 h 9852"/>
              <a:gd name="connsiteX127-5169" fmla="*/ 5128 w 10000"/>
              <a:gd name="connsiteY127-5170" fmla="*/ 7923 h 9852"/>
              <a:gd name="connsiteX128-5171" fmla="*/ 5218 w 10000"/>
              <a:gd name="connsiteY128-5172" fmla="*/ 8143 h 9852"/>
              <a:gd name="connsiteX129-5173" fmla="*/ 5328 w 10000"/>
              <a:gd name="connsiteY129-5174" fmla="*/ 8359 h 9852"/>
              <a:gd name="connsiteX130-5175" fmla="*/ 5455 w 10000"/>
              <a:gd name="connsiteY130-5176" fmla="*/ 8563 h 9852"/>
              <a:gd name="connsiteX131-5177" fmla="*/ 5527 w 10000"/>
              <a:gd name="connsiteY131-5178" fmla="*/ 8661 h 9852"/>
              <a:gd name="connsiteX132-5179" fmla="*/ 5558 w 10000"/>
              <a:gd name="connsiteY132-5180" fmla="*/ 8702 h 9852"/>
              <a:gd name="connsiteX133-5181" fmla="*/ 5626 w 10000"/>
              <a:gd name="connsiteY133-5182" fmla="*/ 8775 h 9852"/>
              <a:gd name="connsiteX134-5183" fmla="*/ 5693 w 10000"/>
              <a:gd name="connsiteY134-5184" fmla="*/ 8839 h 9852"/>
              <a:gd name="connsiteX135-5185" fmla="*/ 5762 w 10000"/>
              <a:gd name="connsiteY135-5186" fmla="*/ 8894 h 9852"/>
              <a:gd name="connsiteX136-5187" fmla="*/ 5830 w 10000"/>
              <a:gd name="connsiteY136-5188" fmla="*/ 8936 h 9852"/>
              <a:gd name="connsiteX137-5189" fmla="*/ 5901 w 10000"/>
              <a:gd name="connsiteY137-5190" fmla="*/ 8967 h 9852"/>
              <a:gd name="connsiteX138-5191" fmla="*/ 5971 w 10000"/>
              <a:gd name="connsiteY138-5192" fmla="*/ 8991 h 9852"/>
              <a:gd name="connsiteX139-5193" fmla="*/ 6043 w 10000"/>
              <a:gd name="connsiteY139-5194" fmla="*/ 9004 h 9852"/>
              <a:gd name="connsiteX140-5195" fmla="*/ 6114 w 10000"/>
              <a:gd name="connsiteY140-5196" fmla="*/ 9004 h 9852"/>
              <a:gd name="connsiteX141-5197" fmla="*/ 6185 w 10000"/>
              <a:gd name="connsiteY141-5198" fmla="*/ 8995 h 9852"/>
              <a:gd name="connsiteX142-5199" fmla="*/ 6256 w 10000"/>
              <a:gd name="connsiteY142-5200" fmla="*/ 8973 h 9852"/>
              <a:gd name="connsiteX143-5201" fmla="*/ 6326 w 10000"/>
              <a:gd name="connsiteY143-5202" fmla="*/ 8944 h 9852"/>
              <a:gd name="connsiteX144-5203" fmla="*/ 6397 w 10000"/>
              <a:gd name="connsiteY144-5204" fmla="*/ 8907 h 9852"/>
              <a:gd name="connsiteX145-5205" fmla="*/ 6466 w 10000"/>
              <a:gd name="connsiteY145-5206" fmla="*/ 8853 h 9852"/>
              <a:gd name="connsiteX146-5207" fmla="*/ 6535 w 10000"/>
              <a:gd name="connsiteY146-5208" fmla="*/ 8793 h 9852"/>
              <a:gd name="connsiteX147-5209" fmla="*/ 6603 w 10000"/>
              <a:gd name="connsiteY147-5210" fmla="*/ 8721 h 9852"/>
              <a:gd name="connsiteX148-5211" fmla="*/ 6637 w 10000"/>
              <a:gd name="connsiteY148-5212" fmla="*/ 8681 h 9852"/>
              <a:gd name="connsiteX149-5213" fmla="*/ 6667 w 10000"/>
              <a:gd name="connsiteY149-5214" fmla="*/ 8644 h 9852"/>
              <a:gd name="connsiteX150-5215" fmla="*/ 6721 w 10000"/>
              <a:gd name="connsiteY150-5216" fmla="*/ 8566 h 9852"/>
              <a:gd name="connsiteX151-5217" fmla="*/ 6766 w 10000"/>
              <a:gd name="connsiteY151-5218" fmla="*/ 8482 h 9852"/>
              <a:gd name="connsiteX152-5219" fmla="*/ 6805 w 10000"/>
              <a:gd name="connsiteY152-5220" fmla="*/ 8396 h 9852"/>
              <a:gd name="connsiteX153-5221" fmla="*/ 6853 w 10000"/>
              <a:gd name="connsiteY153-5222" fmla="*/ 8261 h 9852"/>
              <a:gd name="connsiteX154-5223" fmla="*/ 6901 w 10000"/>
              <a:gd name="connsiteY154-5224" fmla="*/ 8072 h 9852"/>
              <a:gd name="connsiteX155-5225" fmla="*/ 6931 w 10000"/>
              <a:gd name="connsiteY155-5226" fmla="*/ 7875 h 9852"/>
              <a:gd name="connsiteX156-5227" fmla="*/ 6950 w 10000"/>
              <a:gd name="connsiteY156-5228" fmla="*/ 7670 h 9852"/>
              <a:gd name="connsiteX157-5229" fmla="*/ 6966 w 10000"/>
              <a:gd name="connsiteY157-5230" fmla="*/ 7358 h 9852"/>
              <a:gd name="connsiteX158-5231" fmla="*/ 6974 w 10000"/>
              <a:gd name="connsiteY158-5232" fmla="*/ 7150 h 9852"/>
              <a:gd name="connsiteX159-5233" fmla="*/ 6987 w 10000"/>
              <a:gd name="connsiteY159-5234" fmla="*/ 6869 h 9852"/>
              <a:gd name="connsiteX160-5235" fmla="*/ 7001 w 10000"/>
              <a:gd name="connsiteY160-5236" fmla="*/ 6304 h 9852"/>
              <a:gd name="connsiteX161-5237" fmla="*/ 7001 w 10000"/>
              <a:gd name="connsiteY161-5238" fmla="*/ 5737 h 9852"/>
              <a:gd name="connsiteX162-5239" fmla="*/ 6990 w 10000"/>
              <a:gd name="connsiteY162-5240" fmla="*/ 5173 h 9852"/>
              <a:gd name="connsiteX163-5241" fmla="*/ 6981 w 10000"/>
              <a:gd name="connsiteY163-5242" fmla="*/ 4891 h 9852"/>
              <a:gd name="connsiteX164-5243" fmla="*/ 6978 w 10000"/>
              <a:gd name="connsiteY164-5244" fmla="*/ 4826 h 9852"/>
              <a:gd name="connsiteX165-5245" fmla="*/ 6965 w 10000"/>
              <a:gd name="connsiteY165-5246" fmla="*/ 4688 h 9852"/>
              <a:gd name="connsiteX166-5247" fmla="*/ 6946 w 10000"/>
              <a:gd name="connsiteY166-5248" fmla="*/ 4557 h 9852"/>
              <a:gd name="connsiteX167-5249" fmla="*/ 6916 w 10000"/>
              <a:gd name="connsiteY167-5250" fmla="*/ 4429 h 9852"/>
              <a:gd name="connsiteX168-5251" fmla="*/ 6885 w 10000"/>
              <a:gd name="connsiteY168-5252" fmla="*/ 4306 h 9852"/>
              <a:gd name="connsiteX169-5253" fmla="*/ 6844 w 10000"/>
              <a:gd name="connsiteY169-5254" fmla="*/ 4186 h 9852"/>
              <a:gd name="connsiteX170-5255" fmla="*/ 6796 w 10000"/>
              <a:gd name="connsiteY170-5256" fmla="*/ 4071 h 9852"/>
              <a:gd name="connsiteX171-5257" fmla="*/ 6744 w 10000"/>
              <a:gd name="connsiteY171-5258" fmla="*/ 3963 h 9852"/>
              <a:gd name="connsiteX172-5259" fmla="*/ 6684 w 10000"/>
              <a:gd name="connsiteY172-5260" fmla="*/ 3864 h 9852"/>
              <a:gd name="connsiteX173-5261" fmla="*/ 6619 w 10000"/>
              <a:gd name="connsiteY173-5262" fmla="*/ 3774 h 9852"/>
              <a:gd name="connsiteX174-5263" fmla="*/ 6547 w 10000"/>
              <a:gd name="connsiteY174-5264" fmla="*/ 3692 h 9852"/>
              <a:gd name="connsiteX175-5265" fmla="*/ 6470 w 10000"/>
              <a:gd name="connsiteY175-5266" fmla="*/ 3618 h 9852"/>
              <a:gd name="connsiteX176-5267" fmla="*/ 6390 w 10000"/>
              <a:gd name="connsiteY176-5268" fmla="*/ 3557 h 9852"/>
              <a:gd name="connsiteX177-5269" fmla="*/ 6304 w 10000"/>
              <a:gd name="connsiteY177-5270" fmla="*/ 3503 h 9852"/>
              <a:gd name="connsiteX178-5271" fmla="*/ 6212 w 10000"/>
              <a:gd name="connsiteY178-5272" fmla="*/ 3467 h 9852"/>
              <a:gd name="connsiteX179-5273" fmla="*/ 6115 w 10000"/>
              <a:gd name="connsiteY179-5274" fmla="*/ 3443 h 9852"/>
              <a:gd name="connsiteX180-5275" fmla="*/ 6064 w 10000"/>
              <a:gd name="connsiteY180-5276" fmla="*/ 3438 h 9852"/>
              <a:gd name="connsiteX181-5277" fmla="*/ 6039 w 10000"/>
              <a:gd name="connsiteY181-5278" fmla="*/ 3437 h 9852"/>
              <a:gd name="connsiteX182-5279" fmla="*/ 5986 w 10000"/>
              <a:gd name="connsiteY182-5280" fmla="*/ 3442 h 9852"/>
              <a:gd name="connsiteX183-5281" fmla="*/ 5934 w 10000"/>
              <a:gd name="connsiteY183-5282" fmla="*/ 3457 h 9852"/>
              <a:gd name="connsiteX184-5283" fmla="*/ 5884 w 10000"/>
              <a:gd name="connsiteY184-5284" fmla="*/ 3483 h 9852"/>
              <a:gd name="connsiteX185-5285" fmla="*/ 5837 w 10000"/>
              <a:gd name="connsiteY185-5286" fmla="*/ 3520 h 9852"/>
              <a:gd name="connsiteX186-5287" fmla="*/ 5796 w 10000"/>
              <a:gd name="connsiteY186-5288" fmla="*/ 3566 h 9852"/>
              <a:gd name="connsiteX187-5289" fmla="*/ 5763 w 10000"/>
              <a:gd name="connsiteY187-5290" fmla="*/ 3621 h 9852"/>
              <a:gd name="connsiteX188-5291" fmla="*/ 5738 w 10000"/>
              <a:gd name="connsiteY188-5292" fmla="*/ 3684 h 9852"/>
              <a:gd name="connsiteX189-5293" fmla="*/ 5729 w 10000"/>
              <a:gd name="connsiteY189-5294" fmla="*/ 3717 h 9852"/>
              <a:gd name="connsiteX190-5295" fmla="*/ 5725 w 10000"/>
              <a:gd name="connsiteY190-5296" fmla="*/ 3745 h 9852"/>
              <a:gd name="connsiteX191-5297" fmla="*/ 5719 w 10000"/>
              <a:gd name="connsiteY191-5298" fmla="*/ 3800 h 9852"/>
              <a:gd name="connsiteX192-5299" fmla="*/ 5724 w 10000"/>
              <a:gd name="connsiteY192-5300" fmla="*/ 3884 h 9852"/>
              <a:gd name="connsiteX193-5301" fmla="*/ 5745 w 10000"/>
              <a:gd name="connsiteY193-5302" fmla="*/ 3995 h 9852"/>
              <a:gd name="connsiteX194-5303" fmla="*/ 5786 w 10000"/>
              <a:gd name="connsiteY194-5304" fmla="*/ 4092 h 9852"/>
              <a:gd name="connsiteX195-5305" fmla="*/ 5811 w 10000"/>
              <a:gd name="connsiteY195-5306" fmla="*/ 4137 h 9852"/>
              <a:gd name="connsiteX196-5307" fmla="*/ 5860 w 10000"/>
              <a:gd name="connsiteY196-5308" fmla="*/ 4212 h 9852"/>
              <a:gd name="connsiteX197-5309" fmla="*/ 5960 w 10000"/>
              <a:gd name="connsiteY197-5310" fmla="*/ 4336 h 9852"/>
              <a:gd name="connsiteX198-5311" fmla="*/ 6061 w 10000"/>
              <a:gd name="connsiteY198-5312" fmla="*/ 4439 h 9852"/>
              <a:gd name="connsiteX199-5313" fmla="*/ 6167 w 10000"/>
              <a:gd name="connsiteY199-5314" fmla="*/ 4520 h 9852"/>
              <a:gd name="connsiteX200-5315" fmla="*/ 6272 w 10000"/>
              <a:gd name="connsiteY200-5316" fmla="*/ 4573 h 9852"/>
              <a:gd name="connsiteX201-5317" fmla="*/ 6380 w 10000"/>
              <a:gd name="connsiteY201-5318" fmla="*/ 4608 h 9852"/>
              <a:gd name="connsiteX202-5319" fmla="*/ 6488 w 10000"/>
              <a:gd name="connsiteY202-5320" fmla="*/ 4621 h 9852"/>
              <a:gd name="connsiteX203-5321" fmla="*/ 6596 w 10000"/>
              <a:gd name="connsiteY203-5322" fmla="*/ 4611 h 9852"/>
              <a:gd name="connsiteX204-5323" fmla="*/ 6703 w 10000"/>
              <a:gd name="connsiteY204-5324" fmla="*/ 4586 h 9852"/>
              <a:gd name="connsiteX205-5325" fmla="*/ 6810 w 10000"/>
              <a:gd name="connsiteY205-5326" fmla="*/ 4538 h 9852"/>
              <a:gd name="connsiteX206-5327" fmla="*/ 6915 w 10000"/>
              <a:gd name="connsiteY206-5328" fmla="*/ 4480 h 9852"/>
              <a:gd name="connsiteX207-5329" fmla="*/ 7018 w 10000"/>
              <a:gd name="connsiteY207-5330" fmla="*/ 4400 h 9852"/>
              <a:gd name="connsiteX208-5331" fmla="*/ 7116 w 10000"/>
              <a:gd name="connsiteY208-5332" fmla="*/ 4307 h 9852"/>
              <a:gd name="connsiteX209-5333" fmla="*/ 7213 w 10000"/>
              <a:gd name="connsiteY209-5334" fmla="*/ 4199 h 9852"/>
              <a:gd name="connsiteX210-5335" fmla="*/ 7306 w 10000"/>
              <a:gd name="connsiteY210-5336" fmla="*/ 4081 h 9852"/>
              <a:gd name="connsiteX211-5337" fmla="*/ 7391 w 10000"/>
              <a:gd name="connsiteY211-5338" fmla="*/ 3948 h 9852"/>
              <a:gd name="connsiteX212-5339" fmla="*/ 7433 w 10000"/>
              <a:gd name="connsiteY212-5340" fmla="*/ 3878 h 9852"/>
              <a:gd name="connsiteX213-5341" fmla="*/ 7506 w 10000"/>
              <a:gd name="connsiteY213-5342" fmla="*/ 3746 h 9852"/>
              <a:gd name="connsiteX214-5343" fmla="*/ 7640 w 10000"/>
              <a:gd name="connsiteY214-5344" fmla="*/ 3470 h 9852"/>
              <a:gd name="connsiteX215-5345" fmla="*/ 7754 w 10000"/>
              <a:gd name="connsiteY215-5346" fmla="*/ 3174 h 9852"/>
              <a:gd name="connsiteX216-5347" fmla="*/ 7825 w 10000"/>
              <a:gd name="connsiteY216-5348" fmla="*/ 2943 h 9852"/>
              <a:gd name="connsiteX217-5349" fmla="*/ 7868 w 10000"/>
              <a:gd name="connsiteY217-5350" fmla="*/ 2786 h 9852"/>
              <a:gd name="connsiteX218-5351" fmla="*/ 7900 w 10000"/>
              <a:gd name="connsiteY218-5352" fmla="*/ 2626 h 9852"/>
              <a:gd name="connsiteX219-5353" fmla="*/ 7931 w 10000"/>
              <a:gd name="connsiteY219-5354" fmla="*/ 2460 h 9852"/>
              <a:gd name="connsiteX220-5355" fmla="*/ 7952 w 10000"/>
              <a:gd name="connsiteY220-5356" fmla="*/ 2299 h 9852"/>
              <a:gd name="connsiteX221-5357" fmla="*/ 7965 w 10000"/>
              <a:gd name="connsiteY221-5358" fmla="*/ 2133 h 9852"/>
              <a:gd name="connsiteX222-5359" fmla="*/ 7973 w 10000"/>
              <a:gd name="connsiteY222-5360" fmla="*/ 1967 h 9852"/>
              <a:gd name="connsiteX223-5361" fmla="*/ 7971 w 10000"/>
              <a:gd name="connsiteY223-5362" fmla="*/ 1800 h 9852"/>
              <a:gd name="connsiteX224-5363" fmla="*/ 7963 w 10000"/>
              <a:gd name="connsiteY224-5364" fmla="*/ 1632 h 9852"/>
              <a:gd name="connsiteX225-5365" fmla="*/ 7949 w 10000"/>
              <a:gd name="connsiteY225-5366" fmla="*/ 1465 h 9852"/>
              <a:gd name="connsiteX226-5367" fmla="*/ 7937 w 10000"/>
              <a:gd name="connsiteY226-5368" fmla="*/ 1382 h 9852"/>
              <a:gd name="connsiteX227-5369" fmla="*/ 7916 w 10000"/>
              <a:gd name="connsiteY227-5370" fmla="*/ 1269 h 9852"/>
              <a:gd name="connsiteX228-5371" fmla="*/ 7892 w 10000"/>
              <a:gd name="connsiteY228-5372" fmla="*/ 1081 h 9852"/>
              <a:gd name="connsiteX229-5373" fmla="*/ 7883 w 10000"/>
              <a:gd name="connsiteY229-5374" fmla="*/ 954 h 9852"/>
              <a:gd name="connsiteX230-5375" fmla="*/ 7885 w 10000"/>
              <a:gd name="connsiteY230-5376" fmla="*/ 832 h 9852"/>
              <a:gd name="connsiteX231-5377" fmla="*/ 7903 w 10000"/>
              <a:gd name="connsiteY231-5378" fmla="*/ 715 h 9852"/>
              <a:gd name="connsiteX232-5379" fmla="*/ 7934 w 10000"/>
              <a:gd name="connsiteY232-5380" fmla="*/ 638 h 9852"/>
              <a:gd name="connsiteX233-5381" fmla="*/ 7958 w 10000"/>
              <a:gd name="connsiteY233-5382" fmla="*/ 591 h 9852"/>
              <a:gd name="connsiteX234-5383" fmla="*/ 7992 w 10000"/>
              <a:gd name="connsiteY234-5384" fmla="*/ 549 h 9852"/>
              <a:gd name="connsiteX235-5385" fmla="*/ 8030 w 10000"/>
              <a:gd name="connsiteY235-5386" fmla="*/ 513 h 9852"/>
              <a:gd name="connsiteX236-5387" fmla="*/ 8050 w 10000"/>
              <a:gd name="connsiteY236-5388" fmla="*/ 499 h 9852"/>
              <a:gd name="connsiteX237-5389" fmla="*/ 8088 w 10000"/>
              <a:gd name="connsiteY237-5390" fmla="*/ 478 h 9852"/>
              <a:gd name="connsiteX238-5391" fmla="*/ 8159 w 10000"/>
              <a:gd name="connsiteY238-5392" fmla="*/ 463 h 9852"/>
              <a:gd name="connsiteX239-5393" fmla="*/ 8229 w 10000"/>
              <a:gd name="connsiteY239-5394" fmla="*/ 472 h 9852"/>
              <a:gd name="connsiteX240-5395" fmla="*/ 8301 w 10000"/>
              <a:gd name="connsiteY240-5396" fmla="*/ 506 h 9852"/>
              <a:gd name="connsiteX241-5397" fmla="*/ 8370 w 10000"/>
              <a:gd name="connsiteY241-5398" fmla="*/ 555 h 9852"/>
              <a:gd name="connsiteX242-5399" fmla="*/ 8433 w 10000"/>
              <a:gd name="connsiteY242-5400" fmla="*/ 619 h 9852"/>
              <a:gd name="connsiteX243-5401" fmla="*/ 8490 w 10000"/>
              <a:gd name="connsiteY243-5402" fmla="*/ 693 h 9852"/>
              <a:gd name="connsiteX244-5403" fmla="*/ 8538 w 10000"/>
              <a:gd name="connsiteY244-5404" fmla="*/ 767 h 9852"/>
              <a:gd name="connsiteX245-5405" fmla="*/ 8559 w 10000"/>
              <a:gd name="connsiteY245-5406" fmla="*/ 805 h 9852"/>
              <a:gd name="connsiteX246-5407" fmla="*/ 8645 w 10000"/>
              <a:gd name="connsiteY246-5408" fmla="*/ 987 h 9852"/>
              <a:gd name="connsiteX247-5409" fmla="*/ 8792 w 10000"/>
              <a:gd name="connsiteY247-5410" fmla="*/ 1287 h 9852"/>
              <a:gd name="connsiteX248-5411" fmla="*/ 8868 w 10000"/>
              <a:gd name="connsiteY248-5412" fmla="*/ 1419 h 9852"/>
              <a:gd name="connsiteX249-5413" fmla="*/ 8925 w 10000"/>
              <a:gd name="connsiteY249-5414" fmla="*/ 1497 h 9852"/>
              <a:gd name="connsiteX250-5415" fmla="*/ 8982 w 10000"/>
              <a:gd name="connsiteY250-5416" fmla="*/ 1566 h 9852"/>
              <a:gd name="connsiteX251-5417" fmla="*/ 9039 w 10000"/>
              <a:gd name="connsiteY251-5418" fmla="*/ 1616 h 9852"/>
              <a:gd name="connsiteX252-5419" fmla="*/ 9103 w 10000"/>
              <a:gd name="connsiteY252-5420" fmla="*/ 1649 h 9852"/>
              <a:gd name="connsiteX253-5421" fmla="*/ 9168 w 10000"/>
              <a:gd name="connsiteY253-5422" fmla="*/ 1663 h 9852"/>
              <a:gd name="connsiteX254-5423" fmla="*/ 9236 w 10000"/>
              <a:gd name="connsiteY254-5424" fmla="*/ 1654 h 9852"/>
              <a:gd name="connsiteX255-5425" fmla="*/ 9308 w 10000"/>
              <a:gd name="connsiteY255-5426" fmla="*/ 1621 h 9852"/>
              <a:gd name="connsiteX256-5427" fmla="*/ 9384 w 10000"/>
              <a:gd name="connsiteY256-5428" fmla="*/ 1558 h 9852"/>
              <a:gd name="connsiteX257-5429" fmla="*/ 9463 w 10000"/>
              <a:gd name="connsiteY257-5430" fmla="*/ 1463 h 9852"/>
              <a:gd name="connsiteX258-5431" fmla="*/ 9504 w 10000"/>
              <a:gd name="connsiteY258-5432" fmla="*/ 1403 h 9852"/>
              <a:gd name="connsiteX259-5433" fmla="*/ 9544 w 10000"/>
              <a:gd name="connsiteY259-5434" fmla="*/ 1335 h 9852"/>
              <a:gd name="connsiteX260-5435" fmla="*/ 9614 w 10000"/>
              <a:gd name="connsiteY260-5436" fmla="*/ 1191 h 9852"/>
              <a:gd name="connsiteX261-5437" fmla="*/ 9672 w 10000"/>
              <a:gd name="connsiteY261-5438" fmla="*/ 1031 h 9852"/>
              <a:gd name="connsiteX262-5439" fmla="*/ 9722 w 10000"/>
              <a:gd name="connsiteY262-5440" fmla="*/ 866 h 9852"/>
              <a:gd name="connsiteX263-5441" fmla="*/ 9743 w 10000"/>
              <a:gd name="connsiteY263-5442" fmla="*/ 783 h 9852"/>
              <a:gd name="connsiteX264-5443" fmla="*/ 9795 w 10000"/>
              <a:gd name="connsiteY264-5444" fmla="*/ 585 h 9852"/>
              <a:gd name="connsiteX265-5445" fmla="*/ 9884 w 10000"/>
              <a:gd name="connsiteY265-5446" fmla="*/ 279 h 9852"/>
              <a:gd name="connsiteX266-5447" fmla="*/ 9955 w 10000"/>
              <a:gd name="connsiteY266-5448" fmla="*/ 88 h 9852"/>
              <a:gd name="connsiteX267-5449" fmla="*/ 10000 w 10000"/>
              <a:gd name="connsiteY267-5450" fmla="*/ 0 h 9852"/>
              <a:gd name="connsiteX0-5451" fmla="*/ 569 w 10000"/>
              <a:gd name="connsiteY0-5452" fmla="*/ 9834 h 9990"/>
              <a:gd name="connsiteX1-5453" fmla="*/ 675 w 10000"/>
              <a:gd name="connsiteY1-5454" fmla="*/ 9657 h 9990"/>
              <a:gd name="connsiteX2-5455" fmla="*/ 769 w 10000"/>
              <a:gd name="connsiteY2-5456" fmla="*/ 9460 h 9990"/>
              <a:gd name="connsiteX3-5457" fmla="*/ 846 w 10000"/>
              <a:gd name="connsiteY3-5458" fmla="*/ 9253 h 9990"/>
              <a:gd name="connsiteX4-5459" fmla="*/ 905 w 10000"/>
              <a:gd name="connsiteY4-5460" fmla="*/ 9029 h 9990"/>
              <a:gd name="connsiteX5-5461" fmla="*/ 926 w 10000"/>
              <a:gd name="connsiteY5-5462" fmla="*/ 8911 h 9990"/>
              <a:gd name="connsiteX6-5463" fmla="*/ 942 w 10000"/>
              <a:gd name="connsiteY6-5464" fmla="*/ 8815 h 9990"/>
              <a:gd name="connsiteX7-5465" fmla="*/ 958 w 10000"/>
              <a:gd name="connsiteY7-5466" fmla="*/ 8621 h 9990"/>
              <a:gd name="connsiteX8-5467" fmla="*/ 961 w 10000"/>
              <a:gd name="connsiteY8-5468" fmla="*/ 8432 h 9990"/>
              <a:gd name="connsiteX9-5469" fmla="*/ 944 w 10000"/>
              <a:gd name="connsiteY9-5470" fmla="*/ 8239 h 9990"/>
              <a:gd name="connsiteX10-5471" fmla="*/ 912 w 10000"/>
              <a:gd name="connsiteY10-5472" fmla="*/ 8054 h 9990"/>
              <a:gd name="connsiteX11-5473" fmla="*/ 861 w 10000"/>
              <a:gd name="connsiteY11-5474" fmla="*/ 7875 h 9990"/>
              <a:gd name="connsiteX12-5475" fmla="*/ 795 w 10000"/>
              <a:gd name="connsiteY12-5476" fmla="*/ 7710 h 9990"/>
              <a:gd name="connsiteX13-5477" fmla="*/ 709 w 10000"/>
              <a:gd name="connsiteY13-5478" fmla="*/ 7553 h 9990"/>
              <a:gd name="connsiteX14-5479" fmla="*/ 657 w 10000"/>
              <a:gd name="connsiteY14-5480" fmla="*/ 7480 h 9990"/>
              <a:gd name="connsiteX15-5481" fmla="*/ 625 w 10000"/>
              <a:gd name="connsiteY15-5482" fmla="*/ 7439 h 9990"/>
              <a:gd name="connsiteX16-5483" fmla="*/ 557 w 10000"/>
              <a:gd name="connsiteY16-5484" fmla="*/ 7372 h 9990"/>
              <a:gd name="connsiteX17-5485" fmla="*/ 492 w 10000"/>
              <a:gd name="connsiteY17-5486" fmla="*/ 7323 h 9990"/>
              <a:gd name="connsiteX18-5487" fmla="*/ 427 w 10000"/>
              <a:gd name="connsiteY18-5488" fmla="*/ 7294 h 9990"/>
              <a:gd name="connsiteX19-5489" fmla="*/ 365 w 10000"/>
              <a:gd name="connsiteY19-5490" fmla="*/ 7283 h 9990"/>
              <a:gd name="connsiteX20-5491" fmla="*/ 304 w 10000"/>
              <a:gd name="connsiteY20-5492" fmla="*/ 7288 h 9990"/>
              <a:gd name="connsiteX21-5493" fmla="*/ 245 w 10000"/>
              <a:gd name="connsiteY21-5494" fmla="*/ 7308 h 9990"/>
              <a:gd name="connsiteX22-5495" fmla="*/ 191 w 10000"/>
              <a:gd name="connsiteY22-5496" fmla="*/ 7343 h 9990"/>
              <a:gd name="connsiteX23-5497" fmla="*/ 144 w 10000"/>
              <a:gd name="connsiteY23-5498" fmla="*/ 7390 h 9990"/>
              <a:gd name="connsiteX24-5499" fmla="*/ 101 w 10000"/>
              <a:gd name="connsiteY24-5500" fmla="*/ 7454 h 9990"/>
              <a:gd name="connsiteX25-5501" fmla="*/ 66 w 10000"/>
              <a:gd name="connsiteY25-5502" fmla="*/ 7529 h 9990"/>
              <a:gd name="connsiteX26-5503" fmla="*/ 35 w 10000"/>
              <a:gd name="connsiteY26-5504" fmla="*/ 7614 h 9990"/>
              <a:gd name="connsiteX27-5505" fmla="*/ 16 w 10000"/>
              <a:gd name="connsiteY27-5506" fmla="*/ 7710 h 9990"/>
              <a:gd name="connsiteX28-5507" fmla="*/ 3 w 10000"/>
              <a:gd name="connsiteY28-5508" fmla="*/ 7811 h 9990"/>
              <a:gd name="connsiteX29-5509" fmla="*/ 0 w 10000"/>
              <a:gd name="connsiteY29-5510" fmla="*/ 7921 h 9990"/>
              <a:gd name="connsiteX30-5511" fmla="*/ 7 w 10000"/>
              <a:gd name="connsiteY30-5512" fmla="*/ 8037 h 9990"/>
              <a:gd name="connsiteX31-5513" fmla="*/ 14 w 10000"/>
              <a:gd name="connsiteY31-5514" fmla="*/ 8096 h 9990"/>
              <a:gd name="connsiteX32-5515" fmla="*/ 29 w 10000"/>
              <a:gd name="connsiteY32-5516" fmla="*/ 8199 h 9990"/>
              <a:gd name="connsiteX33-5517" fmla="*/ 76 w 10000"/>
              <a:gd name="connsiteY33-5518" fmla="*/ 8393 h 9990"/>
              <a:gd name="connsiteX34-5519" fmla="*/ 138 w 10000"/>
              <a:gd name="connsiteY34-5520" fmla="*/ 8583 h 9990"/>
              <a:gd name="connsiteX35-5521" fmla="*/ 214 w 10000"/>
              <a:gd name="connsiteY35-5522" fmla="*/ 8764 h 9990"/>
              <a:gd name="connsiteX36-5523" fmla="*/ 304 w 10000"/>
              <a:gd name="connsiteY36-5524" fmla="*/ 8932 h 9990"/>
              <a:gd name="connsiteX37-5525" fmla="*/ 401 w 10000"/>
              <a:gd name="connsiteY37-5526" fmla="*/ 9091 h 9990"/>
              <a:gd name="connsiteX38-5527" fmla="*/ 510 w 10000"/>
              <a:gd name="connsiteY38-5528" fmla="*/ 9241 h 9990"/>
              <a:gd name="connsiteX39-5529" fmla="*/ 630 w 10000"/>
              <a:gd name="connsiteY39-5530" fmla="*/ 9380 h 9990"/>
              <a:gd name="connsiteX40-5531" fmla="*/ 754 w 10000"/>
              <a:gd name="connsiteY40-5532" fmla="*/ 9508 h 9990"/>
              <a:gd name="connsiteX41-5533" fmla="*/ 886 w 10000"/>
              <a:gd name="connsiteY41-5534" fmla="*/ 9618 h 9990"/>
              <a:gd name="connsiteX42-5535" fmla="*/ 1019 w 10000"/>
              <a:gd name="connsiteY42-5536" fmla="*/ 9717 h 9990"/>
              <a:gd name="connsiteX43-5537" fmla="*/ 1157 w 10000"/>
              <a:gd name="connsiteY43-5538" fmla="*/ 9803 h 9990"/>
              <a:gd name="connsiteX44-5539" fmla="*/ 1294 w 10000"/>
              <a:gd name="connsiteY44-5540" fmla="*/ 9874 h 9990"/>
              <a:gd name="connsiteX45-5541" fmla="*/ 1434 w 10000"/>
              <a:gd name="connsiteY45-5542" fmla="*/ 9929 h 9990"/>
              <a:gd name="connsiteX46-5543" fmla="*/ 1571 w 10000"/>
              <a:gd name="connsiteY46-5544" fmla="*/ 9965 h 9990"/>
              <a:gd name="connsiteX47-5545" fmla="*/ 1705 w 10000"/>
              <a:gd name="connsiteY47-5546" fmla="*/ 9989 h 9990"/>
              <a:gd name="connsiteX48-5547" fmla="*/ 1769 w 10000"/>
              <a:gd name="connsiteY48-5548" fmla="*/ 9990 h 9990"/>
              <a:gd name="connsiteX49-5549" fmla="*/ 1844 w 10000"/>
              <a:gd name="connsiteY49-5550" fmla="*/ 9989 h 9990"/>
              <a:gd name="connsiteX50-5551" fmla="*/ 1992 w 10000"/>
              <a:gd name="connsiteY50-5552" fmla="*/ 9964 h 9990"/>
              <a:gd name="connsiteX51-5553" fmla="*/ 2129 w 10000"/>
              <a:gd name="connsiteY51-5554" fmla="*/ 9913 h 9990"/>
              <a:gd name="connsiteX52-5555" fmla="*/ 2263 w 10000"/>
              <a:gd name="connsiteY52-5556" fmla="*/ 9834 h 9990"/>
              <a:gd name="connsiteX53-5557" fmla="*/ 2382 w 10000"/>
              <a:gd name="connsiteY53-5558" fmla="*/ 9731 h 9990"/>
              <a:gd name="connsiteX54-5559" fmla="*/ 2491 w 10000"/>
              <a:gd name="connsiteY54-5560" fmla="*/ 9596 h 9990"/>
              <a:gd name="connsiteX55-5561" fmla="*/ 2561 w 10000"/>
              <a:gd name="connsiteY55-5562" fmla="*/ 9481 h 9990"/>
              <a:gd name="connsiteX56-5563" fmla="*/ 2602 w 10000"/>
              <a:gd name="connsiteY56-5564" fmla="*/ 9395 h 9990"/>
              <a:gd name="connsiteX57-5565" fmla="*/ 2639 w 10000"/>
              <a:gd name="connsiteY57-5566" fmla="*/ 9303 h 9990"/>
              <a:gd name="connsiteX58-5567" fmla="*/ 2674 w 10000"/>
              <a:gd name="connsiteY58-5568" fmla="*/ 9204 h 9990"/>
              <a:gd name="connsiteX59-5569" fmla="*/ 2687 w 10000"/>
              <a:gd name="connsiteY59-5570" fmla="*/ 9150 h 9990"/>
              <a:gd name="connsiteX60-5571" fmla="*/ 2706 w 10000"/>
              <a:gd name="connsiteY60-5572" fmla="*/ 9067 h 9990"/>
              <a:gd name="connsiteX61-5573" fmla="*/ 2736 w 10000"/>
              <a:gd name="connsiteY61-5574" fmla="*/ 8902 h 9990"/>
              <a:gd name="connsiteX62-5575" fmla="*/ 2750 w 10000"/>
              <a:gd name="connsiteY62-5576" fmla="*/ 8748 h 9990"/>
              <a:gd name="connsiteX63-5577" fmla="*/ 2754 w 10000"/>
              <a:gd name="connsiteY63-5578" fmla="*/ 8597 h 9990"/>
              <a:gd name="connsiteX64-5579" fmla="*/ 2746 w 10000"/>
              <a:gd name="connsiteY64-5580" fmla="*/ 8454 h 9990"/>
              <a:gd name="connsiteX65-5581" fmla="*/ 2727 w 10000"/>
              <a:gd name="connsiteY65-5582" fmla="*/ 8314 h 9990"/>
              <a:gd name="connsiteX66-5583" fmla="*/ 2700 w 10000"/>
              <a:gd name="connsiteY66-5584" fmla="*/ 8175 h 9990"/>
              <a:gd name="connsiteX67-5585" fmla="*/ 2665 w 10000"/>
              <a:gd name="connsiteY67-5586" fmla="*/ 8043 h 9990"/>
              <a:gd name="connsiteX68-5587" fmla="*/ 2600 w 10000"/>
              <a:gd name="connsiteY68-5588" fmla="*/ 7847 h 9990"/>
              <a:gd name="connsiteX69-5589" fmla="*/ 2496 w 10000"/>
              <a:gd name="connsiteY69-5590" fmla="*/ 7590 h 9990"/>
              <a:gd name="connsiteX70-5591" fmla="*/ 2319 w 10000"/>
              <a:gd name="connsiteY70-5592" fmla="*/ 7211 h 9990"/>
              <a:gd name="connsiteX71-5593" fmla="*/ 2199 w 10000"/>
              <a:gd name="connsiteY71-5594" fmla="*/ 6944 h 9990"/>
              <a:gd name="connsiteX72-5595" fmla="*/ 2032 w 10000"/>
              <a:gd name="connsiteY72-5596" fmla="*/ 6585 h 9990"/>
              <a:gd name="connsiteX73-5597" fmla="*/ 1728 w 10000"/>
              <a:gd name="connsiteY73-5598" fmla="*/ 5929 h 9990"/>
              <a:gd name="connsiteX74-5599" fmla="*/ 1579 w 10000"/>
              <a:gd name="connsiteY74-5600" fmla="*/ 5573 h 9990"/>
              <a:gd name="connsiteX75-5601" fmla="*/ 1484 w 10000"/>
              <a:gd name="connsiteY75-5602" fmla="*/ 5331 h 9990"/>
              <a:gd name="connsiteX76-5603" fmla="*/ 1399 w 10000"/>
              <a:gd name="connsiteY76-5604" fmla="*/ 5085 h 9990"/>
              <a:gd name="connsiteX77-5605" fmla="*/ 1327 w 10000"/>
              <a:gd name="connsiteY77-5606" fmla="*/ 4838 h 9990"/>
              <a:gd name="connsiteX78-5607" fmla="*/ 1272 w 10000"/>
              <a:gd name="connsiteY78-5608" fmla="*/ 4588 h 9990"/>
              <a:gd name="connsiteX79-5609" fmla="*/ 1232 w 10000"/>
              <a:gd name="connsiteY79-5610" fmla="*/ 4342 h 9990"/>
              <a:gd name="connsiteX80-5611" fmla="*/ 1213 w 10000"/>
              <a:gd name="connsiteY80-5612" fmla="*/ 4101 h 9990"/>
              <a:gd name="connsiteX81-5613" fmla="*/ 1216 w 10000"/>
              <a:gd name="connsiteY81-5614" fmla="*/ 3922 h 9990"/>
              <a:gd name="connsiteX82-5615" fmla="*/ 1225 w 10000"/>
              <a:gd name="connsiteY82-5616" fmla="*/ 3808 h 9990"/>
              <a:gd name="connsiteX83-5617" fmla="*/ 1241 w 10000"/>
              <a:gd name="connsiteY83-5618" fmla="*/ 3693 h 9990"/>
              <a:gd name="connsiteX84-5619" fmla="*/ 1267 w 10000"/>
              <a:gd name="connsiteY84-5620" fmla="*/ 3582 h 9990"/>
              <a:gd name="connsiteX85-5621" fmla="*/ 1296 w 10000"/>
              <a:gd name="connsiteY85-5622" fmla="*/ 3471 h 9990"/>
              <a:gd name="connsiteX86-5623" fmla="*/ 1337 w 10000"/>
              <a:gd name="connsiteY86-5624" fmla="*/ 3365 h 9990"/>
              <a:gd name="connsiteX87-5625" fmla="*/ 1359 w 10000"/>
              <a:gd name="connsiteY87-5626" fmla="*/ 3314 h 9990"/>
              <a:gd name="connsiteX88-5627" fmla="*/ 1392 w 10000"/>
              <a:gd name="connsiteY88-5628" fmla="*/ 3240 h 9990"/>
              <a:gd name="connsiteX89-5629" fmla="*/ 1470 w 10000"/>
              <a:gd name="connsiteY89-5630" fmla="*/ 3116 h 9990"/>
              <a:gd name="connsiteX90-5631" fmla="*/ 1560 w 10000"/>
              <a:gd name="connsiteY90-5632" fmla="*/ 3005 h 9990"/>
              <a:gd name="connsiteX91-5633" fmla="*/ 1657 w 10000"/>
              <a:gd name="connsiteY91-5634" fmla="*/ 2916 h 9990"/>
              <a:gd name="connsiteX92-5635" fmla="*/ 1762 w 10000"/>
              <a:gd name="connsiteY92-5636" fmla="*/ 2841 h 9990"/>
              <a:gd name="connsiteX93-5637" fmla="*/ 1874 w 10000"/>
              <a:gd name="connsiteY93-5638" fmla="*/ 2780 h 9990"/>
              <a:gd name="connsiteX94-5639" fmla="*/ 1992 w 10000"/>
              <a:gd name="connsiteY94-5640" fmla="*/ 2739 h 9990"/>
              <a:gd name="connsiteX95-5641" fmla="*/ 2110 w 10000"/>
              <a:gd name="connsiteY95-5642" fmla="*/ 2708 h 9990"/>
              <a:gd name="connsiteX96-5643" fmla="*/ 2234 w 10000"/>
              <a:gd name="connsiteY96-5644" fmla="*/ 2691 h 9990"/>
              <a:gd name="connsiteX97-5645" fmla="*/ 2359 w 10000"/>
              <a:gd name="connsiteY97-5646" fmla="*/ 2686 h 9990"/>
              <a:gd name="connsiteX98-5647" fmla="*/ 2485 w 10000"/>
              <a:gd name="connsiteY98-5648" fmla="*/ 2692 h 9990"/>
              <a:gd name="connsiteX99-5649" fmla="*/ 2607 w 10000"/>
              <a:gd name="connsiteY99-5650" fmla="*/ 2710 h 9990"/>
              <a:gd name="connsiteX100-5651" fmla="*/ 2727 w 10000"/>
              <a:gd name="connsiteY100-5652" fmla="*/ 2739 h 9990"/>
              <a:gd name="connsiteX101-5653" fmla="*/ 2844 w 10000"/>
              <a:gd name="connsiteY101-5654" fmla="*/ 2774 h 9990"/>
              <a:gd name="connsiteX102-5655" fmla="*/ 2957 w 10000"/>
              <a:gd name="connsiteY102-5656" fmla="*/ 2819 h 9990"/>
              <a:gd name="connsiteX103-5657" fmla="*/ 3061 w 10000"/>
              <a:gd name="connsiteY103-5658" fmla="*/ 2873 h 9990"/>
              <a:gd name="connsiteX104-5659" fmla="*/ 3113 w 10000"/>
              <a:gd name="connsiteY104-5660" fmla="*/ 2902 h 9990"/>
              <a:gd name="connsiteX105-5661" fmla="*/ 3168 w 10000"/>
              <a:gd name="connsiteY105-5662" fmla="*/ 2936 h 9990"/>
              <a:gd name="connsiteX106-5663" fmla="*/ 3282 w 10000"/>
              <a:gd name="connsiteY106-5664" fmla="*/ 3017 h 9990"/>
              <a:gd name="connsiteX107-5665" fmla="*/ 3389 w 10000"/>
              <a:gd name="connsiteY107-5666" fmla="*/ 3105 h 9990"/>
              <a:gd name="connsiteX108-5667" fmla="*/ 3495 w 10000"/>
              <a:gd name="connsiteY108-5668" fmla="*/ 3200 h 9990"/>
              <a:gd name="connsiteX109-5669" fmla="*/ 3648 w 10000"/>
              <a:gd name="connsiteY109-5670" fmla="*/ 3361 h 9990"/>
              <a:gd name="connsiteX110-5671" fmla="*/ 3842 w 10000"/>
              <a:gd name="connsiteY110-5672" fmla="*/ 3598 h 9990"/>
              <a:gd name="connsiteX111-5673" fmla="*/ 4016 w 10000"/>
              <a:gd name="connsiteY111-5674" fmla="*/ 3860 h 9990"/>
              <a:gd name="connsiteX112-5675" fmla="*/ 4176 w 10000"/>
              <a:gd name="connsiteY112-5676" fmla="*/ 4144 h 9990"/>
              <a:gd name="connsiteX113-5677" fmla="*/ 4321 w 10000"/>
              <a:gd name="connsiteY113-5678" fmla="*/ 4446 h 9990"/>
              <a:gd name="connsiteX114-5679" fmla="*/ 4442 w 10000"/>
              <a:gd name="connsiteY114-5680" fmla="*/ 4758 h 9990"/>
              <a:gd name="connsiteX115-5681" fmla="*/ 4494 w 10000"/>
              <a:gd name="connsiteY115-5682" fmla="*/ 4923 h 9990"/>
              <a:gd name="connsiteX116-5683" fmla="*/ 4534 w 10000"/>
              <a:gd name="connsiteY116-5684" fmla="*/ 5043 h 9990"/>
              <a:gd name="connsiteX117-5685" fmla="*/ 4599 w 10000"/>
              <a:gd name="connsiteY117-5686" fmla="*/ 5291 h 9990"/>
              <a:gd name="connsiteX118-5687" fmla="*/ 4653 w 10000"/>
              <a:gd name="connsiteY118-5688" fmla="*/ 5541 h 9990"/>
              <a:gd name="connsiteX119-5689" fmla="*/ 4697 w 10000"/>
              <a:gd name="connsiteY119-5690" fmla="*/ 5794 h 9990"/>
              <a:gd name="connsiteX120-5691" fmla="*/ 4756 w 10000"/>
              <a:gd name="connsiteY120-5692" fmla="*/ 6178 h 9990"/>
              <a:gd name="connsiteX121-5693" fmla="*/ 4829 w 10000"/>
              <a:gd name="connsiteY121-5694" fmla="*/ 6691 h 9990"/>
              <a:gd name="connsiteX122-5695" fmla="*/ 4888 w 10000"/>
              <a:gd name="connsiteY122-5696" fmla="*/ 7071 h 9990"/>
              <a:gd name="connsiteX123-5697" fmla="*/ 4933 w 10000"/>
              <a:gd name="connsiteY123-5698" fmla="*/ 7321 h 9990"/>
              <a:gd name="connsiteX124-5699" fmla="*/ 4988 w 10000"/>
              <a:gd name="connsiteY124-5700" fmla="*/ 7565 h 9990"/>
              <a:gd name="connsiteX125-5701" fmla="*/ 5052 w 10000"/>
              <a:gd name="connsiteY125-5702" fmla="*/ 7808 h 9990"/>
              <a:gd name="connsiteX126-5703" fmla="*/ 5128 w 10000"/>
              <a:gd name="connsiteY126-5704" fmla="*/ 8042 h 9990"/>
              <a:gd name="connsiteX127-5705" fmla="*/ 5218 w 10000"/>
              <a:gd name="connsiteY127-5706" fmla="*/ 8265 h 9990"/>
              <a:gd name="connsiteX128-5707" fmla="*/ 5328 w 10000"/>
              <a:gd name="connsiteY128-5708" fmla="*/ 8485 h 9990"/>
              <a:gd name="connsiteX129-5709" fmla="*/ 5455 w 10000"/>
              <a:gd name="connsiteY129-5710" fmla="*/ 8692 h 9990"/>
              <a:gd name="connsiteX130-5711" fmla="*/ 5527 w 10000"/>
              <a:gd name="connsiteY130-5712" fmla="*/ 8791 h 9990"/>
              <a:gd name="connsiteX131-5713" fmla="*/ 5558 w 10000"/>
              <a:gd name="connsiteY131-5714" fmla="*/ 8833 h 9990"/>
              <a:gd name="connsiteX132-5715" fmla="*/ 5626 w 10000"/>
              <a:gd name="connsiteY132-5716" fmla="*/ 8907 h 9990"/>
              <a:gd name="connsiteX133-5717" fmla="*/ 5693 w 10000"/>
              <a:gd name="connsiteY133-5718" fmla="*/ 8972 h 9990"/>
              <a:gd name="connsiteX134-5719" fmla="*/ 5762 w 10000"/>
              <a:gd name="connsiteY134-5720" fmla="*/ 9028 h 9990"/>
              <a:gd name="connsiteX135-5721" fmla="*/ 5830 w 10000"/>
              <a:gd name="connsiteY135-5722" fmla="*/ 9070 h 9990"/>
              <a:gd name="connsiteX136-5723" fmla="*/ 5901 w 10000"/>
              <a:gd name="connsiteY136-5724" fmla="*/ 9102 h 9990"/>
              <a:gd name="connsiteX137-5725" fmla="*/ 5971 w 10000"/>
              <a:gd name="connsiteY137-5726" fmla="*/ 9126 h 9990"/>
              <a:gd name="connsiteX138-5727" fmla="*/ 6043 w 10000"/>
              <a:gd name="connsiteY138-5728" fmla="*/ 9139 h 9990"/>
              <a:gd name="connsiteX139-5729" fmla="*/ 6114 w 10000"/>
              <a:gd name="connsiteY139-5730" fmla="*/ 9139 h 9990"/>
              <a:gd name="connsiteX140-5731" fmla="*/ 6185 w 10000"/>
              <a:gd name="connsiteY140-5732" fmla="*/ 9130 h 9990"/>
              <a:gd name="connsiteX141-5733" fmla="*/ 6256 w 10000"/>
              <a:gd name="connsiteY141-5734" fmla="*/ 9108 h 9990"/>
              <a:gd name="connsiteX142-5735" fmla="*/ 6326 w 10000"/>
              <a:gd name="connsiteY142-5736" fmla="*/ 9078 h 9990"/>
              <a:gd name="connsiteX143-5737" fmla="*/ 6397 w 10000"/>
              <a:gd name="connsiteY143-5738" fmla="*/ 9041 h 9990"/>
              <a:gd name="connsiteX144-5739" fmla="*/ 6466 w 10000"/>
              <a:gd name="connsiteY144-5740" fmla="*/ 8986 h 9990"/>
              <a:gd name="connsiteX145-5741" fmla="*/ 6535 w 10000"/>
              <a:gd name="connsiteY145-5742" fmla="*/ 8925 h 9990"/>
              <a:gd name="connsiteX146-5743" fmla="*/ 6603 w 10000"/>
              <a:gd name="connsiteY146-5744" fmla="*/ 8852 h 9990"/>
              <a:gd name="connsiteX147-5745" fmla="*/ 6637 w 10000"/>
              <a:gd name="connsiteY147-5746" fmla="*/ 8811 h 9990"/>
              <a:gd name="connsiteX148-5747" fmla="*/ 6667 w 10000"/>
              <a:gd name="connsiteY148-5748" fmla="*/ 8774 h 9990"/>
              <a:gd name="connsiteX149-5749" fmla="*/ 6721 w 10000"/>
              <a:gd name="connsiteY149-5750" fmla="*/ 8695 h 9990"/>
              <a:gd name="connsiteX150-5751" fmla="*/ 6766 w 10000"/>
              <a:gd name="connsiteY150-5752" fmla="*/ 8609 h 9990"/>
              <a:gd name="connsiteX151-5753" fmla="*/ 6805 w 10000"/>
              <a:gd name="connsiteY151-5754" fmla="*/ 8522 h 9990"/>
              <a:gd name="connsiteX152-5755" fmla="*/ 6853 w 10000"/>
              <a:gd name="connsiteY152-5756" fmla="*/ 8385 h 9990"/>
              <a:gd name="connsiteX153-5757" fmla="*/ 6901 w 10000"/>
              <a:gd name="connsiteY153-5758" fmla="*/ 8193 h 9990"/>
              <a:gd name="connsiteX154-5759" fmla="*/ 6931 w 10000"/>
              <a:gd name="connsiteY154-5760" fmla="*/ 7993 h 9990"/>
              <a:gd name="connsiteX155-5761" fmla="*/ 6950 w 10000"/>
              <a:gd name="connsiteY155-5762" fmla="*/ 7785 h 9990"/>
              <a:gd name="connsiteX156-5763" fmla="*/ 6966 w 10000"/>
              <a:gd name="connsiteY156-5764" fmla="*/ 7469 h 9990"/>
              <a:gd name="connsiteX157-5765" fmla="*/ 6974 w 10000"/>
              <a:gd name="connsiteY157-5766" fmla="*/ 7257 h 9990"/>
              <a:gd name="connsiteX158-5767" fmla="*/ 6987 w 10000"/>
              <a:gd name="connsiteY158-5768" fmla="*/ 6972 h 9990"/>
              <a:gd name="connsiteX159-5769" fmla="*/ 7001 w 10000"/>
              <a:gd name="connsiteY159-5770" fmla="*/ 6399 h 9990"/>
              <a:gd name="connsiteX160-5771" fmla="*/ 7001 w 10000"/>
              <a:gd name="connsiteY160-5772" fmla="*/ 5823 h 9990"/>
              <a:gd name="connsiteX161-5773" fmla="*/ 6990 w 10000"/>
              <a:gd name="connsiteY161-5774" fmla="*/ 5251 h 9990"/>
              <a:gd name="connsiteX162-5775" fmla="*/ 6981 w 10000"/>
              <a:gd name="connsiteY162-5776" fmla="*/ 4964 h 9990"/>
              <a:gd name="connsiteX163-5777" fmla="*/ 6978 w 10000"/>
              <a:gd name="connsiteY163-5778" fmla="*/ 4898 h 9990"/>
              <a:gd name="connsiteX164-5779" fmla="*/ 6965 w 10000"/>
              <a:gd name="connsiteY164-5780" fmla="*/ 4758 h 9990"/>
              <a:gd name="connsiteX165-5781" fmla="*/ 6946 w 10000"/>
              <a:gd name="connsiteY165-5782" fmla="*/ 4625 h 9990"/>
              <a:gd name="connsiteX166-5783" fmla="*/ 6916 w 10000"/>
              <a:gd name="connsiteY166-5784" fmla="*/ 4496 h 9990"/>
              <a:gd name="connsiteX167-5785" fmla="*/ 6885 w 10000"/>
              <a:gd name="connsiteY167-5786" fmla="*/ 4371 h 9990"/>
              <a:gd name="connsiteX168-5787" fmla="*/ 6844 w 10000"/>
              <a:gd name="connsiteY168-5788" fmla="*/ 4249 h 9990"/>
              <a:gd name="connsiteX169-5789" fmla="*/ 6796 w 10000"/>
              <a:gd name="connsiteY169-5790" fmla="*/ 4132 h 9990"/>
              <a:gd name="connsiteX170-5791" fmla="*/ 6744 w 10000"/>
              <a:gd name="connsiteY170-5792" fmla="*/ 4023 h 9990"/>
              <a:gd name="connsiteX171-5793" fmla="*/ 6684 w 10000"/>
              <a:gd name="connsiteY171-5794" fmla="*/ 3922 h 9990"/>
              <a:gd name="connsiteX172-5795" fmla="*/ 6619 w 10000"/>
              <a:gd name="connsiteY172-5796" fmla="*/ 3831 h 9990"/>
              <a:gd name="connsiteX173-5797" fmla="*/ 6547 w 10000"/>
              <a:gd name="connsiteY173-5798" fmla="*/ 3747 h 9990"/>
              <a:gd name="connsiteX174-5799" fmla="*/ 6470 w 10000"/>
              <a:gd name="connsiteY174-5800" fmla="*/ 3672 h 9990"/>
              <a:gd name="connsiteX175-5801" fmla="*/ 6390 w 10000"/>
              <a:gd name="connsiteY175-5802" fmla="*/ 3610 h 9990"/>
              <a:gd name="connsiteX176-5803" fmla="*/ 6304 w 10000"/>
              <a:gd name="connsiteY176-5804" fmla="*/ 3556 h 9990"/>
              <a:gd name="connsiteX177-5805" fmla="*/ 6212 w 10000"/>
              <a:gd name="connsiteY177-5806" fmla="*/ 3519 h 9990"/>
              <a:gd name="connsiteX178-5807" fmla="*/ 6115 w 10000"/>
              <a:gd name="connsiteY178-5808" fmla="*/ 3495 h 9990"/>
              <a:gd name="connsiteX179-5809" fmla="*/ 6064 w 10000"/>
              <a:gd name="connsiteY179-5810" fmla="*/ 3490 h 9990"/>
              <a:gd name="connsiteX180-5811" fmla="*/ 6039 w 10000"/>
              <a:gd name="connsiteY180-5812" fmla="*/ 3489 h 9990"/>
              <a:gd name="connsiteX181-5813" fmla="*/ 5986 w 10000"/>
              <a:gd name="connsiteY181-5814" fmla="*/ 3494 h 9990"/>
              <a:gd name="connsiteX182-5815" fmla="*/ 5934 w 10000"/>
              <a:gd name="connsiteY182-5816" fmla="*/ 3509 h 9990"/>
              <a:gd name="connsiteX183-5817" fmla="*/ 5884 w 10000"/>
              <a:gd name="connsiteY183-5818" fmla="*/ 3535 h 9990"/>
              <a:gd name="connsiteX184-5819" fmla="*/ 5837 w 10000"/>
              <a:gd name="connsiteY184-5820" fmla="*/ 3573 h 9990"/>
              <a:gd name="connsiteX185-5821" fmla="*/ 5796 w 10000"/>
              <a:gd name="connsiteY185-5822" fmla="*/ 3620 h 9990"/>
              <a:gd name="connsiteX186-5823" fmla="*/ 5763 w 10000"/>
              <a:gd name="connsiteY186-5824" fmla="*/ 3675 h 9990"/>
              <a:gd name="connsiteX187-5825" fmla="*/ 5738 w 10000"/>
              <a:gd name="connsiteY187-5826" fmla="*/ 3739 h 9990"/>
              <a:gd name="connsiteX188-5827" fmla="*/ 5729 w 10000"/>
              <a:gd name="connsiteY188-5828" fmla="*/ 3773 h 9990"/>
              <a:gd name="connsiteX189-5829" fmla="*/ 5725 w 10000"/>
              <a:gd name="connsiteY189-5830" fmla="*/ 3801 h 9990"/>
              <a:gd name="connsiteX190-5831" fmla="*/ 5719 w 10000"/>
              <a:gd name="connsiteY190-5832" fmla="*/ 3857 h 9990"/>
              <a:gd name="connsiteX191-5833" fmla="*/ 5724 w 10000"/>
              <a:gd name="connsiteY191-5834" fmla="*/ 3942 h 9990"/>
              <a:gd name="connsiteX192-5835" fmla="*/ 5745 w 10000"/>
              <a:gd name="connsiteY192-5836" fmla="*/ 4055 h 9990"/>
              <a:gd name="connsiteX193-5837" fmla="*/ 5786 w 10000"/>
              <a:gd name="connsiteY193-5838" fmla="*/ 4153 h 9990"/>
              <a:gd name="connsiteX194-5839" fmla="*/ 5811 w 10000"/>
              <a:gd name="connsiteY194-5840" fmla="*/ 4199 h 9990"/>
              <a:gd name="connsiteX195-5841" fmla="*/ 5860 w 10000"/>
              <a:gd name="connsiteY195-5842" fmla="*/ 4275 h 9990"/>
              <a:gd name="connsiteX196-5843" fmla="*/ 5960 w 10000"/>
              <a:gd name="connsiteY196-5844" fmla="*/ 4401 h 9990"/>
              <a:gd name="connsiteX197-5845" fmla="*/ 6061 w 10000"/>
              <a:gd name="connsiteY197-5846" fmla="*/ 4506 h 9990"/>
              <a:gd name="connsiteX198-5847" fmla="*/ 6167 w 10000"/>
              <a:gd name="connsiteY198-5848" fmla="*/ 4588 h 9990"/>
              <a:gd name="connsiteX199-5849" fmla="*/ 6272 w 10000"/>
              <a:gd name="connsiteY199-5850" fmla="*/ 4642 h 9990"/>
              <a:gd name="connsiteX200-5851" fmla="*/ 6380 w 10000"/>
              <a:gd name="connsiteY200-5852" fmla="*/ 4677 h 9990"/>
              <a:gd name="connsiteX201-5853" fmla="*/ 6488 w 10000"/>
              <a:gd name="connsiteY201-5854" fmla="*/ 4690 h 9990"/>
              <a:gd name="connsiteX202-5855" fmla="*/ 6596 w 10000"/>
              <a:gd name="connsiteY202-5856" fmla="*/ 4680 h 9990"/>
              <a:gd name="connsiteX203-5857" fmla="*/ 6703 w 10000"/>
              <a:gd name="connsiteY203-5858" fmla="*/ 4655 h 9990"/>
              <a:gd name="connsiteX204-5859" fmla="*/ 6810 w 10000"/>
              <a:gd name="connsiteY204-5860" fmla="*/ 4606 h 9990"/>
              <a:gd name="connsiteX205-5861" fmla="*/ 6915 w 10000"/>
              <a:gd name="connsiteY205-5862" fmla="*/ 4547 h 9990"/>
              <a:gd name="connsiteX206-5863" fmla="*/ 7018 w 10000"/>
              <a:gd name="connsiteY206-5864" fmla="*/ 4466 h 9990"/>
              <a:gd name="connsiteX207-5865" fmla="*/ 7116 w 10000"/>
              <a:gd name="connsiteY207-5866" fmla="*/ 4372 h 9990"/>
              <a:gd name="connsiteX208-5867" fmla="*/ 7213 w 10000"/>
              <a:gd name="connsiteY208-5868" fmla="*/ 4262 h 9990"/>
              <a:gd name="connsiteX209-5869" fmla="*/ 7306 w 10000"/>
              <a:gd name="connsiteY209-5870" fmla="*/ 4142 h 9990"/>
              <a:gd name="connsiteX210-5871" fmla="*/ 7391 w 10000"/>
              <a:gd name="connsiteY210-5872" fmla="*/ 4007 h 9990"/>
              <a:gd name="connsiteX211-5873" fmla="*/ 7433 w 10000"/>
              <a:gd name="connsiteY211-5874" fmla="*/ 3936 h 9990"/>
              <a:gd name="connsiteX212-5875" fmla="*/ 7506 w 10000"/>
              <a:gd name="connsiteY212-5876" fmla="*/ 3802 h 9990"/>
              <a:gd name="connsiteX213-5877" fmla="*/ 7640 w 10000"/>
              <a:gd name="connsiteY213-5878" fmla="*/ 3522 h 9990"/>
              <a:gd name="connsiteX214-5879" fmla="*/ 7754 w 10000"/>
              <a:gd name="connsiteY214-5880" fmla="*/ 3222 h 9990"/>
              <a:gd name="connsiteX215-5881" fmla="*/ 7825 w 10000"/>
              <a:gd name="connsiteY215-5882" fmla="*/ 2987 h 9990"/>
              <a:gd name="connsiteX216-5883" fmla="*/ 7868 w 10000"/>
              <a:gd name="connsiteY216-5884" fmla="*/ 2828 h 9990"/>
              <a:gd name="connsiteX217-5885" fmla="*/ 7900 w 10000"/>
              <a:gd name="connsiteY217-5886" fmla="*/ 2665 h 9990"/>
              <a:gd name="connsiteX218-5887" fmla="*/ 7931 w 10000"/>
              <a:gd name="connsiteY218-5888" fmla="*/ 2497 h 9990"/>
              <a:gd name="connsiteX219-5889" fmla="*/ 7952 w 10000"/>
              <a:gd name="connsiteY219-5890" fmla="*/ 2334 h 9990"/>
              <a:gd name="connsiteX220-5891" fmla="*/ 7965 w 10000"/>
              <a:gd name="connsiteY220-5892" fmla="*/ 2165 h 9990"/>
              <a:gd name="connsiteX221-5893" fmla="*/ 7973 w 10000"/>
              <a:gd name="connsiteY221-5894" fmla="*/ 1997 h 9990"/>
              <a:gd name="connsiteX222-5895" fmla="*/ 7971 w 10000"/>
              <a:gd name="connsiteY222-5896" fmla="*/ 1827 h 9990"/>
              <a:gd name="connsiteX223-5897" fmla="*/ 7963 w 10000"/>
              <a:gd name="connsiteY223-5898" fmla="*/ 1657 h 9990"/>
              <a:gd name="connsiteX224-5899" fmla="*/ 7949 w 10000"/>
              <a:gd name="connsiteY224-5900" fmla="*/ 1487 h 9990"/>
              <a:gd name="connsiteX225-5901" fmla="*/ 7937 w 10000"/>
              <a:gd name="connsiteY225-5902" fmla="*/ 1403 h 9990"/>
              <a:gd name="connsiteX226-5903" fmla="*/ 7916 w 10000"/>
              <a:gd name="connsiteY226-5904" fmla="*/ 1288 h 9990"/>
              <a:gd name="connsiteX227-5905" fmla="*/ 7892 w 10000"/>
              <a:gd name="connsiteY227-5906" fmla="*/ 1097 h 9990"/>
              <a:gd name="connsiteX228-5907" fmla="*/ 7883 w 10000"/>
              <a:gd name="connsiteY228-5908" fmla="*/ 968 h 9990"/>
              <a:gd name="connsiteX229-5909" fmla="*/ 7885 w 10000"/>
              <a:gd name="connsiteY229-5910" fmla="*/ 844 h 9990"/>
              <a:gd name="connsiteX230-5911" fmla="*/ 7903 w 10000"/>
              <a:gd name="connsiteY230-5912" fmla="*/ 726 h 9990"/>
              <a:gd name="connsiteX231-5913" fmla="*/ 7934 w 10000"/>
              <a:gd name="connsiteY231-5914" fmla="*/ 648 h 9990"/>
              <a:gd name="connsiteX232-5915" fmla="*/ 7958 w 10000"/>
              <a:gd name="connsiteY232-5916" fmla="*/ 600 h 9990"/>
              <a:gd name="connsiteX233-5917" fmla="*/ 7992 w 10000"/>
              <a:gd name="connsiteY233-5918" fmla="*/ 557 h 9990"/>
              <a:gd name="connsiteX234-5919" fmla="*/ 8030 w 10000"/>
              <a:gd name="connsiteY234-5920" fmla="*/ 521 h 9990"/>
              <a:gd name="connsiteX235-5921" fmla="*/ 8050 w 10000"/>
              <a:gd name="connsiteY235-5922" fmla="*/ 506 h 9990"/>
              <a:gd name="connsiteX236-5923" fmla="*/ 8088 w 10000"/>
              <a:gd name="connsiteY236-5924" fmla="*/ 485 h 9990"/>
              <a:gd name="connsiteX237-5925" fmla="*/ 8159 w 10000"/>
              <a:gd name="connsiteY237-5926" fmla="*/ 470 h 9990"/>
              <a:gd name="connsiteX238-5927" fmla="*/ 8229 w 10000"/>
              <a:gd name="connsiteY238-5928" fmla="*/ 479 h 9990"/>
              <a:gd name="connsiteX239-5929" fmla="*/ 8301 w 10000"/>
              <a:gd name="connsiteY239-5930" fmla="*/ 514 h 9990"/>
              <a:gd name="connsiteX240-5931" fmla="*/ 8370 w 10000"/>
              <a:gd name="connsiteY240-5932" fmla="*/ 563 h 9990"/>
              <a:gd name="connsiteX241-5933" fmla="*/ 8433 w 10000"/>
              <a:gd name="connsiteY241-5934" fmla="*/ 628 h 9990"/>
              <a:gd name="connsiteX242-5935" fmla="*/ 8490 w 10000"/>
              <a:gd name="connsiteY242-5936" fmla="*/ 703 h 9990"/>
              <a:gd name="connsiteX243-5937" fmla="*/ 8538 w 10000"/>
              <a:gd name="connsiteY243-5938" fmla="*/ 779 h 9990"/>
              <a:gd name="connsiteX244-5939" fmla="*/ 8559 w 10000"/>
              <a:gd name="connsiteY244-5940" fmla="*/ 817 h 9990"/>
              <a:gd name="connsiteX245-5941" fmla="*/ 8645 w 10000"/>
              <a:gd name="connsiteY245-5942" fmla="*/ 1002 h 9990"/>
              <a:gd name="connsiteX246-5943" fmla="*/ 8792 w 10000"/>
              <a:gd name="connsiteY246-5944" fmla="*/ 1306 h 9990"/>
              <a:gd name="connsiteX247-5945" fmla="*/ 8868 w 10000"/>
              <a:gd name="connsiteY247-5946" fmla="*/ 1440 h 9990"/>
              <a:gd name="connsiteX248-5947" fmla="*/ 8925 w 10000"/>
              <a:gd name="connsiteY248-5948" fmla="*/ 1519 h 9990"/>
              <a:gd name="connsiteX249-5949" fmla="*/ 8982 w 10000"/>
              <a:gd name="connsiteY249-5950" fmla="*/ 1590 h 9990"/>
              <a:gd name="connsiteX250-5951" fmla="*/ 9039 w 10000"/>
              <a:gd name="connsiteY250-5952" fmla="*/ 1640 h 9990"/>
              <a:gd name="connsiteX251-5953" fmla="*/ 9103 w 10000"/>
              <a:gd name="connsiteY251-5954" fmla="*/ 1674 h 9990"/>
              <a:gd name="connsiteX252-5955" fmla="*/ 9168 w 10000"/>
              <a:gd name="connsiteY252-5956" fmla="*/ 1688 h 9990"/>
              <a:gd name="connsiteX253-5957" fmla="*/ 9236 w 10000"/>
              <a:gd name="connsiteY253-5958" fmla="*/ 1679 h 9990"/>
              <a:gd name="connsiteX254-5959" fmla="*/ 9308 w 10000"/>
              <a:gd name="connsiteY254-5960" fmla="*/ 1645 h 9990"/>
              <a:gd name="connsiteX255-5961" fmla="*/ 9384 w 10000"/>
              <a:gd name="connsiteY255-5962" fmla="*/ 1581 h 9990"/>
              <a:gd name="connsiteX256-5963" fmla="*/ 9463 w 10000"/>
              <a:gd name="connsiteY256-5964" fmla="*/ 1485 h 9990"/>
              <a:gd name="connsiteX257-5965" fmla="*/ 9504 w 10000"/>
              <a:gd name="connsiteY257-5966" fmla="*/ 1424 h 9990"/>
              <a:gd name="connsiteX258-5967" fmla="*/ 9544 w 10000"/>
              <a:gd name="connsiteY258-5968" fmla="*/ 1355 h 9990"/>
              <a:gd name="connsiteX259-5969" fmla="*/ 9614 w 10000"/>
              <a:gd name="connsiteY259-5970" fmla="*/ 1209 h 9990"/>
              <a:gd name="connsiteX260-5971" fmla="*/ 9672 w 10000"/>
              <a:gd name="connsiteY260-5972" fmla="*/ 1046 h 9990"/>
              <a:gd name="connsiteX261-5973" fmla="*/ 9722 w 10000"/>
              <a:gd name="connsiteY261-5974" fmla="*/ 879 h 9990"/>
              <a:gd name="connsiteX262-5975" fmla="*/ 9743 w 10000"/>
              <a:gd name="connsiteY262-5976" fmla="*/ 795 h 9990"/>
              <a:gd name="connsiteX263-5977" fmla="*/ 9795 w 10000"/>
              <a:gd name="connsiteY263-5978" fmla="*/ 594 h 9990"/>
              <a:gd name="connsiteX264-5979" fmla="*/ 9884 w 10000"/>
              <a:gd name="connsiteY264-5980" fmla="*/ 283 h 9990"/>
              <a:gd name="connsiteX265-5981" fmla="*/ 9955 w 10000"/>
              <a:gd name="connsiteY265-5982" fmla="*/ 89 h 9990"/>
              <a:gd name="connsiteX266-5983" fmla="*/ 10000 w 10000"/>
              <a:gd name="connsiteY266-5984" fmla="*/ 0 h 9990"/>
              <a:gd name="connsiteX0-5985" fmla="*/ 675 w 10000"/>
              <a:gd name="connsiteY0-5986" fmla="*/ 9667 h 10000"/>
              <a:gd name="connsiteX1-5987" fmla="*/ 769 w 10000"/>
              <a:gd name="connsiteY1-5988" fmla="*/ 9469 h 10000"/>
              <a:gd name="connsiteX2-5989" fmla="*/ 846 w 10000"/>
              <a:gd name="connsiteY2-5990" fmla="*/ 9262 h 10000"/>
              <a:gd name="connsiteX3-5991" fmla="*/ 905 w 10000"/>
              <a:gd name="connsiteY3-5992" fmla="*/ 9038 h 10000"/>
              <a:gd name="connsiteX4-5993" fmla="*/ 926 w 10000"/>
              <a:gd name="connsiteY4-5994" fmla="*/ 8920 h 10000"/>
              <a:gd name="connsiteX5-5995" fmla="*/ 942 w 10000"/>
              <a:gd name="connsiteY5-5996" fmla="*/ 8824 h 10000"/>
              <a:gd name="connsiteX6-5997" fmla="*/ 958 w 10000"/>
              <a:gd name="connsiteY6-5998" fmla="*/ 8630 h 10000"/>
              <a:gd name="connsiteX7-5999" fmla="*/ 961 w 10000"/>
              <a:gd name="connsiteY7-6000" fmla="*/ 8440 h 10000"/>
              <a:gd name="connsiteX8-6001" fmla="*/ 944 w 10000"/>
              <a:gd name="connsiteY8-6002" fmla="*/ 8247 h 10000"/>
              <a:gd name="connsiteX9-6003" fmla="*/ 912 w 10000"/>
              <a:gd name="connsiteY9-6004" fmla="*/ 8062 h 10000"/>
              <a:gd name="connsiteX10-6005" fmla="*/ 861 w 10000"/>
              <a:gd name="connsiteY10-6006" fmla="*/ 7883 h 10000"/>
              <a:gd name="connsiteX11-6007" fmla="*/ 795 w 10000"/>
              <a:gd name="connsiteY11-6008" fmla="*/ 7718 h 10000"/>
              <a:gd name="connsiteX12-6009" fmla="*/ 709 w 10000"/>
              <a:gd name="connsiteY12-6010" fmla="*/ 7561 h 10000"/>
              <a:gd name="connsiteX13-6011" fmla="*/ 657 w 10000"/>
              <a:gd name="connsiteY13-6012" fmla="*/ 7487 h 10000"/>
              <a:gd name="connsiteX14-6013" fmla="*/ 625 w 10000"/>
              <a:gd name="connsiteY14-6014" fmla="*/ 7446 h 10000"/>
              <a:gd name="connsiteX15-6015" fmla="*/ 557 w 10000"/>
              <a:gd name="connsiteY15-6016" fmla="*/ 7379 h 10000"/>
              <a:gd name="connsiteX16-6017" fmla="*/ 492 w 10000"/>
              <a:gd name="connsiteY16-6018" fmla="*/ 7330 h 10000"/>
              <a:gd name="connsiteX17-6019" fmla="*/ 427 w 10000"/>
              <a:gd name="connsiteY17-6020" fmla="*/ 7301 h 10000"/>
              <a:gd name="connsiteX18-6021" fmla="*/ 365 w 10000"/>
              <a:gd name="connsiteY18-6022" fmla="*/ 7290 h 10000"/>
              <a:gd name="connsiteX19-6023" fmla="*/ 304 w 10000"/>
              <a:gd name="connsiteY19-6024" fmla="*/ 7295 h 10000"/>
              <a:gd name="connsiteX20-6025" fmla="*/ 245 w 10000"/>
              <a:gd name="connsiteY20-6026" fmla="*/ 7315 h 10000"/>
              <a:gd name="connsiteX21-6027" fmla="*/ 191 w 10000"/>
              <a:gd name="connsiteY21-6028" fmla="*/ 7350 h 10000"/>
              <a:gd name="connsiteX22-6029" fmla="*/ 144 w 10000"/>
              <a:gd name="connsiteY22-6030" fmla="*/ 7397 h 10000"/>
              <a:gd name="connsiteX23-6031" fmla="*/ 101 w 10000"/>
              <a:gd name="connsiteY23-6032" fmla="*/ 7461 h 10000"/>
              <a:gd name="connsiteX24-6033" fmla="*/ 66 w 10000"/>
              <a:gd name="connsiteY24-6034" fmla="*/ 7537 h 10000"/>
              <a:gd name="connsiteX25-6035" fmla="*/ 35 w 10000"/>
              <a:gd name="connsiteY25-6036" fmla="*/ 7622 h 10000"/>
              <a:gd name="connsiteX26-6037" fmla="*/ 16 w 10000"/>
              <a:gd name="connsiteY26-6038" fmla="*/ 7718 h 10000"/>
              <a:gd name="connsiteX27-6039" fmla="*/ 3 w 10000"/>
              <a:gd name="connsiteY27-6040" fmla="*/ 7819 h 10000"/>
              <a:gd name="connsiteX28-6041" fmla="*/ 0 w 10000"/>
              <a:gd name="connsiteY28-6042" fmla="*/ 7929 h 10000"/>
              <a:gd name="connsiteX29-6043" fmla="*/ 7 w 10000"/>
              <a:gd name="connsiteY29-6044" fmla="*/ 8045 h 10000"/>
              <a:gd name="connsiteX30-6045" fmla="*/ 14 w 10000"/>
              <a:gd name="connsiteY30-6046" fmla="*/ 8104 h 10000"/>
              <a:gd name="connsiteX31-6047" fmla="*/ 29 w 10000"/>
              <a:gd name="connsiteY31-6048" fmla="*/ 8207 h 10000"/>
              <a:gd name="connsiteX32-6049" fmla="*/ 76 w 10000"/>
              <a:gd name="connsiteY32-6050" fmla="*/ 8401 h 10000"/>
              <a:gd name="connsiteX33-6051" fmla="*/ 138 w 10000"/>
              <a:gd name="connsiteY33-6052" fmla="*/ 8592 h 10000"/>
              <a:gd name="connsiteX34-6053" fmla="*/ 214 w 10000"/>
              <a:gd name="connsiteY34-6054" fmla="*/ 8773 h 10000"/>
              <a:gd name="connsiteX35-6055" fmla="*/ 304 w 10000"/>
              <a:gd name="connsiteY35-6056" fmla="*/ 8941 h 10000"/>
              <a:gd name="connsiteX36-6057" fmla="*/ 401 w 10000"/>
              <a:gd name="connsiteY36-6058" fmla="*/ 9100 h 10000"/>
              <a:gd name="connsiteX37-6059" fmla="*/ 510 w 10000"/>
              <a:gd name="connsiteY37-6060" fmla="*/ 9250 h 10000"/>
              <a:gd name="connsiteX38-6061" fmla="*/ 630 w 10000"/>
              <a:gd name="connsiteY38-6062" fmla="*/ 9389 h 10000"/>
              <a:gd name="connsiteX39-6063" fmla="*/ 754 w 10000"/>
              <a:gd name="connsiteY39-6064" fmla="*/ 9518 h 10000"/>
              <a:gd name="connsiteX40-6065" fmla="*/ 886 w 10000"/>
              <a:gd name="connsiteY40-6066" fmla="*/ 9628 h 10000"/>
              <a:gd name="connsiteX41-6067" fmla="*/ 1019 w 10000"/>
              <a:gd name="connsiteY41-6068" fmla="*/ 9727 h 10000"/>
              <a:gd name="connsiteX42-6069" fmla="*/ 1157 w 10000"/>
              <a:gd name="connsiteY42-6070" fmla="*/ 9813 h 10000"/>
              <a:gd name="connsiteX43-6071" fmla="*/ 1294 w 10000"/>
              <a:gd name="connsiteY43-6072" fmla="*/ 9884 h 10000"/>
              <a:gd name="connsiteX44-6073" fmla="*/ 1434 w 10000"/>
              <a:gd name="connsiteY44-6074" fmla="*/ 9939 h 10000"/>
              <a:gd name="connsiteX45-6075" fmla="*/ 1571 w 10000"/>
              <a:gd name="connsiteY45-6076" fmla="*/ 9975 h 10000"/>
              <a:gd name="connsiteX46-6077" fmla="*/ 1705 w 10000"/>
              <a:gd name="connsiteY46-6078" fmla="*/ 9999 h 10000"/>
              <a:gd name="connsiteX47-6079" fmla="*/ 1769 w 10000"/>
              <a:gd name="connsiteY47-6080" fmla="*/ 10000 h 10000"/>
              <a:gd name="connsiteX48-6081" fmla="*/ 1844 w 10000"/>
              <a:gd name="connsiteY48-6082" fmla="*/ 9999 h 10000"/>
              <a:gd name="connsiteX49-6083" fmla="*/ 1992 w 10000"/>
              <a:gd name="connsiteY49-6084" fmla="*/ 9974 h 10000"/>
              <a:gd name="connsiteX50-6085" fmla="*/ 2129 w 10000"/>
              <a:gd name="connsiteY50-6086" fmla="*/ 9923 h 10000"/>
              <a:gd name="connsiteX51-6087" fmla="*/ 2263 w 10000"/>
              <a:gd name="connsiteY51-6088" fmla="*/ 9844 h 10000"/>
              <a:gd name="connsiteX52-6089" fmla="*/ 2382 w 10000"/>
              <a:gd name="connsiteY52-6090" fmla="*/ 9741 h 10000"/>
              <a:gd name="connsiteX53-6091" fmla="*/ 2491 w 10000"/>
              <a:gd name="connsiteY53-6092" fmla="*/ 9606 h 10000"/>
              <a:gd name="connsiteX54-6093" fmla="*/ 2561 w 10000"/>
              <a:gd name="connsiteY54-6094" fmla="*/ 9490 h 10000"/>
              <a:gd name="connsiteX55-6095" fmla="*/ 2602 w 10000"/>
              <a:gd name="connsiteY55-6096" fmla="*/ 9404 h 10000"/>
              <a:gd name="connsiteX56-6097" fmla="*/ 2639 w 10000"/>
              <a:gd name="connsiteY56-6098" fmla="*/ 9312 h 10000"/>
              <a:gd name="connsiteX57-6099" fmla="*/ 2674 w 10000"/>
              <a:gd name="connsiteY57-6100" fmla="*/ 9213 h 10000"/>
              <a:gd name="connsiteX58-6101" fmla="*/ 2687 w 10000"/>
              <a:gd name="connsiteY58-6102" fmla="*/ 9159 h 10000"/>
              <a:gd name="connsiteX59-6103" fmla="*/ 2706 w 10000"/>
              <a:gd name="connsiteY59-6104" fmla="*/ 9076 h 10000"/>
              <a:gd name="connsiteX60-6105" fmla="*/ 2736 w 10000"/>
              <a:gd name="connsiteY60-6106" fmla="*/ 8911 h 10000"/>
              <a:gd name="connsiteX61-6107" fmla="*/ 2750 w 10000"/>
              <a:gd name="connsiteY61-6108" fmla="*/ 8757 h 10000"/>
              <a:gd name="connsiteX62-6109" fmla="*/ 2754 w 10000"/>
              <a:gd name="connsiteY62-6110" fmla="*/ 8606 h 10000"/>
              <a:gd name="connsiteX63-6111" fmla="*/ 2746 w 10000"/>
              <a:gd name="connsiteY63-6112" fmla="*/ 8462 h 10000"/>
              <a:gd name="connsiteX64-6113" fmla="*/ 2727 w 10000"/>
              <a:gd name="connsiteY64-6114" fmla="*/ 8322 h 10000"/>
              <a:gd name="connsiteX65-6115" fmla="*/ 2700 w 10000"/>
              <a:gd name="connsiteY65-6116" fmla="*/ 8183 h 10000"/>
              <a:gd name="connsiteX66-6117" fmla="*/ 2665 w 10000"/>
              <a:gd name="connsiteY66-6118" fmla="*/ 8051 h 10000"/>
              <a:gd name="connsiteX67-6119" fmla="*/ 2600 w 10000"/>
              <a:gd name="connsiteY67-6120" fmla="*/ 7855 h 10000"/>
              <a:gd name="connsiteX68-6121" fmla="*/ 2496 w 10000"/>
              <a:gd name="connsiteY68-6122" fmla="*/ 7598 h 10000"/>
              <a:gd name="connsiteX69-6123" fmla="*/ 2319 w 10000"/>
              <a:gd name="connsiteY69-6124" fmla="*/ 7218 h 10000"/>
              <a:gd name="connsiteX70-6125" fmla="*/ 2199 w 10000"/>
              <a:gd name="connsiteY70-6126" fmla="*/ 6951 h 10000"/>
              <a:gd name="connsiteX71-6127" fmla="*/ 2032 w 10000"/>
              <a:gd name="connsiteY71-6128" fmla="*/ 6592 h 10000"/>
              <a:gd name="connsiteX72-6129" fmla="*/ 1728 w 10000"/>
              <a:gd name="connsiteY72-6130" fmla="*/ 5935 h 10000"/>
              <a:gd name="connsiteX73-6131" fmla="*/ 1579 w 10000"/>
              <a:gd name="connsiteY73-6132" fmla="*/ 5579 h 10000"/>
              <a:gd name="connsiteX74-6133" fmla="*/ 1484 w 10000"/>
              <a:gd name="connsiteY74-6134" fmla="*/ 5336 h 10000"/>
              <a:gd name="connsiteX75-6135" fmla="*/ 1399 w 10000"/>
              <a:gd name="connsiteY75-6136" fmla="*/ 5090 h 10000"/>
              <a:gd name="connsiteX76-6137" fmla="*/ 1327 w 10000"/>
              <a:gd name="connsiteY76-6138" fmla="*/ 4843 h 10000"/>
              <a:gd name="connsiteX77-6139" fmla="*/ 1272 w 10000"/>
              <a:gd name="connsiteY77-6140" fmla="*/ 4593 h 10000"/>
              <a:gd name="connsiteX78-6141" fmla="*/ 1232 w 10000"/>
              <a:gd name="connsiteY78-6142" fmla="*/ 4346 h 10000"/>
              <a:gd name="connsiteX79-6143" fmla="*/ 1213 w 10000"/>
              <a:gd name="connsiteY79-6144" fmla="*/ 4105 h 10000"/>
              <a:gd name="connsiteX80-6145" fmla="*/ 1216 w 10000"/>
              <a:gd name="connsiteY80-6146" fmla="*/ 3926 h 10000"/>
              <a:gd name="connsiteX81-6147" fmla="*/ 1225 w 10000"/>
              <a:gd name="connsiteY81-6148" fmla="*/ 3812 h 10000"/>
              <a:gd name="connsiteX82-6149" fmla="*/ 1241 w 10000"/>
              <a:gd name="connsiteY82-6150" fmla="*/ 3697 h 10000"/>
              <a:gd name="connsiteX83-6151" fmla="*/ 1267 w 10000"/>
              <a:gd name="connsiteY83-6152" fmla="*/ 3586 h 10000"/>
              <a:gd name="connsiteX84-6153" fmla="*/ 1296 w 10000"/>
              <a:gd name="connsiteY84-6154" fmla="*/ 3474 h 10000"/>
              <a:gd name="connsiteX85-6155" fmla="*/ 1337 w 10000"/>
              <a:gd name="connsiteY85-6156" fmla="*/ 3368 h 10000"/>
              <a:gd name="connsiteX86-6157" fmla="*/ 1359 w 10000"/>
              <a:gd name="connsiteY86-6158" fmla="*/ 3317 h 10000"/>
              <a:gd name="connsiteX87-6159" fmla="*/ 1392 w 10000"/>
              <a:gd name="connsiteY87-6160" fmla="*/ 3243 h 10000"/>
              <a:gd name="connsiteX88-6161" fmla="*/ 1470 w 10000"/>
              <a:gd name="connsiteY88-6162" fmla="*/ 3119 h 10000"/>
              <a:gd name="connsiteX89-6163" fmla="*/ 1560 w 10000"/>
              <a:gd name="connsiteY89-6164" fmla="*/ 3008 h 10000"/>
              <a:gd name="connsiteX90-6165" fmla="*/ 1657 w 10000"/>
              <a:gd name="connsiteY90-6166" fmla="*/ 2919 h 10000"/>
              <a:gd name="connsiteX91-6167" fmla="*/ 1762 w 10000"/>
              <a:gd name="connsiteY91-6168" fmla="*/ 2844 h 10000"/>
              <a:gd name="connsiteX92-6169" fmla="*/ 1874 w 10000"/>
              <a:gd name="connsiteY92-6170" fmla="*/ 2783 h 10000"/>
              <a:gd name="connsiteX93-6171" fmla="*/ 1992 w 10000"/>
              <a:gd name="connsiteY93-6172" fmla="*/ 2742 h 10000"/>
              <a:gd name="connsiteX94-6173" fmla="*/ 2110 w 10000"/>
              <a:gd name="connsiteY94-6174" fmla="*/ 2711 h 10000"/>
              <a:gd name="connsiteX95-6175" fmla="*/ 2234 w 10000"/>
              <a:gd name="connsiteY95-6176" fmla="*/ 2694 h 10000"/>
              <a:gd name="connsiteX96-6177" fmla="*/ 2359 w 10000"/>
              <a:gd name="connsiteY96-6178" fmla="*/ 2689 h 10000"/>
              <a:gd name="connsiteX97-6179" fmla="*/ 2485 w 10000"/>
              <a:gd name="connsiteY97-6180" fmla="*/ 2695 h 10000"/>
              <a:gd name="connsiteX98-6181" fmla="*/ 2607 w 10000"/>
              <a:gd name="connsiteY98-6182" fmla="*/ 2713 h 10000"/>
              <a:gd name="connsiteX99-6183" fmla="*/ 2727 w 10000"/>
              <a:gd name="connsiteY99-6184" fmla="*/ 2742 h 10000"/>
              <a:gd name="connsiteX100-6185" fmla="*/ 2844 w 10000"/>
              <a:gd name="connsiteY100-6186" fmla="*/ 2777 h 10000"/>
              <a:gd name="connsiteX101-6187" fmla="*/ 2957 w 10000"/>
              <a:gd name="connsiteY101-6188" fmla="*/ 2822 h 10000"/>
              <a:gd name="connsiteX102-6189" fmla="*/ 3061 w 10000"/>
              <a:gd name="connsiteY102-6190" fmla="*/ 2876 h 10000"/>
              <a:gd name="connsiteX103-6191" fmla="*/ 3113 w 10000"/>
              <a:gd name="connsiteY103-6192" fmla="*/ 2905 h 10000"/>
              <a:gd name="connsiteX104-6193" fmla="*/ 3168 w 10000"/>
              <a:gd name="connsiteY104-6194" fmla="*/ 2939 h 10000"/>
              <a:gd name="connsiteX105-6195" fmla="*/ 3282 w 10000"/>
              <a:gd name="connsiteY105-6196" fmla="*/ 3020 h 10000"/>
              <a:gd name="connsiteX106-6197" fmla="*/ 3389 w 10000"/>
              <a:gd name="connsiteY106-6198" fmla="*/ 3108 h 10000"/>
              <a:gd name="connsiteX107-6199" fmla="*/ 3495 w 10000"/>
              <a:gd name="connsiteY107-6200" fmla="*/ 3203 h 10000"/>
              <a:gd name="connsiteX108-6201" fmla="*/ 3648 w 10000"/>
              <a:gd name="connsiteY108-6202" fmla="*/ 3364 h 10000"/>
              <a:gd name="connsiteX109-6203" fmla="*/ 3842 w 10000"/>
              <a:gd name="connsiteY109-6204" fmla="*/ 3602 h 10000"/>
              <a:gd name="connsiteX110-6205" fmla="*/ 4016 w 10000"/>
              <a:gd name="connsiteY110-6206" fmla="*/ 3864 h 10000"/>
              <a:gd name="connsiteX111-6207" fmla="*/ 4176 w 10000"/>
              <a:gd name="connsiteY111-6208" fmla="*/ 4148 h 10000"/>
              <a:gd name="connsiteX112-6209" fmla="*/ 4321 w 10000"/>
              <a:gd name="connsiteY112-6210" fmla="*/ 4450 h 10000"/>
              <a:gd name="connsiteX113-6211" fmla="*/ 4442 w 10000"/>
              <a:gd name="connsiteY113-6212" fmla="*/ 4763 h 10000"/>
              <a:gd name="connsiteX114-6213" fmla="*/ 4494 w 10000"/>
              <a:gd name="connsiteY114-6214" fmla="*/ 4928 h 10000"/>
              <a:gd name="connsiteX115-6215" fmla="*/ 4534 w 10000"/>
              <a:gd name="connsiteY115-6216" fmla="*/ 5048 h 10000"/>
              <a:gd name="connsiteX116-6217" fmla="*/ 4599 w 10000"/>
              <a:gd name="connsiteY116-6218" fmla="*/ 5296 h 10000"/>
              <a:gd name="connsiteX117-6219" fmla="*/ 4653 w 10000"/>
              <a:gd name="connsiteY117-6220" fmla="*/ 5547 h 10000"/>
              <a:gd name="connsiteX118-6221" fmla="*/ 4697 w 10000"/>
              <a:gd name="connsiteY118-6222" fmla="*/ 5800 h 10000"/>
              <a:gd name="connsiteX119-6223" fmla="*/ 4756 w 10000"/>
              <a:gd name="connsiteY119-6224" fmla="*/ 6184 h 10000"/>
              <a:gd name="connsiteX120-6225" fmla="*/ 4829 w 10000"/>
              <a:gd name="connsiteY120-6226" fmla="*/ 6698 h 10000"/>
              <a:gd name="connsiteX121-6227" fmla="*/ 4888 w 10000"/>
              <a:gd name="connsiteY121-6228" fmla="*/ 7078 h 10000"/>
              <a:gd name="connsiteX122-6229" fmla="*/ 4933 w 10000"/>
              <a:gd name="connsiteY122-6230" fmla="*/ 7328 h 10000"/>
              <a:gd name="connsiteX123-6231" fmla="*/ 4988 w 10000"/>
              <a:gd name="connsiteY123-6232" fmla="*/ 7573 h 10000"/>
              <a:gd name="connsiteX124-6233" fmla="*/ 5052 w 10000"/>
              <a:gd name="connsiteY124-6234" fmla="*/ 7816 h 10000"/>
              <a:gd name="connsiteX125-6235" fmla="*/ 5128 w 10000"/>
              <a:gd name="connsiteY125-6236" fmla="*/ 8050 h 10000"/>
              <a:gd name="connsiteX126-6237" fmla="*/ 5218 w 10000"/>
              <a:gd name="connsiteY126-6238" fmla="*/ 8273 h 10000"/>
              <a:gd name="connsiteX127-6239" fmla="*/ 5328 w 10000"/>
              <a:gd name="connsiteY127-6240" fmla="*/ 8493 h 10000"/>
              <a:gd name="connsiteX128-6241" fmla="*/ 5455 w 10000"/>
              <a:gd name="connsiteY128-6242" fmla="*/ 8701 h 10000"/>
              <a:gd name="connsiteX129-6243" fmla="*/ 5527 w 10000"/>
              <a:gd name="connsiteY129-6244" fmla="*/ 8800 h 10000"/>
              <a:gd name="connsiteX130-6245" fmla="*/ 5558 w 10000"/>
              <a:gd name="connsiteY130-6246" fmla="*/ 8842 h 10000"/>
              <a:gd name="connsiteX131-6247" fmla="*/ 5626 w 10000"/>
              <a:gd name="connsiteY131-6248" fmla="*/ 8916 h 10000"/>
              <a:gd name="connsiteX132-6249" fmla="*/ 5693 w 10000"/>
              <a:gd name="connsiteY132-6250" fmla="*/ 8981 h 10000"/>
              <a:gd name="connsiteX133-6251" fmla="*/ 5762 w 10000"/>
              <a:gd name="connsiteY133-6252" fmla="*/ 9037 h 10000"/>
              <a:gd name="connsiteX134-6253" fmla="*/ 5830 w 10000"/>
              <a:gd name="connsiteY134-6254" fmla="*/ 9079 h 10000"/>
              <a:gd name="connsiteX135-6255" fmla="*/ 5901 w 10000"/>
              <a:gd name="connsiteY135-6256" fmla="*/ 9111 h 10000"/>
              <a:gd name="connsiteX136-6257" fmla="*/ 5971 w 10000"/>
              <a:gd name="connsiteY136-6258" fmla="*/ 9135 h 10000"/>
              <a:gd name="connsiteX137-6259" fmla="*/ 6043 w 10000"/>
              <a:gd name="connsiteY137-6260" fmla="*/ 9148 h 10000"/>
              <a:gd name="connsiteX138-6261" fmla="*/ 6114 w 10000"/>
              <a:gd name="connsiteY138-6262" fmla="*/ 9148 h 10000"/>
              <a:gd name="connsiteX139-6263" fmla="*/ 6185 w 10000"/>
              <a:gd name="connsiteY139-6264" fmla="*/ 9139 h 10000"/>
              <a:gd name="connsiteX140-6265" fmla="*/ 6256 w 10000"/>
              <a:gd name="connsiteY140-6266" fmla="*/ 9117 h 10000"/>
              <a:gd name="connsiteX141-6267" fmla="*/ 6326 w 10000"/>
              <a:gd name="connsiteY141-6268" fmla="*/ 9087 h 10000"/>
              <a:gd name="connsiteX142-6269" fmla="*/ 6397 w 10000"/>
              <a:gd name="connsiteY142-6270" fmla="*/ 9050 h 10000"/>
              <a:gd name="connsiteX143-6271" fmla="*/ 6466 w 10000"/>
              <a:gd name="connsiteY143-6272" fmla="*/ 8995 h 10000"/>
              <a:gd name="connsiteX144-6273" fmla="*/ 6535 w 10000"/>
              <a:gd name="connsiteY144-6274" fmla="*/ 8934 h 10000"/>
              <a:gd name="connsiteX145-6275" fmla="*/ 6603 w 10000"/>
              <a:gd name="connsiteY145-6276" fmla="*/ 8861 h 10000"/>
              <a:gd name="connsiteX146-6277" fmla="*/ 6637 w 10000"/>
              <a:gd name="connsiteY146-6278" fmla="*/ 8820 h 10000"/>
              <a:gd name="connsiteX147-6279" fmla="*/ 6667 w 10000"/>
              <a:gd name="connsiteY147-6280" fmla="*/ 8783 h 10000"/>
              <a:gd name="connsiteX148-6281" fmla="*/ 6721 w 10000"/>
              <a:gd name="connsiteY148-6282" fmla="*/ 8704 h 10000"/>
              <a:gd name="connsiteX149-6283" fmla="*/ 6766 w 10000"/>
              <a:gd name="connsiteY149-6284" fmla="*/ 8618 h 10000"/>
              <a:gd name="connsiteX150-6285" fmla="*/ 6805 w 10000"/>
              <a:gd name="connsiteY150-6286" fmla="*/ 8531 h 10000"/>
              <a:gd name="connsiteX151-6287" fmla="*/ 6853 w 10000"/>
              <a:gd name="connsiteY151-6288" fmla="*/ 8393 h 10000"/>
              <a:gd name="connsiteX152-6289" fmla="*/ 6901 w 10000"/>
              <a:gd name="connsiteY152-6290" fmla="*/ 8201 h 10000"/>
              <a:gd name="connsiteX153-6291" fmla="*/ 6931 w 10000"/>
              <a:gd name="connsiteY153-6292" fmla="*/ 8001 h 10000"/>
              <a:gd name="connsiteX154-6293" fmla="*/ 6950 w 10000"/>
              <a:gd name="connsiteY154-6294" fmla="*/ 7793 h 10000"/>
              <a:gd name="connsiteX155-6295" fmla="*/ 6966 w 10000"/>
              <a:gd name="connsiteY155-6296" fmla="*/ 7476 h 10000"/>
              <a:gd name="connsiteX156-6297" fmla="*/ 6974 w 10000"/>
              <a:gd name="connsiteY156-6298" fmla="*/ 7264 h 10000"/>
              <a:gd name="connsiteX157-6299" fmla="*/ 6987 w 10000"/>
              <a:gd name="connsiteY157-6300" fmla="*/ 6979 h 10000"/>
              <a:gd name="connsiteX158-6301" fmla="*/ 7001 w 10000"/>
              <a:gd name="connsiteY158-6302" fmla="*/ 6405 h 10000"/>
              <a:gd name="connsiteX159-6303" fmla="*/ 7001 w 10000"/>
              <a:gd name="connsiteY159-6304" fmla="*/ 5829 h 10000"/>
              <a:gd name="connsiteX160-6305" fmla="*/ 6990 w 10000"/>
              <a:gd name="connsiteY160-6306" fmla="*/ 5256 h 10000"/>
              <a:gd name="connsiteX161-6307" fmla="*/ 6981 w 10000"/>
              <a:gd name="connsiteY161-6308" fmla="*/ 4969 h 10000"/>
              <a:gd name="connsiteX162-6309" fmla="*/ 6978 w 10000"/>
              <a:gd name="connsiteY162-6310" fmla="*/ 4903 h 10000"/>
              <a:gd name="connsiteX163-6311" fmla="*/ 6965 w 10000"/>
              <a:gd name="connsiteY163-6312" fmla="*/ 4763 h 10000"/>
              <a:gd name="connsiteX164-6313" fmla="*/ 6946 w 10000"/>
              <a:gd name="connsiteY164-6314" fmla="*/ 4630 h 10000"/>
              <a:gd name="connsiteX165-6315" fmla="*/ 6916 w 10000"/>
              <a:gd name="connsiteY165-6316" fmla="*/ 4501 h 10000"/>
              <a:gd name="connsiteX166-6317" fmla="*/ 6885 w 10000"/>
              <a:gd name="connsiteY166-6318" fmla="*/ 4375 h 10000"/>
              <a:gd name="connsiteX167-6319" fmla="*/ 6844 w 10000"/>
              <a:gd name="connsiteY167-6320" fmla="*/ 4253 h 10000"/>
              <a:gd name="connsiteX168-6321" fmla="*/ 6796 w 10000"/>
              <a:gd name="connsiteY168-6322" fmla="*/ 4136 h 10000"/>
              <a:gd name="connsiteX169-6323" fmla="*/ 6744 w 10000"/>
              <a:gd name="connsiteY169-6324" fmla="*/ 4027 h 10000"/>
              <a:gd name="connsiteX170-6325" fmla="*/ 6684 w 10000"/>
              <a:gd name="connsiteY170-6326" fmla="*/ 3926 h 10000"/>
              <a:gd name="connsiteX171-6327" fmla="*/ 6619 w 10000"/>
              <a:gd name="connsiteY171-6328" fmla="*/ 3835 h 10000"/>
              <a:gd name="connsiteX172-6329" fmla="*/ 6547 w 10000"/>
              <a:gd name="connsiteY172-6330" fmla="*/ 3751 h 10000"/>
              <a:gd name="connsiteX173-6331" fmla="*/ 6470 w 10000"/>
              <a:gd name="connsiteY173-6332" fmla="*/ 3676 h 10000"/>
              <a:gd name="connsiteX174-6333" fmla="*/ 6390 w 10000"/>
              <a:gd name="connsiteY174-6334" fmla="*/ 3614 h 10000"/>
              <a:gd name="connsiteX175-6335" fmla="*/ 6304 w 10000"/>
              <a:gd name="connsiteY175-6336" fmla="*/ 3560 h 10000"/>
              <a:gd name="connsiteX176-6337" fmla="*/ 6212 w 10000"/>
              <a:gd name="connsiteY176-6338" fmla="*/ 3523 h 10000"/>
              <a:gd name="connsiteX177-6339" fmla="*/ 6115 w 10000"/>
              <a:gd name="connsiteY177-6340" fmla="*/ 3498 h 10000"/>
              <a:gd name="connsiteX178-6341" fmla="*/ 6064 w 10000"/>
              <a:gd name="connsiteY178-6342" fmla="*/ 3493 h 10000"/>
              <a:gd name="connsiteX179-6343" fmla="*/ 6039 w 10000"/>
              <a:gd name="connsiteY179-6344" fmla="*/ 3492 h 10000"/>
              <a:gd name="connsiteX180-6345" fmla="*/ 5986 w 10000"/>
              <a:gd name="connsiteY180-6346" fmla="*/ 3497 h 10000"/>
              <a:gd name="connsiteX181-6347" fmla="*/ 5934 w 10000"/>
              <a:gd name="connsiteY181-6348" fmla="*/ 3513 h 10000"/>
              <a:gd name="connsiteX182-6349" fmla="*/ 5884 w 10000"/>
              <a:gd name="connsiteY182-6350" fmla="*/ 3539 h 10000"/>
              <a:gd name="connsiteX183-6351" fmla="*/ 5837 w 10000"/>
              <a:gd name="connsiteY183-6352" fmla="*/ 3577 h 10000"/>
              <a:gd name="connsiteX184-6353" fmla="*/ 5796 w 10000"/>
              <a:gd name="connsiteY184-6354" fmla="*/ 3624 h 10000"/>
              <a:gd name="connsiteX185-6355" fmla="*/ 5763 w 10000"/>
              <a:gd name="connsiteY185-6356" fmla="*/ 3679 h 10000"/>
              <a:gd name="connsiteX186-6357" fmla="*/ 5738 w 10000"/>
              <a:gd name="connsiteY186-6358" fmla="*/ 3743 h 10000"/>
              <a:gd name="connsiteX187-6359" fmla="*/ 5729 w 10000"/>
              <a:gd name="connsiteY187-6360" fmla="*/ 3777 h 10000"/>
              <a:gd name="connsiteX188-6361" fmla="*/ 5725 w 10000"/>
              <a:gd name="connsiteY188-6362" fmla="*/ 3805 h 10000"/>
              <a:gd name="connsiteX189-6363" fmla="*/ 5719 w 10000"/>
              <a:gd name="connsiteY189-6364" fmla="*/ 3861 h 10000"/>
              <a:gd name="connsiteX190-6365" fmla="*/ 5724 w 10000"/>
              <a:gd name="connsiteY190-6366" fmla="*/ 3946 h 10000"/>
              <a:gd name="connsiteX191-6367" fmla="*/ 5745 w 10000"/>
              <a:gd name="connsiteY191-6368" fmla="*/ 4059 h 10000"/>
              <a:gd name="connsiteX192-6369" fmla="*/ 5786 w 10000"/>
              <a:gd name="connsiteY192-6370" fmla="*/ 4157 h 10000"/>
              <a:gd name="connsiteX193-6371" fmla="*/ 5811 w 10000"/>
              <a:gd name="connsiteY193-6372" fmla="*/ 4203 h 10000"/>
              <a:gd name="connsiteX194-6373" fmla="*/ 5860 w 10000"/>
              <a:gd name="connsiteY194-6374" fmla="*/ 4279 h 10000"/>
              <a:gd name="connsiteX195-6375" fmla="*/ 5960 w 10000"/>
              <a:gd name="connsiteY195-6376" fmla="*/ 4405 h 10000"/>
              <a:gd name="connsiteX196-6377" fmla="*/ 6061 w 10000"/>
              <a:gd name="connsiteY196-6378" fmla="*/ 4511 h 10000"/>
              <a:gd name="connsiteX197-6379" fmla="*/ 6167 w 10000"/>
              <a:gd name="connsiteY197-6380" fmla="*/ 4593 h 10000"/>
              <a:gd name="connsiteX198-6381" fmla="*/ 6272 w 10000"/>
              <a:gd name="connsiteY198-6382" fmla="*/ 4647 h 10000"/>
              <a:gd name="connsiteX199-6383" fmla="*/ 6380 w 10000"/>
              <a:gd name="connsiteY199-6384" fmla="*/ 4682 h 10000"/>
              <a:gd name="connsiteX200-6385" fmla="*/ 6488 w 10000"/>
              <a:gd name="connsiteY200-6386" fmla="*/ 4695 h 10000"/>
              <a:gd name="connsiteX201-6387" fmla="*/ 6596 w 10000"/>
              <a:gd name="connsiteY201-6388" fmla="*/ 4685 h 10000"/>
              <a:gd name="connsiteX202-6389" fmla="*/ 6703 w 10000"/>
              <a:gd name="connsiteY202-6390" fmla="*/ 4660 h 10000"/>
              <a:gd name="connsiteX203-6391" fmla="*/ 6810 w 10000"/>
              <a:gd name="connsiteY203-6392" fmla="*/ 4611 h 10000"/>
              <a:gd name="connsiteX204-6393" fmla="*/ 6915 w 10000"/>
              <a:gd name="connsiteY204-6394" fmla="*/ 4552 h 10000"/>
              <a:gd name="connsiteX205-6395" fmla="*/ 7018 w 10000"/>
              <a:gd name="connsiteY205-6396" fmla="*/ 4470 h 10000"/>
              <a:gd name="connsiteX206-6397" fmla="*/ 7116 w 10000"/>
              <a:gd name="connsiteY206-6398" fmla="*/ 4376 h 10000"/>
              <a:gd name="connsiteX207-6399" fmla="*/ 7213 w 10000"/>
              <a:gd name="connsiteY207-6400" fmla="*/ 4266 h 10000"/>
              <a:gd name="connsiteX208-6401" fmla="*/ 7306 w 10000"/>
              <a:gd name="connsiteY208-6402" fmla="*/ 4146 h 10000"/>
              <a:gd name="connsiteX209-6403" fmla="*/ 7391 w 10000"/>
              <a:gd name="connsiteY209-6404" fmla="*/ 4011 h 10000"/>
              <a:gd name="connsiteX210-6405" fmla="*/ 7433 w 10000"/>
              <a:gd name="connsiteY210-6406" fmla="*/ 3940 h 10000"/>
              <a:gd name="connsiteX211-6407" fmla="*/ 7506 w 10000"/>
              <a:gd name="connsiteY211-6408" fmla="*/ 3806 h 10000"/>
              <a:gd name="connsiteX212-6409" fmla="*/ 7640 w 10000"/>
              <a:gd name="connsiteY212-6410" fmla="*/ 3526 h 10000"/>
              <a:gd name="connsiteX213-6411" fmla="*/ 7754 w 10000"/>
              <a:gd name="connsiteY213-6412" fmla="*/ 3225 h 10000"/>
              <a:gd name="connsiteX214-6413" fmla="*/ 7825 w 10000"/>
              <a:gd name="connsiteY214-6414" fmla="*/ 2990 h 10000"/>
              <a:gd name="connsiteX215-6415" fmla="*/ 7868 w 10000"/>
              <a:gd name="connsiteY215-6416" fmla="*/ 2831 h 10000"/>
              <a:gd name="connsiteX216-6417" fmla="*/ 7900 w 10000"/>
              <a:gd name="connsiteY216-6418" fmla="*/ 2668 h 10000"/>
              <a:gd name="connsiteX217-6419" fmla="*/ 7931 w 10000"/>
              <a:gd name="connsiteY217-6420" fmla="*/ 2499 h 10000"/>
              <a:gd name="connsiteX218-6421" fmla="*/ 7952 w 10000"/>
              <a:gd name="connsiteY218-6422" fmla="*/ 2336 h 10000"/>
              <a:gd name="connsiteX219-6423" fmla="*/ 7965 w 10000"/>
              <a:gd name="connsiteY219-6424" fmla="*/ 2167 h 10000"/>
              <a:gd name="connsiteX220-6425" fmla="*/ 7973 w 10000"/>
              <a:gd name="connsiteY220-6426" fmla="*/ 1999 h 10000"/>
              <a:gd name="connsiteX221-6427" fmla="*/ 7971 w 10000"/>
              <a:gd name="connsiteY221-6428" fmla="*/ 1829 h 10000"/>
              <a:gd name="connsiteX222-6429" fmla="*/ 7963 w 10000"/>
              <a:gd name="connsiteY222-6430" fmla="*/ 1659 h 10000"/>
              <a:gd name="connsiteX223-6431" fmla="*/ 7949 w 10000"/>
              <a:gd name="connsiteY223-6432" fmla="*/ 1488 h 10000"/>
              <a:gd name="connsiteX224-6433" fmla="*/ 7937 w 10000"/>
              <a:gd name="connsiteY224-6434" fmla="*/ 1404 h 10000"/>
              <a:gd name="connsiteX225-6435" fmla="*/ 7916 w 10000"/>
              <a:gd name="connsiteY225-6436" fmla="*/ 1289 h 10000"/>
              <a:gd name="connsiteX226-6437" fmla="*/ 7892 w 10000"/>
              <a:gd name="connsiteY226-6438" fmla="*/ 1098 h 10000"/>
              <a:gd name="connsiteX227-6439" fmla="*/ 7883 w 10000"/>
              <a:gd name="connsiteY227-6440" fmla="*/ 969 h 10000"/>
              <a:gd name="connsiteX228-6441" fmla="*/ 7885 w 10000"/>
              <a:gd name="connsiteY228-6442" fmla="*/ 845 h 10000"/>
              <a:gd name="connsiteX229-6443" fmla="*/ 7903 w 10000"/>
              <a:gd name="connsiteY229-6444" fmla="*/ 727 h 10000"/>
              <a:gd name="connsiteX230-6445" fmla="*/ 7934 w 10000"/>
              <a:gd name="connsiteY230-6446" fmla="*/ 649 h 10000"/>
              <a:gd name="connsiteX231-6447" fmla="*/ 7958 w 10000"/>
              <a:gd name="connsiteY231-6448" fmla="*/ 601 h 10000"/>
              <a:gd name="connsiteX232-6449" fmla="*/ 7992 w 10000"/>
              <a:gd name="connsiteY232-6450" fmla="*/ 558 h 10000"/>
              <a:gd name="connsiteX233-6451" fmla="*/ 8030 w 10000"/>
              <a:gd name="connsiteY233-6452" fmla="*/ 522 h 10000"/>
              <a:gd name="connsiteX234-6453" fmla="*/ 8050 w 10000"/>
              <a:gd name="connsiteY234-6454" fmla="*/ 507 h 10000"/>
              <a:gd name="connsiteX235-6455" fmla="*/ 8088 w 10000"/>
              <a:gd name="connsiteY235-6456" fmla="*/ 485 h 10000"/>
              <a:gd name="connsiteX236-6457" fmla="*/ 8159 w 10000"/>
              <a:gd name="connsiteY236-6458" fmla="*/ 470 h 10000"/>
              <a:gd name="connsiteX237-6459" fmla="*/ 8229 w 10000"/>
              <a:gd name="connsiteY237-6460" fmla="*/ 479 h 10000"/>
              <a:gd name="connsiteX238-6461" fmla="*/ 8301 w 10000"/>
              <a:gd name="connsiteY238-6462" fmla="*/ 515 h 10000"/>
              <a:gd name="connsiteX239-6463" fmla="*/ 8370 w 10000"/>
              <a:gd name="connsiteY239-6464" fmla="*/ 564 h 10000"/>
              <a:gd name="connsiteX240-6465" fmla="*/ 8433 w 10000"/>
              <a:gd name="connsiteY240-6466" fmla="*/ 629 h 10000"/>
              <a:gd name="connsiteX241-6467" fmla="*/ 8490 w 10000"/>
              <a:gd name="connsiteY241-6468" fmla="*/ 704 h 10000"/>
              <a:gd name="connsiteX242-6469" fmla="*/ 8538 w 10000"/>
              <a:gd name="connsiteY242-6470" fmla="*/ 780 h 10000"/>
              <a:gd name="connsiteX243-6471" fmla="*/ 8559 w 10000"/>
              <a:gd name="connsiteY243-6472" fmla="*/ 818 h 10000"/>
              <a:gd name="connsiteX244-6473" fmla="*/ 8645 w 10000"/>
              <a:gd name="connsiteY244-6474" fmla="*/ 1003 h 10000"/>
              <a:gd name="connsiteX245-6475" fmla="*/ 8792 w 10000"/>
              <a:gd name="connsiteY245-6476" fmla="*/ 1307 h 10000"/>
              <a:gd name="connsiteX246-6477" fmla="*/ 8868 w 10000"/>
              <a:gd name="connsiteY246-6478" fmla="*/ 1441 h 10000"/>
              <a:gd name="connsiteX247-6479" fmla="*/ 8925 w 10000"/>
              <a:gd name="connsiteY247-6480" fmla="*/ 1521 h 10000"/>
              <a:gd name="connsiteX248-6481" fmla="*/ 8982 w 10000"/>
              <a:gd name="connsiteY248-6482" fmla="*/ 1592 h 10000"/>
              <a:gd name="connsiteX249-6483" fmla="*/ 9039 w 10000"/>
              <a:gd name="connsiteY249-6484" fmla="*/ 1642 h 10000"/>
              <a:gd name="connsiteX250-6485" fmla="*/ 9103 w 10000"/>
              <a:gd name="connsiteY250-6486" fmla="*/ 1676 h 10000"/>
              <a:gd name="connsiteX251-6487" fmla="*/ 9168 w 10000"/>
              <a:gd name="connsiteY251-6488" fmla="*/ 1690 h 10000"/>
              <a:gd name="connsiteX252-6489" fmla="*/ 9236 w 10000"/>
              <a:gd name="connsiteY252-6490" fmla="*/ 1681 h 10000"/>
              <a:gd name="connsiteX253-6491" fmla="*/ 9308 w 10000"/>
              <a:gd name="connsiteY253-6492" fmla="*/ 1647 h 10000"/>
              <a:gd name="connsiteX254-6493" fmla="*/ 9384 w 10000"/>
              <a:gd name="connsiteY254-6494" fmla="*/ 1583 h 10000"/>
              <a:gd name="connsiteX255-6495" fmla="*/ 9463 w 10000"/>
              <a:gd name="connsiteY255-6496" fmla="*/ 1486 h 10000"/>
              <a:gd name="connsiteX256-6497" fmla="*/ 9504 w 10000"/>
              <a:gd name="connsiteY256-6498" fmla="*/ 1425 h 10000"/>
              <a:gd name="connsiteX257-6499" fmla="*/ 9544 w 10000"/>
              <a:gd name="connsiteY257-6500" fmla="*/ 1356 h 10000"/>
              <a:gd name="connsiteX258-6501" fmla="*/ 9614 w 10000"/>
              <a:gd name="connsiteY258-6502" fmla="*/ 1210 h 10000"/>
              <a:gd name="connsiteX259-6503" fmla="*/ 9672 w 10000"/>
              <a:gd name="connsiteY259-6504" fmla="*/ 1047 h 10000"/>
              <a:gd name="connsiteX260-6505" fmla="*/ 9722 w 10000"/>
              <a:gd name="connsiteY260-6506" fmla="*/ 880 h 10000"/>
              <a:gd name="connsiteX261-6507" fmla="*/ 9743 w 10000"/>
              <a:gd name="connsiteY261-6508" fmla="*/ 796 h 10000"/>
              <a:gd name="connsiteX262-6509" fmla="*/ 9795 w 10000"/>
              <a:gd name="connsiteY262-6510" fmla="*/ 595 h 10000"/>
              <a:gd name="connsiteX263-6511" fmla="*/ 9884 w 10000"/>
              <a:gd name="connsiteY263-6512" fmla="*/ 283 h 10000"/>
              <a:gd name="connsiteX264-6513" fmla="*/ 9955 w 10000"/>
              <a:gd name="connsiteY264-6514" fmla="*/ 89 h 10000"/>
              <a:gd name="connsiteX265-6515" fmla="*/ 10000 w 10000"/>
              <a:gd name="connsiteY265-6516" fmla="*/ 0 h 10000"/>
              <a:gd name="connsiteX0-6517" fmla="*/ 769 w 10000"/>
              <a:gd name="connsiteY0-6518" fmla="*/ 9469 h 10000"/>
              <a:gd name="connsiteX1-6519" fmla="*/ 846 w 10000"/>
              <a:gd name="connsiteY1-6520" fmla="*/ 9262 h 10000"/>
              <a:gd name="connsiteX2-6521" fmla="*/ 905 w 10000"/>
              <a:gd name="connsiteY2-6522" fmla="*/ 9038 h 10000"/>
              <a:gd name="connsiteX3-6523" fmla="*/ 926 w 10000"/>
              <a:gd name="connsiteY3-6524" fmla="*/ 8920 h 10000"/>
              <a:gd name="connsiteX4-6525" fmla="*/ 942 w 10000"/>
              <a:gd name="connsiteY4-6526" fmla="*/ 8824 h 10000"/>
              <a:gd name="connsiteX5-6527" fmla="*/ 958 w 10000"/>
              <a:gd name="connsiteY5-6528" fmla="*/ 8630 h 10000"/>
              <a:gd name="connsiteX6-6529" fmla="*/ 961 w 10000"/>
              <a:gd name="connsiteY6-6530" fmla="*/ 8440 h 10000"/>
              <a:gd name="connsiteX7-6531" fmla="*/ 944 w 10000"/>
              <a:gd name="connsiteY7-6532" fmla="*/ 8247 h 10000"/>
              <a:gd name="connsiteX8-6533" fmla="*/ 912 w 10000"/>
              <a:gd name="connsiteY8-6534" fmla="*/ 8062 h 10000"/>
              <a:gd name="connsiteX9-6535" fmla="*/ 861 w 10000"/>
              <a:gd name="connsiteY9-6536" fmla="*/ 7883 h 10000"/>
              <a:gd name="connsiteX10-6537" fmla="*/ 795 w 10000"/>
              <a:gd name="connsiteY10-6538" fmla="*/ 7718 h 10000"/>
              <a:gd name="connsiteX11-6539" fmla="*/ 709 w 10000"/>
              <a:gd name="connsiteY11-6540" fmla="*/ 7561 h 10000"/>
              <a:gd name="connsiteX12-6541" fmla="*/ 657 w 10000"/>
              <a:gd name="connsiteY12-6542" fmla="*/ 7487 h 10000"/>
              <a:gd name="connsiteX13-6543" fmla="*/ 625 w 10000"/>
              <a:gd name="connsiteY13-6544" fmla="*/ 7446 h 10000"/>
              <a:gd name="connsiteX14-6545" fmla="*/ 557 w 10000"/>
              <a:gd name="connsiteY14-6546" fmla="*/ 7379 h 10000"/>
              <a:gd name="connsiteX15-6547" fmla="*/ 492 w 10000"/>
              <a:gd name="connsiteY15-6548" fmla="*/ 7330 h 10000"/>
              <a:gd name="connsiteX16-6549" fmla="*/ 427 w 10000"/>
              <a:gd name="connsiteY16-6550" fmla="*/ 7301 h 10000"/>
              <a:gd name="connsiteX17-6551" fmla="*/ 365 w 10000"/>
              <a:gd name="connsiteY17-6552" fmla="*/ 7290 h 10000"/>
              <a:gd name="connsiteX18-6553" fmla="*/ 304 w 10000"/>
              <a:gd name="connsiteY18-6554" fmla="*/ 7295 h 10000"/>
              <a:gd name="connsiteX19-6555" fmla="*/ 245 w 10000"/>
              <a:gd name="connsiteY19-6556" fmla="*/ 7315 h 10000"/>
              <a:gd name="connsiteX20-6557" fmla="*/ 191 w 10000"/>
              <a:gd name="connsiteY20-6558" fmla="*/ 7350 h 10000"/>
              <a:gd name="connsiteX21-6559" fmla="*/ 144 w 10000"/>
              <a:gd name="connsiteY21-6560" fmla="*/ 7397 h 10000"/>
              <a:gd name="connsiteX22-6561" fmla="*/ 101 w 10000"/>
              <a:gd name="connsiteY22-6562" fmla="*/ 7461 h 10000"/>
              <a:gd name="connsiteX23-6563" fmla="*/ 66 w 10000"/>
              <a:gd name="connsiteY23-6564" fmla="*/ 7537 h 10000"/>
              <a:gd name="connsiteX24-6565" fmla="*/ 35 w 10000"/>
              <a:gd name="connsiteY24-6566" fmla="*/ 7622 h 10000"/>
              <a:gd name="connsiteX25-6567" fmla="*/ 16 w 10000"/>
              <a:gd name="connsiteY25-6568" fmla="*/ 7718 h 10000"/>
              <a:gd name="connsiteX26-6569" fmla="*/ 3 w 10000"/>
              <a:gd name="connsiteY26-6570" fmla="*/ 7819 h 10000"/>
              <a:gd name="connsiteX27-6571" fmla="*/ 0 w 10000"/>
              <a:gd name="connsiteY27-6572" fmla="*/ 7929 h 10000"/>
              <a:gd name="connsiteX28-6573" fmla="*/ 7 w 10000"/>
              <a:gd name="connsiteY28-6574" fmla="*/ 8045 h 10000"/>
              <a:gd name="connsiteX29-6575" fmla="*/ 14 w 10000"/>
              <a:gd name="connsiteY29-6576" fmla="*/ 8104 h 10000"/>
              <a:gd name="connsiteX30-6577" fmla="*/ 29 w 10000"/>
              <a:gd name="connsiteY30-6578" fmla="*/ 8207 h 10000"/>
              <a:gd name="connsiteX31-6579" fmla="*/ 76 w 10000"/>
              <a:gd name="connsiteY31-6580" fmla="*/ 8401 h 10000"/>
              <a:gd name="connsiteX32-6581" fmla="*/ 138 w 10000"/>
              <a:gd name="connsiteY32-6582" fmla="*/ 8592 h 10000"/>
              <a:gd name="connsiteX33-6583" fmla="*/ 214 w 10000"/>
              <a:gd name="connsiteY33-6584" fmla="*/ 8773 h 10000"/>
              <a:gd name="connsiteX34-6585" fmla="*/ 304 w 10000"/>
              <a:gd name="connsiteY34-6586" fmla="*/ 8941 h 10000"/>
              <a:gd name="connsiteX35-6587" fmla="*/ 401 w 10000"/>
              <a:gd name="connsiteY35-6588" fmla="*/ 9100 h 10000"/>
              <a:gd name="connsiteX36-6589" fmla="*/ 510 w 10000"/>
              <a:gd name="connsiteY36-6590" fmla="*/ 9250 h 10000"/>
              <a:gd name="connsiteX37-6591" fmla="*/ 630 w 10000"/>
              <a:gd name="connsiteY37-6592" fmla="*/ 9389 h 10000"/>
              <a:gd name="connsiteX38-6593" fmla="*/ 754 w 10000"/>
              <a:gd name="connsiteY38-6594" fmla="*/ 9518 h 10000"/>
              <a:gd name="connsiteX39-6595" fmla="*/ 886 w 10000"/>
              <a:gd name="connsiteY39-6596" fmla="*/ 9628 h 10000"/>
              <a:gd name="connsiteX40-6597" fmla="*/ 1019 w 10000"/>
              <a:gd name="connsiteY40-6598" fmla="*/ 9727 h 10000"/>
              <a:gd name="connsiteX41-6599" fmla="*/ 1157 w 10000"/>
              <a:gd name="connsiteY41-6600" fmla="*/ 9813 h 10000"/>
              <a:gd name="connsiteX42-6601" fmla="*/ 1294 w 10000"/>
              <a:gd name="connsiteY42-6602" fmla="*/ 9884 h 10000"/>
              <a:gd name="connsiteX43-6603" fmla="*/ 1434 w 10000"/>
              <a:gd name="connsiteY43-6604" fmla="*/ 9939 h 10000"/>
              <a:gd name="connsiteX44-6605" fmla="*/ 1571 w 10000"/>
              <a:gd name="connsiteY44-6606" fmla="*/ 9975 h 10000"/>
              <a:gd name="connsiteX45-6607" fmla="*/ 1705 w 10000"/>
              <a:gd name="connsiteY45-6608" fmla="*/ 9999 h 10000"/>
              <a:gd name="connsiteX46-6609" fmla="*/ 1769 w 10000"/>
              <a:gd name="connsiteY46-6610" fmla="*/ 10000 h 10000"/>
              <a:gd name="connsiteX47-6611" fmla="*/ 1844 w 10000"/>
              <a:gd name="connsiteY47-6612" fmla="*/ 9999 h 10000"/>
              <a:gd name="connsiteX48-6613" fmla="*/ 1992 w 10000"/>
              <a:gd name="connsiteY48-6614" fmla="*/ 9974 h 10000"/>
              <a:gd name="connsiteX49-6615" fmla="*/ 2129 w 10000"/>
              <a:gd name="connsiteY49-6616" fmla="*/ 9923 h 10000"/>
              <a:gd name="connsiteX50-6617" fmla="*/ 2263 w 10000"/>
              <a:gd name="connsiteY50-6618" fmla="*/ 9844 h 10000"/>
              <a:gd name="connsiteX51-6619" fmla="*/ 2382 w 10000"/>
              <a:gd name="connsiteY51-6620" fmla="*/ 9741 h 10000"/>
              <a:gd name="connsiteX52-6621" fmla="*/ 2491 w 10000"/>
              <a:gd name="connsiteY52-6622" fmla="*/ 9606 h 10000"/>
              <a:gd name="connsiteX53-6623" fmla="*/ 2561 w 10000"/>
              <a:gd name="connsiteY53-6624" fmla="*/ 9490 h 10000"/>
              <a:gd name="connsiteX54-6625" fmla="*/ 2602 w 10000"/>
              <a:gd name="connsiteY54-6626" fmla="*/ 9404 h 10000"/>
              <a:gd name="connsiteX55-6627" fmla="*/ 2639 w 10000"/>
              <a:gd name="connsiteY55-6628" fmla="*/ 9312 h 10000"/>
              <a:gd name="connsiteX56-6629" fmla="*/ 2674 w 10000"/>
              <a:gd name="connsiteY56-6630" fmla="*/ 9213 h 10000"/>
              <a:gd name="connsiteX57-6631" fmla="*/ 2687 w 10000"/>
              <a:gd name="connsiteY57-6632" fmla="*/ 9159 h 10000"/>
              <a:gd name="connsiteX58-6633" fmla="*/ 2706 w 10000"/>
              <a:gd name="connsiteY58-6634" fmla="*/ 9076 h 10000"/>
              <a:gd name="connsiteX59-6635" fmla="*/ 2736 w 10000"/>
              <a:gd name="connsiteY59-6636" fmla="*/ 8911 h 10000"/>
              <a:gd name="connsiteX60-6637" fmla="*/ 2750 w 10000"/>
              <a:gd name="connsiteY60-6638" fmla="*/ 8757 h 10000"/>
              <a:gd name="connsiteX61-6639" fmla="*/ 2754 w 10000"/>
              <a:gd name="connsiteY61-6640" fmla="*/ 8606 h 10000"/>
              <a:gd name="connsiteX62-6641" fmla="*/ 2746 w 10000"/>
              <a:gd name="connsiteY62-6642" fmla="*/ 8462 h 10000"/>
              <a:gd name="connsiteX63-6643" fmla="*/ 2727 w 10000"/>
              <a:gd name="connsiteY63-6644" fmla="*/ 8322 h 10000"/>
              <a:gd name="connsiteX64-6645" fmla="*/ 2700 w 10000"/>
              <a:gd name="connsiteY64-6646" fmla="*/ 8183 h 10000"/>
              <a:gd name="connsiteX65-6647" fmla="*/ 2665 w 10000"/>
              <a:gd name="connsiteY65-6648" fmla="*/ 8051 h 10000"/>
              <a:gd name="connsiteX66-6649" fmla="*/ 2600 w 10000"/>
              <a:gd name="connsiteY66-6650" fmla="*/ 7855 h 10000"/>
              <a:gd name="connsiteX67-6651" fmla="*/ 2496 w 10000"/>
              <a:gd name="connsiteY67-6652" fmla="*/ 7598 h 10000"/>
              <a:gd name="connsiteX68-6653" fmla="*/ 2319 w 10000"/>
              <a:gd name="connsiteY68-6654" fmla="*/ 7218 h 10000"/>
              <a:gd name="connsiteX69-6655" fmla="*/ 2199 w 10000"/>
              <a:gd name="connsiteY69-6656" fmla="*/ 6951 h 10000"/>
              <a:gd name="connsiteX70-6657" fmla="*/ 2032 w 10000"/>
              <a:gd name="connsiteY70-6658" fmla="*/ 6592 h 10000"/>
              <a:gd name="connsiteX71-6659" fmla="*/ 1728 w 10000"/>
              <a:gd name="connsiteY71-6660" fmla="*/ 5935 h 10000"/>
              <a:gd name="connsiteX72-6661" fmla="*/ 1579 w 10000"/>
              <a:gd name="connsiteY72-6662" fmla="*/ 5579 h 10000"/>
              <a:gd name="connsiteX73-6663" fmla="*/ 1484 w 10000"/>
              <a:gd name="connsiteY73-6664" fmla="*/ 5336 h 10000"/>
              <a:gd name="connsiteX74-6665" fmla="*/ 1399 w 10000"/>
              <a:gd name="connsiteY74-6666" fmla="*/ 5090 h 10000"/>
              <a:gd name="connsiteX75-6667" fmla="*/ 1327 w 10000"/>
              <a:gd name="connsiteY75-6668" fmla="*/ 4843 h 10000"/>
              <a:gd name="connsiteX76-6669" fmla="*/ 1272 w 10000"/>
              <a:gd name="connsiteY76-6670" fmla="*/ 4593 h 10000"/>
              <a:gd name="connsiteX77-6671" fmla="*/ 1232 w 10000"/>
              <a:gd name="connsiteY77-6672" fmla="*/ 4346 h 10000"/>
              <a:gd name="connsiteX78-6673" fmla="*/ 1213 w 10000"/>
              <a:gd name="connsiteY78-6674" fmla="*/ 4105 h 10000"/>
              <a:gd name="connsiteX79-6675" fmla="*/ 1216 w 10000"/>
              <a:gd name="connsiteY79-6676" fmla="*/ 3926 h 10000"/>
              <a:gd name="connsiteX80-6677" fmla="*/ 1225 w 10000"/>
              <a:gd name="connsiteY80-6678" fmla="*/ 3812 h 10000"/>
              <a:gd name="connsiteX81-6679" fmla="*/ 1241 w 10000"/>
              <a:gd name="connsiteY81-6680" fmla="*/ 3697 h 10000"/>
              <a:gd name="connsiteX82-6681" fmla="*/ 1267 w 10000"/>
              <a:gd name="connsiteY82-6682" fmla="*/ 3586 h 10000"/>
              <a:gd name="connsiteX83-6683" fmla="*/ 1296 w 10000"/>
              <a:gd name="connsiteY83-6684" fmla="*/ 3474 h 10000"/>
              <a:gd name="connsiteX84-6685" fmla="*/ 1337 w 10000"/>
              <a:gd name="connsiteY84-6686" fmla="*/ 3368 h 10000"/>
              <a:gd name="connsiteX85-6687" fmla="*/ 1359 w 10000"/>
              <a:gd name="connsiteY85-6688" fmla="*/ 3317 h 10000"/>
              <a:gd name="connsiteX86-6689" fmla="*/ 1392 w 10000"/>
              <a:gd name="connsiteY86-6690" fmla="*/ 3243 h 10000"/>
              <a:gd name="connsiteX87-6691" fmla="*/ 1470 w 10000"/>
              <a:gd name="connsiteY87-6692" fmla="*/ 3119 h 10000"/>
              <a:gd name="connsiteX88-6693" fmla="*/ 1560 w 10000"/>
              <a:gd name="connsiteY88-6694" fmla="*/ 3008 h 10000"/>
              <a:gd name="connsiteX89-6695" fmla="*/ 1657 w 10000"/>
              <a:gd name="connsiteY89-6696" fmla="*/ 2919 h 10000"/>
              <a:gd name="connsiteX90-6697" fmla="*/ 1762 w 10000"/>
              <a:gd name="connsiteY90-6698" fmla="*/ 2844 h 10000"/>
              <a:gd name="connsiteX91-6699" fmla="*/ 1874 w 10000"/>
              <a:gd name="connsiteY91-6700" fmla="*/ 2783 h 10000"/>
              <a:gd name="connsiteX92-6701" fmla="*/ 1992 w 10000"/>
              <a:gd name="connsiteY92-6702" fmla="*/ 2742 h 10000"/>
              <a:gd name="connsiteX93-6703" fmla="*/ 2110 w 10000"/>
              <a:gd name="connsiteY93-6704" fmla="*/ 2711 h 10000"/>
              <a:gd name="connsiteX94-6705" fmla="*/ 2234 w 10000"/>
              <a:gd name="connsiteY94-6706" fmla="*/ 2694 h 10000"/>
              <a:gd name="connsiteX95-6707" fmla="*/ 2359 w 10000"/>
              <a:gd name="connsiteY95-6708" fmla="*/ 2689 h 10000"/>
              <a:gd name="connsiteX96-6709" fmla="*/ 2485 w 10000"/>
              <a:gd name="connsiteY96-6710" fmla="*/ 2695 h 10000"/>
              <a:gd name="connsiteX97-6711" fmla="*/ 2607 w 10000"/>
              <a:gd name="connsiteY97-6712" fmla="*/ 2713 h 10000"/>
              <a:gd name="connsiteX98-6713" fmla="*/ 2727 w 10000"/>
              <a:gd name="connsiteY98-6714" fmla="*/ 2742 h 10000"/>
              <a:gd name="connsiteX99-6715" fmla="*/ 2844 w 10000"/>
              <a:gd name="connsiteY99-6716" fmla="*/ 2777 h 10000"/>
              <a:gd name="connsiteX100-6717" fmla="*/ 2957 w 10000"/>
              <a:gd name="connsiteY100-6718" fmla="*/ 2822 h 10000"/>
              <a:gd name="connsiteX101-6719" fmla="*/ 3061 w 10000"/>
              <a:gd name="connsiteY101-6720" fmla="*/ 2876 h 10000"/>
              <a:gd name="connsiteX102-6721" fmla="*/ 3113 w 10000"/>
              <a:gd name="connsiteY102-6722" fmla="*/ 2905 h 10000"/>
              <a:gd name="connsiteX103-6723" fmla="*/ 3168 w 10000"/>
              <a:gd name="connsiteY103-6724" fmla="*/ 2939 h 10000"/>
              <a:gd name="connsiteX104-6725" fmla="*/ 3282 w 10000"/>
              <a:gd name="connsiteY104-6726" fmla="*/ 3020 h 10000"/>
              <a:gd name="connsiteX105-6727" fmla="*/ 3389 w 10000"/>
              <a:gd name="connsiteY105-6728" fmla="*/ 3108 h 10000"/>
              <a:gd name="connsiteX106-6729" fmla="*/ 3495 w 10000"/>
              <a:gd name="connsiteY106-6730" fmla="*/ 3203 h 10000"/>
              <a:gd name="connsiteX107-6731" fmla="*/ 3648 w 10000"/>
              <a:gd name="connsiteY107-6732" fmla="*/ 3364 h 10000"/>
              <a:gd name="connsiteX108-6733" fmla="*/ 3842 w 10000"/>
              <a:gd name="connsiteY108-6734" fmla="*/ 3602 h 10000"/>
              <a:gd name="connsiteX109-6735" fmla="*/ 4016 w 10000"/>
              <a:gd name="connsiteY109-6736" fmla="*/ 3864 h 10000"/>
              <a:gd name="connsiteX110-6737" fmla="*/ 4176 w 10000"/>
              <a:gd name="connsiteY110-6738" fmla="*/ 4148 h 10000"/>
              <a:gd name="connsiteX111-6739" fmla="*/ 4321 w 10000"/>
              <a:gd name="connsiteY111-6740" fmla="*/ 4450 h 10000"/>
              <a:gd name="connsiteX112-6741" fmla="*/ 4442 w 10000"/>
              <a:gd name="connsiteY112-6742" fmla="*/ 4763 h 10000"/>
              <a:gd name="connsiteX113-6743" fmla="*/ 4494 w 10000"/>
              <a:gd name="connsiteY113-6744" fmla="*/ 4928 h 10000"/>
              <a:gd name="connsiteX114-6745" fmla="*/ 4534 w 10000"/>
              <a:gd name="connsiteY114-6746" fmla="*/ 5048 h 10000"/>
              <a:gd name="connsiteX115-6747" fmla="*/ 4599 w 10000"/>
              <a:gd name="connsiteY115-6748" fmla="*/ 5296 h 10000"/>
              <a:gd name="connsiteX116-6749" fmla="*/ 4653 w 10000"/>
              <a:gd name="connsiteY116-6750" fmla="*/ 5547 h 10000"/>
              <a:gd name="connsiteX117-6751" fmla="*/ 4697 w 10000"/>
              <a:gd name="connsiteY117-6752" fmla="*/ 5800 h 10000"/>
              <a:gd name="connsiteX118-6753" fmla="*/ 4756 w 10000"/>
              <a:gd name="connsiteY118-6754" fmla="*/ 6184 h 10000"/>
              <a:gd name="connsiteX119-6755" fmla="*/ 4829 w 10000"/>
              <a:gd name="connsiteY119-6756" fmla="*/ 6698 h 10000"/>
              <a:gd name="connsiteX120-6757" fmla="*/ 4888 w 10000"/>
              <a:gd name="connsiteY120-6758" fmla="*/ 7078 h 10000"/>
              <a:gd name="connsiteX121-6759" fmla="*/ 4933 w 10000"/>
              <a:gd name="connsiteY121-6760" fmla="*/ 7328 h 10000"/>
              <a:gd name="connsiteX122-6761" fmla="*/ 4988 w 10000"/>
              <a:gd name="connsiteY122-6762" fmla="*/ 7573 h 10000"/>
              <a:gd name="connsiteX123-6763" fmla="*/ 5052 w 10000"/>
              <a:gd name="connsiteY123-6764" fmla="*/ 7816 h 10000"/>
              <a:gd name="connsiteX124-6765" fmla="*/ 5128 w 10000"/>
              <a:gd name="connsiteY124-6766" fmla="*/ 8050 h 10000"/>
              <a:gd name="connsiteX125-6767" fmla="*/ 5218 w 10000"/>
              <a:gd name="connsiteY125-6768" fmla="*/ 8273 h 10000"/>
              <a:gd name="connsiteX126-6769" fmla="*/ 5328 w 10000"/>
              <a:gd name="connsiteY126-6770" fmla="*/ 8493 h 10000"/>
              <a:gd name="connsiteX127-6771" fmla="*/ 5455 w 10000"/>
              <a:gd name="connsiteY127-6772" fmla="*/ 8701 h 10000"/>
              <a:gd name="connsiteX128-6773" fmla="*/ 5527 w 10000"/>
              <a:gd name="connsiteY128-6774" fmla="*/ 8800 h 10000"/>
              <a:gd name="connsiteX129-6775" fmla="*/ 5558 w 10000"/>
              <a:gd name="connsiteY129-6776" fmla="*/ 8842 h 10000"/>
              <a:gd name="connsiteX130-6777" fmla="*/ 5626 w 10000"/>
              <a:gd name="connsiteY130-6778" fmla="*/ 8916 h 10000"/>
              <a:gd name="connsiteX131-6779" fmla="*/ 5693 w 10000"/>
              <a:gd name="connsiteY131-6780" fmla="*/ 8981 h 10000"/>
              <a:gd name="connsiteX132-6781" fmla="*/ 5762 w 10000"/>
              <a:gd name="connsiteY132-6782" fmla="*/ 9037 h 10000"/>
              <a:gd name="connsiteX133-6783" fmla="*/ 5830 w 10000"/>
              <a:gd name="connsiteY133-6784" fmla="*/ 9079 h 10000"/>
              <a:gd name="connsiteX134-6785" fmla="*/ 5901 w 10000"/>
              <a:gd name="connsiteY134-6786" fmla="*/ 9111 h 10000"/>
              <a:gd name="connsiteX135-6787" fmla="*/ 5971 w 10000"/>
              <a:gd name="connsiteY135-6788" fmla="*/ 9135 h 10000"/>
              <a:gd name="connsiteX136-6789" fmla="*/ 6043 w 10000"/>
              <a:gd name="connsiteY136-6790" fmla="*/ 9148 h 10000"/>
              <a:gd name="connsiteX137-6791" fmla="*/ 6114 w 10000"/>
              <a:gd name="connsiteY137-6792" fmla="*/ 9148 h 10000"/>
              <a:gd name="connsiteX138-6793" fmla="*/ 6185 w 10000"/>
              <a:gd name="connsiteY138-6794" fmla="*/ 9139 h 10000"/>
              <a:gd name="connsiteX139-6795" fmla="*/ 6256 w 10000"/>
              <a:gd name="connsiteY139-6796" fmla="*/ 9117 h 10000"/>
              <a:gd name="connsiteX140-6797" fmla="*/ 6326 w 10000"/>
              <a:gd name="connsiteY140-6798" fmla="*/ 9087 h 10000"/>
              <a:gd name="connsiteX141-6799" fmla="*/ 6397 w 10000"/>
              <a:gd name="connsiteY141-6800" fmla="*/ 9050 h 10000"/>
              <a:gd name="connsiteX142-6801" fmla="*/ 6466 w 10000"/>
              <a:gd name="connsiteY142-6802" fmla="*/ 8995 h 10000"/>
              <a:gd name="connsiteX143-6803" fmla="*/ 6535 w 10000"/>
              <a:gd name="connsiteY143-6804" fmla="*/ 8934 h 10000"/>
              <a:gd name="connsiteX144-6805" fmla="*/ 6603 w 10000"/>
              <a:gd name="connsiteY144-6806" fmla="*/ 8861 h 10000"/>
              <a:gd name="connsiteX145-6807" fmla="*/ 6637 w 10000"/>
              <a:gd name="connsiteY145-6808" fmla="*/ 8820 h 10000"/>
              <a:gd name="connsiteX146-6809" fmla="*/ 6667 w 10000"/>
              <a:gd name="connsiteY146-6810" fmla="*/ 8783 h 10000"/>
              <a:gd name="connsiteX147-6811" fmla="*/ 6721 w 10000"/>
              <a:gd name="connsiteY147-6812" fmla="*/ 8704 h 10000"/>
              <a:gd name="connsiteX148-6813" fmla="*/ 6766 w 10000"/>
              <a:gd name="connsiteY148-6814" fmla="*/ 8618 h 10000"/>
              <a:gd name="connsiteX149-6815" fmla="*/ 6805 w 10000"/>
              <a:gd name="connsiteY149-6816" fmla="*/ 8531 h 10000"/>
              <a:gd name="connsiteX150-6817" fmla="*/ 6853 w 10000"/>
              <a:gd name="connsiteY150-6818" fmla="*/ 8393 h 10000"/>
              <a:gd name="connsiteX151-6819" fmla="*/ 6901 w 10000"/>
              <a:gd name="connsiteY151-6820" fmla="*/ 8201 h 10000"/>
              <a:gd name="connsiteX152-6821" fmla="*/ 6931 w 10000"/>
              <a:gd name="connsiteY152-6822" fmla="*/ 8001 h 10000"/>
              <a:gd name="connsiteX153-6823" fmla="*/ 6950 w 10000"/>
              <a:gd name="connsiteY153-6824" fmla="*/ 7793 h 10000"/>
              <a:gd name="connsiteX154-6825" fmla="*/ 6966 w 10000"/>
              <a:gd name="connsiteY154-6826" fmla="*/ 7476 h 10000"/>
              <a:gd name="connsiteX155-6827" fmla="*/ 6974 w 10000"/>
              <a:gd name="connsiteY155-6828" fmla="*/ 7264 h 10000"/>
              <a:gd name="connsiteX156-6829" fmla="*/ 6987 w 10000"/>
              <a:gd name="connsiteY156-6830" fmla="*/ 6979 h 10000"/>
              <a:gd name="connsiteX157-6831" fmla="*/ 7001 w 10000"/>
              <a:gd name="connsiteY157-6832" fmla="*/ 6405 h 10000"/>
              <a:gd name="connsiteX158-6833" fmla="*/ 7001 w 10000"/>
              <a:gd name="connsiteY158-6834" fmla="*/ 5829 h 10000"/>
              <a:gd name="connsiteX159-6835" fmla="*/ 6990 w 10000"/>
              <a:gd name="connsiteY159-6836" fmla="*/ 5256 h 10000"/>
              <a:gd name="connsiteX160-6837" fmla="*/ 6981 w 10000"/>
              <a:gd name="connsiteY160-6838" fmla="*/ 4969 h 10000"/>
              <a:gd name="connsiteX161-6839" fmla="*/ 6978 w 10000"/>
              <a:gd name="connsiteY161-6840" fmla="*/ 4903 h 10000"/>
              <a:gd name="connsiteX162-6841" fmla="*/ 6965 w 10000"/>
              <a:gd name="connsiteY162-6842" fmla="*/ 4763 h 10000"/>
              <a:gd name="connsiteX163-6843" fmla="*/ 6946 w 10000"/>
              <a:gd name="connsiteY163-6844" fmla="*/ 4630 h 10000"/>
              <a:gd name="connsiteX164-6845" fmla="*/ 6916 w 10000"/>
              <a:gd name="connsiteY164-6846" fmla="*/ 4501 h 10000"/>
              <a:gd name="connsiteX165-6847" fmla="*/ 6885 w 10000"/>
              <a:gd name="connsiteY165-6848" fmla="*/ 4375 h 10000"/>
              <a:gd name="connsiteX166-6849" fmla="*/ 6844 w 10000"/>
              <a:gd name="connsiteY166-6850" fmla="*/ 4253 h 10000"/>
              <a:gd name="connsiteX167-6851" fmla="*/ 6796 w 10000"/>
              <a:gd name="connsiteY167-6852" fmla="*/ 4136 h 10000"/>
              <a:gd name="connsiteX168-6853" fmla="*/ 6744 w 10000"/>
              <a:gd name="connsiteY168-6854" fmla="*/ 4027 h 10000"/>
              <a:gd name="connsiteX169-6855" fmla="*/ 6684 w 10000"/>
              <a:gd name="connsiteY169-6856" fmla="*/ 3926 h 10000"/>
              <a:gd name="connsiteX170-6857" fmla="*/ 6619 w 10000"/>
              <a:gd name="connsiteY170-6858" fmla="*/ 3835 h 10000"/>
              <a:gd name="connsiteX171-6859" fmla="*/ 6547 w 10000"/>
              <a:gd name="connsiteY171-6860" fmla="*/ 3751 h 10000"/>
              <a:gd name="connsiteX172-6861" fmla="*/ 6470 w 10000"/>
              <a:gd name="connsiteY172-6862" fmla="*/ 3676 h 10000"/>
              <a:gd name="connsiteX173-6863" fmla="*/ 6390 w 10000"/>
              <a:gd name="connsiteY173-6864" fmla="*/ 3614 h 10000"/>
              <a:gd name="connsiteX174-6865" fmla="*/ 6304 w 10000"/>
              <a:gd name="connsiteY174-6866" fmla="*/ 3560 h 10000"/>
              <a:gd name="connsiteX175-6867" fmla="*/ 6212 w 10000"/>
              <a:gd name="connsiteY175-6868" fmla="*/ 3523 h 10000"/>
              <a:gd name="connsiteX176-6869" fmla="*/ 6115 w 10000"/>
              <a:gd name="connsiteY176-6870" fmla="*/ 3498 h 10000"/>
              <a:gd name="connsiteX177-6871" fmla="*/ 6064 w 10000"/>
              <a:gd name="connsiteY177-6872" fmla="*/ 3493 h 10000"/>
              <a:gd name="connsiteX178-6873" fmla="*/ 6039 w 10000"/>
              <a:gd name="connsiteY178-6874" fmla="*/ 3492 h 10000"/>
              <a:gd name="connsiteX179-6875" fmla="*/ 5986 w 10000"/>
              <a:gd name="connsiteY179-6876" fmla="*/ 3497 h 10000"/>
              <a:gd name="connsiteX180-6877" fmla="*/ 5934 w 10000"/>
              <a:gd name="connsiteY180-6878" fmla="*/ 3513 h 10000"/>
              <a:gd name="connsiteX181-6879" fmla="*/ 5884 w 10000"/>
              <a:gd name="connsiteY181-6880" fmla="*/ 3539 h 10000"/>
              <a:gd name="connsiteX182-6881" fmla="*/ 5837 w 10000"/>
              <a:gd name="connsiteY182-6882" fmla="*/ 3577 h 10000"/>
              <a:gd name="connsiteX183-6883" fmla="*/ 5796 w 10000"/>
              <a:gd name="connsiteY183-6884" fmla="*/ 3624 h 10000"/>
              <a:gd name="connsiteX184-6885" fmla="*/ 5763 w 10000"/>
              <a:gd name="connsiteY184-6886" fmla="*/ 3679 h 10000"/>
              <a:gd name="connsiteX185-6887" fmla="*/ 5738 w 10000"/>
              <a:gd name="connsiteY185-6888" fmla="*/ 3743 h 10000"/>
              <a:gd name="connsiteX186-6889" fmla="*/ 5729 w 10000"/>
              <a:gd name="connsiteY186-6890" fmla="*/ 3777 h 10000"/>
              <a:gd name="connsiteX187-6891" fmla="*/ 5725 w 10000"/>
              <a:gd name="connsiteY187-6892" fmla="*/ 3805 h 10000"/>
              <a:gd name="connsiteX188-6893" fmla="*/ 5719 w 10000"/>
              <a:gd name="connsiteY188-6894" fmla="*/ 3861 h 10000"/>
              <a:gd name="connsiteX189-6895" fmla="*/ 5724 w 10000"/>
              <a:gd name="connsiteY189-6896" fmla="*/ 3946 h 10000"/>
              <a:gd name="connsiteX190-6897" fmla="*/ 5745 w 10000"/>
              <a:gd name="connsiteY190-6898" fmla="*/ 4059 h 10000"/>
              <a:gd name="connsiteX191-6899" fmla="*/ 5786 w 10000"/>
              <a:gd name="connsiteY191-6900" fmla="*/ 4157 h 10000"/>
              <a:gd name="connsiteX192-6901" fmla="*/ 5811 w 10000"/>
              <a:gd name="connsiteY192-6902" fmla="*/ 4203 h 10000"/>
              <a:gd name="connsiteX193-6903" fmla="*/ 5860 w 10000"/>
              <a:gd name="connsiteY193-6904" fmla="*/ 4279 h 10000"/>
              <a:gd name="connsiteX194-6905" fmla="*/ 5960 w 10000"/>
              <a:gd name="connsiteY194-6906" fmla="*/ 4405 h 10000"/>
              <a:gd name="connsiteX195-6907" fmla="*/ 6061 w 10000"/>
              <a:gd name="connsiteY195-6908" fmla="*/ 4511 h 10000"/>
              <a:gd name="connsiteX196-6909" fmla="*/ 6167 w 10000"/>
              <a:gd name="connsiteY196-6910" fmla="*/ 4593 h 10000"/>
              <a:gd name="connsiteX197-6911" fmla="*/ 6272 w 10000"/>
              <a:gd name="connsiteY197-6912" fmla="*/ 4647 h 10000"/>
              <a:gd name="connsiteX198-6913" fmla="*/ 6380 w 10000"/>
              <a:gd name="connsiteY198-6914" fmla="*/ 4682 h 10000"/>
              <a:gd name="connsiteX199-6915" fmla="*/ 6488 w 10000"/>
              <a:gd name="connsiteY199-6916" fmla="*/ 4695 h 10000"/>
              <a:gd name="connsiteX200-6917" fmla="*/ 6596 w 10000"/>
              <a:gd name="connsiteY200-6918" fmla="*/ 4685 h 10000"/>
              <a:gd name="connsiteX201-6919" fmla="*/ 6703 w 10000"/>
              <a:gd name="connsiteY201-6920" fmla="*/ 4660 h 10000"/>
              <a:gd name="connsiteX202-6921" fmla="*/ 6810 w 10000"/>
              <a:gd name="connsiteY202-6922" fmla="*/ 4611 h 10000"/>
              <a:gd name="connsiteX203-6923" fmla="*/ 6915 w 10000"/>
              <a:gd name="connsiteY203-6924" fmla="*/ 4552 h 10000"/>
              <a:gd name="connsiteX204-6925" fmla="*/ 7018 w 10000"/>
              <a:gd name="connsiteY204-6926" fmla="*/ 4470 h 10000"/>
              <a:gd name="connsiteX205-6927" fmla="*/ 7116 w 10000"/>
              <a:gd name="connsiteY205-6928" fmla="*/ 4376 h 10000"/>
              <a:gd name="connsiteX206-6929" fmla="*/ 7213 w 10000"/>
              <a:gd name="connsiteY206-6930" fmla="*/ 4266 h 10000"/>
              <a:gd name="connsiteX207-6931" fmla="*/ 7306 w 10000"/>
              <a:gd name="connsiteY207-6932" fmla="*/ 4146 h 10000"/>
              <a:gd name="connsiteX208-6933" fmla="*/ 7391 w 10000"/>
              <a:gd name="connsiteY208-6934" fmla="*/ 4011 h 10000"/>
              <a:gd name="connsiteX209-6935" fmla="*/ 7433 w 10000"/>
              <a:gd name="connsiteY209-6936" fmla="*/ 3940 h 10000"/>
              <a:gd name="connsiteX210-6937" fmla="*/ 7506 w 10000"/>
              <a:gd name="connsiteY210-6938" fmla="*/ 3806 h 10000"/>
              <a:gd name="connsiteX211-6939" fmla="*/ 7640 w 10000"/>
              <a:gd name="connsiteY211-6940" fmla="*/ 3526 h 10000"/>
              <a:gd name="connsiteX212-6941" fmla="*/ 7754 w 10000"/>
              <a:gd name="connsiteY212-6942" fmla="*/ 3225 h 10000"/>
              <a:gd name="connsiteX213-6943" fmla="*/ 7825 w 10000"/>
              <a:gd name="connsiteY213-6944" fmla="*/ 2990 h 10000"/>
              <a:gd name="connsiteX214-6945" fmla="*/ 7868 w 10000"/>
              <a:gd name="connsiteY214-6946" fmla="*/ 2831 h 10000"/>
              <a:gd name="connsiteX215-6947" fmla="*/ 7900 w 10000"/>
              <a:gd name="connsiteY215-6948" fmla="*/ 2668 h 10000"/>
              <a:gd name="connsiteX216-6949" fmla="*/ 7931 w 10000"/>
              <a:gd name="connsiteY216-6950" fmla="*/ 2499 h 10000"/>
              <a:gd name="connsiteX217-6951" fmla="*/ 7952 w 10000"/>
              <a:gd name="connsiteY217-6952" fmla="*/ 2336 h 10000"/>
              <a:gd name="connsiteX218-6953" fmla="*/ 7965 w 10000"/>
              <a:gd name="connsiteY218-6954" fmla="*/ 2167 h 10000"/>
              <a:gd name="connsiteX219-6955" fmla="*/ 7973 w 10000"/>
              <a:gd name="connsiteY219-6956" fmla="*/ 1999 h 10000"/>
              <a:gd name="connsiteX220-6957" fmla="*/ 7971 w 10000"/>
              <a:gd name="connsiteY220-6958" fmla="*/ 1829 h 10000"/>
              <a:gd name="connsiteX221-6959" fmla="*/ 7963 w 10000"/>
              <a:gd name="connsiteY221-6960" fmla="*/ 1659 h 10000"/>
              <a:gd name="connsiteX222-6961" fmla="*/ 7949 w 10000"/>
              <a:gd name="connsiteY222-6962" fmla="*/ 1488 h 10000"/>
              <a:gd name="connsiteX223-6963" fmla="*/ 7937 w 10000"/>
              <a:gd name="connsiteY223-6964" fmla="*/ 1404 h 10000"/>
              <a:gd name="connsiteX224-6965" fmla="*/ 7916 w 10000"/>
              <a:gd name="connsiteY224-6966" fmla="*/ 1289 h 10000"/>
              <a:gd name="connsiteX225-6967" fmla="*/ 7892 w 10000"/>
              <a:gd name="connsiteY225-6968" fmla="*/ 1098 h 10000"/>
              <a:gd name="connsiteX226-6969" fmla="*/ 7883 w 10000"/>
              <a:gd name="connsiteY226-6970" fmla="*/ 969 h 10000"/>
              <a:gd name="connsiteX227-6971" fmla="*/ 7885 w 10000"/>
              <a:gd name="connsiteY227-6972" fmla="*/ 845 h 10000"/>
              <a:gd name="connsiteX228-6973" fmla="*/ 7903 w 10000"/>
              <a:gd name="connsiteY228-6974" fmla="*/ 727 h 10000"/>
              <a:gd name="connsiteX229-6975" fmla="*/ 7934 w 10000"/>
              <a:gd name="connsiteY229-6976" fmla="*/ 649 h 10000"/>
              <a:gd name="connsiteX230-6977" fmla="*/ 7958 w 10000"/>
              <a:gd name="connsiteY230-6978" fmla="*/ 601 h 10000"/>
              <a:gd name="connsiteX231-6979" fmla="*/ 7992 w 10000"/>
              <a:gd name="connsiteY231-6980" fmla="*/ 558 h 10000"/>
              <a:gd name="connsiteX232-6981" fmla="*/ 8030 w 10000"/>
              <a:gd name="connsiteY232-6982" fmla="*/ 522 h 10000"/>
              <a:gd name="connsiteX233-6983" fmla="*/ 8050 w 10000"/>
              <a:gd name="connsiteY233-6984" fmla="*/ 507 h 10000"/>
              <a:gd name="connsiteX234-6985" fmla="*/ 8088 w 10000"/>
              <a:gd name="connsiteY234-6986" fmla="*/ 485 h 10000"/>
              <a:gd name="connsiteX235-6987" fmla="*/ 8159 w 10000"/>
              <a:gd name="connsiteY235-6988" fmla="*/ 470 h 10000"/>
              <a:gd name="connsiteX236-6989" fmla="*/ 8229 w 10000"/>
              <a:gd name="connsiteY236-6990" fmla="*/ 479 h 10000"/>
              <a:gd name="connsiteX237-6991" fmla="*/ 8301 w 10000"/>
              <a:gd name="connsiteY237-6992" fmla="*/ 515 h 10000"/>
              <a:gd name="connsiteX238-6993" fmla="*/ 8370 w 10000"/>
              <a:gd name="connsiteY238-6994" fmla="*/ 564 h 10000"/>
              <a:gd name="connsiteX239-6995" fmla="*/ 8433 w 10000"/>
              <a:gd name="connsiteY239-6996" fmla="*/ 629 h 10000"/>
              <a:gd name="connsiteX240-6997" fmla="*/ 8490 w 10000"/>
              <a:gd name="connsiteY240-6998" fmla="*/ 704 h 10000"/>
              <a:gd name="connsiteX241-6999" fmla="*/ 8538 w 10000"/>
              <a:gd name="connsiteY241-7000" fmla="*/ 780 h 10000"/>
              <a:gd name="connsiteX242-7001" fmla="*/ 8559 w 10000"/>
              <a:gd name="connsiteY242-7002" fmla="*/ 818 h 10000"/>
              <a:gd name="connsiteX243-7003" fmla="*/ 8645 w 10000"/>
              <a:gd name="connsiteY243-7004" fmla="*/ 1003 h 10000"/>
              <a:gd name="connsiteX244-7005" fmla="*/ 8792 w 10000"/>
              <a:gd name="connsiteY244-7006" fmla="*/ 1307 h 10000"/>
              <a:gd name="connsiteX245-7007" fmla="*/ 8868 w 10000"/>
              <a:gd name="connsiteY245-7008" fmla="*/ 1441 h 10000"/>
              <a:gd name="connsiteX246-7009" fmla="*/ 8925 w 10000"/>
              <a:gd name="connsiteY246-7010" fmla="*/ 1521 h 10000"/>
              <a:gd name="connsiteX247-7011" fmla="*/ 8982 w 10000"/>
              <a:gd name="connsiteY247-7012" fmla="*/ 1592 h 10000"/>
              <a:gd name="connsiteX248-7013" fmla="*/ 9039 w 10000"/>
              <a:gd name="connsiteY248-7014" fmla="*/ 1642 h 10000"/>
              <a:gd name="connsiteX249-7015" fmla="*/ 9103 w 10000"/>
              <a:gd name="connsiteY249-7016" fmla="*/ 1676 h 10000"/>
              <a:gd name="connsiteX250-7017" fmla="*/ 9168 w 10000"/>
              <a:gd name="connsiteY250-7018" fmla="*/ 1690 h 10000"/>
              <a:gd name="connsiteX251-7019" fmla="*/ 9236 w 10000"/>
              <a:gd name="connsiteY251-7020" fmla="*/ 1681 h 10000"/>
              <a:gd name="connsiteX252-7021" fmla="*/ 9308 w 10000"/>
              <a:gd name="connsiteY252-7022" fmla="*/ 1647 h 10000"/>
              <a:gd name="connsiteX253-7023" fmla="*/ 9384 w 10000"/>
              <a:gd name="connsiteY253-7024" fmla="*/ 1583 h 10000"/>
              <a:gd name="connsiteX254-7025" fmla="*/ 9463 w 10000"/>
              <a:gd name="connsiteY254-7026" fmla="*/ 1486 h 10000"/>
              <a:gd name="connsiteX255-7027" fmla="*/ 9504 w 10000"/>
              <a:gd name="connsiteY255-7028" fmla="*/ 1425 h 10000"/>
              <a:gd name="connsiteX256-7029" fmla="*/ 9544 w 10000"/>
              <a:gd name="connsiteY256-7030" fmla="*/ 1356 h 10000"/>
              <a:gd name="connsiteX257-7031" fmla="*/ 9614 w 10000"/>
              <a:gd name="connsiteY257-7032" fmla="*/ 1210 h 10000"/>
              <a:gd name="connsiteX258-7033" fmla="*/ 9672 w 10000"/>
              <a:gd name="connsiteY258-7034" fmla="*/ 1047 h 10000"/>
              <a:gd name="connsiteX259-7035" fmla="*/ 9722 w 10000"/>
              <a:gd name="connsiteY259-7036" fmla="*/ 880 h 10000"/>
              <a:gd name="connsiteX260-7037" fmla="*/ 9743 w 10000"/>
              <a:gd name="connsiteY260-7038" fmla="*/ 796 h 10000"/>
              <a:gd name="connsiteX261-7039" fmla="*/ 9795 w 10000"/>
              <a:gd name="connsiteY261-7040" fmla="*/ 595 h 10000"/>
              <a:gd name="connsiteX262-7041" fmla="*/ 9884 w 10000"/>
              <a:gd name="connsiteY262-7042" fmla="*/ 283 h 10000"/>
              <a:gd name="connsiteX263-7043" fmla="*/ 9955 w 10000"/>
              <a:gd name="connsiteY263-7044" fmla="*/ 89 h 10000"/>
              <a:gd name="connsiteX264-7045" fmla="*/ 10000 w 10000"/>
              <a:gd name="connsiteY264-7046" fmla="*/ 0 h 10000"/>
              <a:gd name="connsiteX0-7047" fmla="*/ 846 w 10000"/>
              <a:gd name="connsiteY0-7048" fmla="*/ 9262 h 10000"/>
              <a:gd name="connsiteX1-7049" fmla="*/ 905 w 10000"/>
              <a:gd name="connsiteY1-7050" fmla="*/ 9038 h 10000"/>
              <a:gd name="connsiteX2-7051" fmla="*/ 926 w 10000"/>
              <a:gd name="connsiteY2-7052" fmla="*/ 8920 h 10000"/>
              <a:gd name="connsiteX3-7053" fmla="*/ 942 w 10000"/>
              <a:gd name="connsiteY3-7054" fmla="*/ 8824 h 10000"/>
              <a:gd name="connsiteX4-7055" fmla="*/ 958 w 10000"/>
              <a:gd name="connsiteY4-7056" fmla="*/ 8630 h 10000"/>
              <a:gd name="connsiteX5-7057" fmla="*/ 961 w 10000"/>
              <a:gd name="connsiteY5-7058" fmla="*/ 8440 h 10000"/>
              <a:gd name="connsiteX6-7059" fmla="*/ 944 w 10000"/>
              <a:gd name="connsiteY6-7060" fmla="*/ 8247 h 10000"/>
              <a:gd name="connsiteX7-7061" fmla="*/ 912 w 10000"/>
              <a:gd name="connsiteY7-7062" fmla="*/ 8062 h 10000"/>
              <a:gd name="connsiteX8-7063" fmla="*/ 861 w 10000"/>
              <a:gd name="connsiteY8-7064" fmla="*/ 7883 h 10000"/>
              <a:gd name="connsiteX9-7065" fmla="*/ 795 w 10000"/>
              <a:gd name="connsiteY9-7066" fmla="*/ 7718 h 10000"/>
              <a:gd name="connsiteX10-7067" fmla="*/ 709 w 10000"/>
              <a:gd name="connsiteY10-7068" fmla="*/ 7561 h 10000"/>
              <a:gd name="connsiteX11-7069" fmla="*/ 657 w 10000"/>
              <a:gd name="connsiteY11-7070" fmla="*/ 7487 h 10000"/>
              <a:gd name="connsiteX12-7071" fmla="*/ 625 w 10000"/>
              <a:gd name="connsiteY12-7072" fmla="*/ 7446 h 10000"/>
              <a:gd name="connsiteX13-7073" fmla="*/ 557 w 10000"/>
              <a:gd name="connsiteY13-7074" fmla="*/ 7379 h 10000"/>
              <a:gd name="connsiteX14-7075" fmla="*/ 492 w 10000"/>
              <a:gd name="connsiteY14-7076" fmla="*/ 7330 h 10000"/>
              <a:gd name="connsiteX15-7077" fmla="*/ 427 w 10000"/>
              <a:gd name="connsiteY15-7078" fmla="*/ 7301 h 10000"/>
              <a:gd name="connsiteX16-7079" fmla="*/ 365 w 10000"/>
              <a:gd name="connsiteY16-7080" fmla="*/ 7290 h 10000"/>
              <a:gd name="connsiteX17-7081" fmla="*/ 304 w 10000"/>
              <a:gd name="connsiteY17-7082" fmla="*/ 7295 h 10000"/>
              <a:gd name="connsiteX18-7083" fmla="*/ 245 w 10000"/>
              <a:gd name="connsiteY18-7084" fmla="*/ 7315 h 10000"/>
              <a:gd name="connsiteX19-7085" fmla="*/ 191 w 10000"/>
              <a:gd name="connsiteY19-7086" fmla="*/ 7350 h 10000"/>
              <a:gd name="connsiteX20-7087" fmla="*/ 144 w 10000"/>
              <a:gd name="connsiteY20-7088" fmla="*/ 7397 h 10000"/>
              <a:gd name="connsiteX21-7089" fmla="*/ 101 w 10000"/>
              <a:gd name="connsiteY21-7090" fmla="*/ 7461 h 10000"/>
              <a:gd name="connsiteX22-7091" fmla="*/ 66 w 10000"/>
              <a:gd name="connsiteY22-7092" fmla="*/ 7537 h 10000"/>
              <a:gd name="connsiteX23-7093" fmla="*/ 35 w 10000"/>
              <a:gd name="connsiteY23-7094" fmla="*/ 7622 h 10000"/>
              <a:gd name="connsiteX24-7095" fmla="*/ 16 w 10000"/>
              <a:gd name="connsiteY24-7096" fmla="*/ 7718 h 10000"/>
              <a:gd name="connsiteX25-7097" fmla="*/ 3 w 10000"/>
              <a:gd name="connsiteY25-7098" fmla="*/ 7819 h 10000"/>
              <a:gd name="connsiteX26-7099" fmla="*/ 0 w 10000"/>
              <a:gd name="connsiteY26-7100" fmla="*/ 7929 h 10000"/>
              <a:gd name="connsiteX27-7101" fmla="*/ 7 w 10000"/>
              <a:gd name="connsiteY27-7102" fmla="*/ 8045 h 10000"/>
              <a:gd name="connsiteX28-7103" fmla="*/ 14 w 10000"/>
              <a:gd name="connsiteY28-7104" fmla="*/ 8104 h 10000"/>
              <a:gd name="connsiteX29-7105" fmla="*/ 29 w 10000"/>
              <a:gd name="connsiteY29-7106" fmla="*/ 8207 h 10000"/>
              <a:gd name="connsiteX30-7107" fmla="*/ 76 w 10000"/>
              <a:gd name="connsiteY30-7108" fmla="*/ 8401 h 10000"/>
              <a:gd name="connsiteX31-7109" fmla="*/ 138 w 10000"/>
              <a:gd name="connsiteY31-7110" fmla="*/ 8592 h 10000"/>
              <a:gd name="connsiteX32-7111" fmla="*/ 214 w 10000"/>
              <a:gd name="connsiteY32-7112" fmla="*/ 8773 h 10000"/>
              <a:gd name="connsiteX33-7113" fmla="*/ 304 w 10000"/>
              <a:gd name="connsiteY33-7114" fmla="*/ 8941 h 10000"/>
              <a:gd name="connsiteX34-7115" fmla="*/ 401 w 10000"/>
              <a:gd name="connsiteY34-7116" fmla="*/ 9100 h 10000"/>
              <a:gd name="connsiteX35-7117" fmla="*/ 510 w 10000"/>
              <a:gd name="connsiteY35-7118" fmla="*/ 9250 h 10000"/>
              <a:gd name="connsiteX36-7119" fmla="*/ 630 w 10000"/>
              <a:gd name="connsiteY36-7120" fmla="*/ 9389 h 10000"/>
              <a:gd name="connsiteX37-7121" fmla="*/ 754 w 10000"/>
              <a:gd name="connsiteY37-7122" fmla="*/ 9518 h 10000"/>
              <a:gd name="connsiteX38-7123" fmla="*/ 886 w 10000"/>
              <a:gd name="connsiteY38-7124" fmla="*/ 9628 h 10000"/>
              <a:gd name="connsiteX39-7125" fmla="*/ 1019 w 10000"/>
              <a:gd name="connsiteY39-7126" fmla="*/ 9727 h 10000"/>
              <a:gd name="connsiteX40-7127" fmla="*/ 1157 w 10000"/>
              <a:gd name="connsiteY40-7128" fmla="*/ 9813 h 10000"/>
              <a:gd name="connsiteX41-7129" fmla="*/ 1294 w 10000"/>
              <a:gd name="connsiteY41-7130" fmla="*/ 9884 h 10000"/>
              <a:gd name="connsiteX42-7131" fmla="*/ 1434 w 10000"/>
              <a:gd name="connsiteY42-7132" fmla="*/ 9939 h 10000"/>
              <a:gd name="connsiteX43-7133" fmla="*/ 1571 w 10000"/>
              <a:gd name="connsiteY43-7134" fmla="*/ 9975 h 10000"/>
              <a:gd name="connsiteX44-7135" fmla="*/ 1705 w 10000"/>
              <a:gd name="connsiteY44-7136" fmla="*/ 9999 h 10000"/>
              <a:gd name="connsiteX45-7137" fmla="*/ 1769 w 10000"/>
              <a:gd name="connsiteY45-7138" fmla="*/ 10000 h 10000"/>
              <a:gd name="connsiteX46-7139" fmla="*/ 1844 w 10000"/>
              <a:gd name="connsiteY46-7140" fmla="*/ 9999 h 10000"/>
              <a:gd name="connsiteX47-7141" fmla="*/ 1992 w 10000"/>
              <a:gd name="connsiteY47-7142" fmla="*/ 9974 h 10000"/>
              <a:gd name="connsiteX48-7143" fmla="*/ 2129 w 10000"/>
              <a:gd name="connsiteY48-7144" fmla="*/ 9923 h 10000"/>
              <a:gd name="connsiteX49-7145" fmla="*/ 2263 w 10000"/>
              <a:gd name="connsiteY49-7146" fmla="*/ 9844 h 10000"/>
              <a:gd name="connsiteX50-7147" fmla="*/ 2382 w 10000"/>
              <a:gd name="connsiteY50-7148" fmla="*/ 9741 h 10000"/>
              <a:gd name="connsiteX51-7149" fmla="*/ 2491 w 10000"/>
              <a:gd name="connsiteY51-7150" fmla="*/ 9606 h 10000"/>
              <a:gd name="connsiteX52-7151" fmla="*/ 2561 w 10000"/>
              <a:gd name="connsiteY52-7152" fmla="*/ 9490 h 10000"/>
              <a:gd name="connsiteX53-7153" fmla="*/ 2602 w 10000"/>
              <a:gd name="connsiteY53-7154" fmla="*/ 9404 h 10000"/>
              <a:gd name="connsiteX54-7155" fmla="*/ 2639 w 10000"/>
              <a:gd name="connsiteY54-7156" fmla="*/ 9312 h 10000"/>
              <a:gd name="connsiteX55-7157" fmla="*/ 2674 w 10000"/>
              <a:gd name="connsiteY55-7158" fmla="*/ 9213 h 10000"/>
              <a:gd name="connsiteX56-7159" fmla="*/ 2687 w 10000"/>
              <a:gd name="connsiteY56-7160" fmla="*/ 9159 h 10000"/>
              <a:gd name="connsiteX57-7161" fmla="*/ 2706 w 10000"/>
              <a:gd name="connsiteY57-7162" fmla="*/ 9076 h 10000"/>
              <a:gd name="connsiteX58-7163" fmla="*/ 2736 w 10000"/>
              <a:gd name="connsiteY58-7164" fmla="*/ 8911 h 10000"/>
              <a:gd name="connsiteX59-7165" fmla="*/ 2750 w 10000"/>
              <a:gd name="connsiteY59-7166" fmla="*/ 8757 h 10000"/>
              <a:gd name="connsiteX60-7167" fmla="*/ 2754 w 10000"/>
              <a:gd name="connsiteY60-7168" fmla="*/ 8606 h 10000"/>
              <a:gd name="connsiteX61-7169" fmla="*/ 2746 w 10000"/>
              <a:gd name="connsiteY61-7170" fmla="*/ 8462 h 10000"/>
              <a:gd name="connsiteX62-7171" fmla="*/ 2727 w 10000"/>
              <a:gd name="connsiteY62-7172" fmla="*/ 8322 h 10000"/>
              <a:gd name="connsiteX63-7173" fmla="*/ 2700 w 10000"/>
              <a:gd name="connsiteY63-7174" fmla="*/ 8183 h 10000"/>
              <a:gd name="connsiteX64-7175" fmla="*/ 2665 w 10000"/>
              <a:gd name="connsiteY64-7176" fmla="*/ 8051 h 10000"/>
              <a:gd name="connsiteX65-7177" fmla="*/ 2600 w 10000"/>
              <a:gd name="connsiteY65-7178" fmla="*/ 7855 h 10000"/>
              <a:gd name="connsiteX66-7179" fmla="*/ 2496 w 10000"/>
              <a:gd name="connsiteY66-7180" fmla="*/ 7598 h 10000"/>
              <a:gd name="connsiteX67-7181" fmla="*/ 2319 w 10000"/>
              <a:gd name="connsiteY67-7182" fmla="*/ 7218 h 10000"/>
              <a:gd name="connsiteX68-7183" fmla="*/ 2199 w 10000"/>
              <a:gd name="connsiteY68-7184" fmla="*/ 6951 h 10000"/>
              <a:gd name="connsiteX69-7185" fmla="*/ 2032 w 10000"/>
              <a:gd name="connsiteY69-7186" fmla="*/ 6592 h 10000"/>
              <a:gd name="connsiteX70-7187" fmla="*/ 1728 w 10000"/>
              <a:gd name="connsiteY70-7188" fmla="*/ 5935 h 10000"/>
              <a:gd name="connsiteX71-7189" fmla="*/ 1579 w 10000"/>
              <a:gd name="connsiteY71-7190" fmla="*/ 5579 h 10000"/>
              <a:gd name="connsiteX72-7191" fmla="*/ 1484 w 10000"/>
              <a:gd name="connsiteY72-7192" fmla="*/ 5336 h 10000"/>
              <a:gd name="connsiteX73-7193" fmla="*/ 1399 w 10000"/>
              <a:gd name="connsiteY73-7194" fmla="*/ 5090 h 10000"/>
              <a:gd name="connsiteX74-7195" fmla="*/ 1327 w 10000"/>
              <a:gd name="connsiteY74-7196" fmla="*/ 4843 h 10000"/>
              <a:gd name="connsiteX75-7197" fmla="*/ 1272 w 10000"/>
              <a:gd name="connsiteY75-7198" fmla="*/ 4593 h 10000"/>
              <a:gd name="connsiteX76-7199" fmla="*/ 1232 w 10000"/>
              <a:gd name="connsiteY76-7200" fmla="*/ 4346 h 10000"/>
              <a:gd name="connsiteX77-7201" fmla="*/ 1213 w 10000"/>
              <a:gd name="connsiteY77-7202" fmla="*/ 4105 h 10000"/>
              <a:gd name="connsiteX78-7203" fmla="*/ 1216 w 10000"/>
              <a:gd name="connsiteY78-7204" fmla="*/ 3926 h 10000"/>
              <a:gd name="connsiteX79-7205" fmla="*/ 1225 w 10000"/>
              <a:gd name="connsiteY79-7206" fmla="*/ 3812 h 10000"/>
              <a:gd name="connsiteX80-7207" fmla="*/ 1241 w 10000"/>
              <a:gd name="connsiteY80-7208" fmla="*/ 3697 h 10000"/>
              <a:gd name="connsiteX81-7209" fmla="*/ 1267 w 10000"/>
              <a:gd name="connsiteY81-7210" fmla="*/ 3586 h 10000"/>
              <a:gd name="connsiteX82-7211" fmla="*/ 1296 w 10000"/>
              <a:gd name="connsiteY82-7212" fmla="*/ 3474 h 10000"/>
              <a:gd name="connsiteX83-7213" fmla="*/ 1337 w 10000"/>
              <a:gd name="connsiteY83-7214" fmla="*/ 3368 h 10000"/>
              <a:gd name="connsiteX84-7215" fmla="*/ 1359 w 10000"/>
              <a:gd name="connsiteY84-7216" fmla="*/ 3317 h 10000"/>
              <a:gd name="connsiteX85-7217" fmla="*/ 1392 w 10000"/>
              <a:gd name="connsiteY85-7218" fmla="*/ 3243 h 10000"/>
              <a:gd name="connsiteX86-7219" fmla="*/ 1470 w 10000"/>
              <a:gd name="connsiteY86-7220" fmla="*/ 3119 h 10000"/>
              <a:gd name="connsiteX87-7221" fmla="*/ 1560 w 10000"/>
              <a:gd name="connsiteY87-7222" fmla="*/ 3008 h 10000"/>
              <a:gd name="connsiteX88-7223" fmla="*/ 1657 w 10000"/>
              <a:gd name="connsiteY88-7224" fmla="*/ 2919 h 10000"/>
              <a:gd name="connsiteX89-7225" fmla="*/ 1762 w 10000"/>
              <a:gd name="connsiteY89-7226" fmla="*/ 2844 h 10000"/>
              <a:gd name="connsiteX90-7227" fmla="*/ 1874 w 10000"/>
              <a:gd name="connsiteY90-7228" fmla="*/ 2783 h 10000"/>
              <a:gd name="connsiteX91-7229" fmla="*/ 1992 w 10000"/>
              <a:gd name="connsiteY91-7230" fmla="*/ 2742 h 10000"/>
              <a:gd name="connsiteX92-7231" fmla="*/ 2110 w 10000"/>
              <a:gd name="connsiteY92-7232" fmla="*/ 2711 h 10000"/>
              <a:gd name="connsiteX93-7233" fmla="*/ 2234 w 10000"/>
              <a:gd name="connsiteY93-7234" fmla="*/ 2694 h 10000"/>
              <a:gd name="connsiteX94-7235" fmla="*/ 2359 w 10000"/>
              <a:gd name="connsiteY94-7236" fmla="*/ 2689 h 10000"/>
              <a:gd name="connsiteX95-7237" fmla="*/ 2485 w 10000"/>
              <a:gd name="connsiteY95-7238" fmla="*/ 2695 h 10000"/>
              <a:gd name="connsiteX96-7239" fmla="*/ 2607 w 10000"/>
              <a:gd name="connsiteY96-7240" fmla="*/ 2713 h 10000"/>
              <a:gd name="connsiteX97-7241" fmla="*/ 2727 w 10000"/>
              <a:gd name="connsiteY97-7242" fmla="*/ 2742 h 10000"/>
              <a:gd name="connsiteX98-7243" fmla="*/ 2844 w 10000"/>
              <a:gd name="connsiteY98-7244" fmla="*/ 2777 h 10000"/>
              <a:gd name="connsiteX99-7245" fmla="*/ 2957 w 10000"/>
              <a:gd name="connsiteY99-7246" fmla="*/ 2822 h 10000"/>
              <a:gd name="connsiteX100-7247" fmla="*/ 3061 w 10000"/>
              <a:gd name="connsiteY100-7248" fmla="*/ 2876 h 10000"/>
              <a:gd name="connsiteX101-7249" fmla="*/ 3113 w 10000"/>
              <a:gd name="connsiteY101-7250" fmla="*/ 2905 h 10000"/>
              <a:gd name="connsiteX102-7251" fmla="*/ 3168 w 10000"/>
              <a:gd name="connsiteY102-7252" fmla="*/ 2939 h 10000"/>
              <a:gd name="connsiteX103-7253" fmla="*/ 3282 w 10000"/>
              <a:gd name="connsiteY103-7254" fmla="*/ 3020 h 10000"/>
              <a:gd name="connsiteX104-7255" fmla="*/ 3389 w 10000"/>
              <a:gd name="connsiteY104-7256" fmla="*/ 3108 h 10000"/>
              <a:gd name="connsiteX105-7257" fmla="*/ 3495 w 10000"/>
              <a:gd name="connsiteY105-7258" fmla="*/ 3203 h 10000"/>
              <a:gd name="connsiteX106-7259" fmla="*/ 3648 w 10000"/>
              <a:gd name="connsiteY106-7260" fmla="*/ 3364 h 10000"/>
              <a:gd name="connsiteX107-7261" fmla="*/ 3842 w 10000"/>
              <a:gd name="connsiteY107-7262" fmla="*/ 3602 h 10000"/>
              <a:gd name="connsiteX108-7263" fmla="*/ 4016 w 10000"/>
              <a:gd name="connsiteY108-7264" fmla="*/ 3864 h 10000"/>
              <a:gd name="connsiteX109-7265" fmla="*/ 4176 w 10000"/>
              <a:gd name="connsiteY109-7266" fmla="*/ 4148 h 10000"/>
              <a:gd name="connsiteX110-7267" fmla="*/ 4321 w 10000"/>
              <a:gd name="connsiteY110-7268" fmla="*/ 4450 h 10000"/>
              <a:gd name="connsiteX111-7269" fmla="*/ 4442 w 10000"/>
              <a:gd name="connsiteY111-7270" fmla="*/ 4763 h 10000"/>
              <a:gd name="connsiteX112-7271" fmla="*/ 4494 w 10000"/>
              <a:gd name="connsiteY112-7272" fmla="*/ 4928 h 10000"/>
              <a:gd name="connsiteX113-7273" fmla="*/ 4534 w 10000"/>
              <a:gd name="connsiteY113-7274" fmla="*/ 5048 h 10000"/>
              <a:gd name="connsiteX114-7275" fmla="*/ 4599 w 10000"/>
              <a:gd name="connsiteY114-7276" fmla="*/ 5296 h 10000"/>
              <a:gd name="connsiteX115-7277" fmla="*/ 4653 w 10000"/>
              <a:gd name="connsiteY115-7278" fmla="*/ 5547 h 10000"/>
              <a:gd name="connsiteX116-7279" fmla="*/ 4697 w 10000"/>
              <a:gd name="connsiteY116-7280" fmla="*/ 5800 h 10000"/>
              <a:gd name="connsiteX117-7281" fmla="*/ 4756 w 10000"/>
              <a:gd name="connsiteY117-7282" fmla="*/ 6184 h 10000"/>
              <a:gd name="connsiteX118-7283" fmla="*/ 4829 w 10000"/>
              <a:gd name="connsiteY118-7284" fmla="*/ 6698 h 10000"/>
              <a:gd name="connsiteX119-7285" fmla="*/ 4888 w 10000"/>
              <a:gd name="connsiteY119-7286" fmla="*/ 7078 h 10000"/>
              <a:gd name="connsiteX120-7287" fmla="*/ 4933 w 10000"/>
              <a:gd name="connsiteY120-7288" fmla="*/ 7328 h 10000"/>
              <a:gd name="connsiteX121-7289" fmla="*/ 4988 w 10000"/>
              <a:gd name="connsiteY121-7290" fmla="*/ 7573 h 10000"/>
              <a:gd name="connsiteX122-7291" fmla="*/ 5052 w 10000"/>
              <a:gd name="connsiteY122-7292" fmla="*/ 7816 h 10000"/>
              <a:gd name="connsiteX123-7293" fmla="*/ 5128 w 10000"/>
              <a:gd name="connsiteY123-7294" fmla="*/ 8050 h 10000"/>
              <a:gd name="connsiteX124-7295" fmla="*/ 5218 w 10000"/>
              <a:gd name="connsiteY124-7296" fmla="*/ 8273 h 10000"/>
              <a:gd name="connsiteX125-7297" fmla="*/ 5328 w 10000"/>
              <a:gd name="connsiteY125-7298" fmla="*/ 8493 h 10000"/>
              <a:gd name="connsiteX126-7299" fmla="*/ 5455 w 10000"/>
              <a:gd name="connsiteY126-7300" fmla="*/ 8701 h 10000"/>
              <a:gd name="connsiteX127-7301" fmla="*/ 5527 w 10000"/>
              <a:gd name="connsiteY127-7302" fmla="*/ 8800 h 10000"/>
              <a:gd name="connsiteX128-7303" fmla="*/ 5558 w 10000"/>
              <a:gd name="connsiteY128-7304" fmla="*/ 8842 h 10000"/>
              <a:gd name="connsiteX129-7305" fmla="*/ 5626 w 10000"/>
              <a:gd name="connsiteY129-7306" fmla="*/ 8916 h 10000"/>
              <a:gd name="connsiteX130-7307" fmla="*/ 5693 w 10000"/>
              <a:gd name="connsiteY130-7308" fmla="*/ 8981 h 10000"/>
              <a:gd name="connsiteX131-7309" fmla="*/ 5762 w 10000"/>
              <a:gd name="connsiteY131-7310" fmla="*/ 9037 h 10000"/>
              <a:gd name="connsiteX132-7311" fmla="*/ 5830 w 10000"/>
              <a:gd name="connsiteY132-7312" fmla="*/ 9079 h 10000"/>
              <a:gd name="connsiteX133-7313" fmla="*/ 5901 w 10000"/>
              <a:gd name="connsiteY133-7314" fmla="*/ 9111 h 10000"/>
              <a:gd name="connsiteX134-7315" fmla="*/ 5971 w 10000"/>
              <a:gd name="connsiteY134-7316" fmla="*/ 9135 h 10000"/>
              <a:gd name="connsiteX135-7317" fmla="*/ 6043 w 10000"/>
              <a:gd name="connsiteY135-7318" fmla="*/ 9148 h 10000"/>
              <a:gd name="connsiteX136-7319" fmla="*/ 6114 w 10000"/>
              <a:gd name="connsiteY136-7320" fmla="*/ 9148 h 10000"/>
              <a:gd name="connsiteX137-7321" fmla="*/ 6185 w 10000"/>
              <a:gd name="connsiteY137-7322" fmla="*/ 9139 h 10000"/>
              <a:gd name="connsiteX138-7323" fmla="*/ 6256 w 10000"/>
              <a:gd name="connsiteY138-7324" fmla="*/ 9117 h 10000"/>
              <a:gd name="connsiteX139-7325" fmla="*/ 6326 w 10000"/>
              <a:gd name="connsiteY139-7326" fmla="*/ 9087 h 10000"/>
              <a:gd name="connsiteX140-7327" fmla="*/ 6397 w 10000"/>
              <a:gd name="connsiteY140-7328" fmla="*/ 9050 h 10000"/>
              <a:gd name="connsiteX141-7329" fmla="*/ 6466 w 10000"/>
              <a:gd name="connsiteY141-7330" fmla="*/ 8995 h 10000"/>
              <a:gd name="connsiteX142-7331" fmla="*/ 6535 w 10000"/>
              <a:gd name="connsiteY142-7332" fmla="*/ 8934 h 10000"/>
              <a:gd name="connsiteX143-7333" fmla="*/ 6603 w 10000"/>
              <a:gd name="connsiteY143-7334" fmla="*/ 8861 h 10000"/>
              <a:gd name="connsiteX144-7335" fmla="*/ 6637 w 10000"/>
              <a:gd name="connsiteY144-7336" fmla="*/ 8820 h 10000"/>
              <a:gd name="connsiteX145-7337" fmla="*/ 6667 w 10000"/>
              <a:gd name="connsiteY145-7338" fmla="*/ 8783 h 10000"/>
              <a:gd name="connsiteX146-7339" fmla="*/ 6721 w 10000"/>
              <a:gd name="connsiteY146-7340" fmla="*/ 8704 h 10000"/>
              <a:gd name="connsiteX147-7341" fmla="*/ 6766 w 10000"/>
              <a:gd name="connsiteY147-7342" fmla="*/ 8618 h 10000"/>
              <a:gd name="connsiteX148-7343" fmla="*/ 6805 w 10000"/>
              <a:gd name="connsiteY148-7344" fmla="*/ 8531 h 10000"/>
              <a:gd name="connsiteX149-7345" fmla="*/ 6853 w 10000"/>
              <a:gd name="connsiteY149-7346" fmla="*/ 8393 h 10000"/>
              <a:gd name="connsiteX150-7347" fmla="*/ 6901 w 10000"/>
              <a:gd name="connsiteY150-7348" fmla="*/ 8201 h 10000"/>
              <a:gd name="connsiteX151-7349" fmla="*/ 6931 w 10000"/>
              <a:gd name="connsiteY151-7350" fmla="*/ 8001 h 10000"/>
              <a:gd name="connsiteX152-7351" fmla="*/ 6950 w 10000"/>
              <a:gd name="connsiteY152-7352" fmla="*/ 7793 h 10000"/>
              <a:gd name="connsiteX153-7353" fmla="*/ 6966 w 10000"/>
              <a:gd name="connsiteY153-7354" fmla="*/ 7476 h 10000"/>
              <a:gd name="connsiteX154-7355" fmla="*/ 6974 w 10000"/>
              <a:gd name="connsiteY154-7356" fmla="*/ 7264 h 10000"/>
              <a:gd name="connsiteX155-7357" fmla="*/ 6987 w 10000"/>
              <a:gd name="connsiteY155-7358" fmla="*/ 6979 h 10000"/>
              <a:gd name="connsiteX156-7359" fmla="*/ 7001 w 10000"/>
              <a:gd name="connsiteY156-7360" fmla="*/ 6405 h 10000"/>
              <a:gd name="connsiteX157-7361" fmla="*/ 7001 w 10000"/>
              <a:gd name="connsiteY157-7362" fmla="*/ 5829 h 10000"/>
              <a:gd name="connsiteX158-7363" fmla="*/ 6990 w 10000"/>
              <a:gd name="connsiteY158-7364" fmla="*/ 5256 h 10000"/>
              <a:gd name="connsiteX159-7365" fmla="*/ 6981 w 10000"/>
              <a:gd name="connsiteY159-7366" fmla="*/ 4969 h 10000"/>
              <a:gd name="connsiteX160-7367" fmla="*/ 6978 w 10000"/>
              <a:gd name="connsiteY160-7368" fmla="*/ 4903 h 10000"/>
              <a:gd name="connsiteX161-7369" fmla="*/ 6965 w 10000"/>
              <a:gd name="connsiteY161-7370" fmla="*/ 4763 h 10000"/>
              <a:gd name="connsiteX162-7371" fmla="*/ 6946 w 10000"/>
              <a:gd name="connsiteY162-7372" fmla="*/ 4630 h 10000"/>
              <a:gd name="connsiteX163-7373" fmla="*/ 6916 w 10000"/>
              <a:gd name="connsiteY163-7374" fmla="*/ 4501 h 10000"/>
              <a:gd name="connsiteX164-7375" fmla="*/ 6885 w 10000"/>
              <a:gd name="connsiteY164-7376" fmla="*/ 4375 h 10000"/>
              <a:gd name="connsiteX165-7377" fmla="*/ 6844 w 10000"/>
              <a:gd name="connsiteY165-7378" fmla="*/ 4253 h 10000"/>
              <a:gd name="connsiteX166-7379" fmla="*/ 6796 w 10000"/>
              <a:gd name="connsiteY166-7380" fmla="*/ 4136 h 10000"/>
              <a:gd name="connsiteX167-7381" fmla="*/ 6744 w 10000"/>
              <a:gd name="connsiteY167-7382" fmla="*/ 4027 h 10000"/>
              <a:gd name="connsiteX168-7383" fmla="*/ 6684 w 10000"/>
              <a:gd name="connsiteY168-7384" fmla="*/ 3926 h 10000"/>
              <a:gd name="connsiteX169-7385" fmla="*/ 6619 w 10000"/>
              <a:gd name="connsiteY169-7386" fmla="*/ 3835 h 10000"/>
              <a:gd name="connsiteX170-7387" fmla="*/ 6547 w 10000"/>
              <a:gd name="connsiteY170-7388" fmla="*/ 3751 h 10000"/>
              <a:gd name="connsiteX171-7389" fmla="*/ 6470 w 10000"/>
              <a:gd name="connsiteY171-7390" fmla="*/ 3676 h 10000"/>
              <a:gd name="connsiteX172-7391" fmla="*/ 6390 w 10000"/>
              <a:gd name="connsiteY172-7392" fmla="*/ 3614 h 10000"/>
              <a:gd name="connsiteX173-7393" fmla="*/ 6304 w 10000"/>
              <a:gd name="connsiteY173-7394" fmla="*/ 3560 h 10000"/>
              <a:gd name="connsiteX174-7395" fmla="*/ 6212 w 10000"/>
              <a:gd name="connsiteY174-7396" fmla="*/ 3523 h 10000"/>
              <a:gd name="connsiteX175-7397" fmla="*/ 6115 w 10000"/>
              <a:gd name="connsiteY175-7398" fmla="*/ 3498 h 10000"/>
              <a:gd name="connsiteX176-7399" fmla="*/ 6064 w 10000"/>
              <a:gd name="connsiteY176-7400" fmla="*/ 3493 h 10000"/>
              <a:gd name="connsiteX177-7401" fmla="*/ 6039 w 10000"/>
              <a:gd name="connsiteY177-7402" fmla="*/ 3492 h 10000"/>
              <a:gd name="connsiteX178-7403" fmla="*/ 5986 w 10000"/>
              <a:gd name="connsiteY178-7404" fmla="*/ 3497 h 10000"/>
              <a:gd name="connsiteX179-7405" fmla="*/ 5934 w 10000"/>
              <a:gd name="connsiteY179-7406" fmla="*/ 3513 h 10000"/>
              <a:gd name="connsiteX180-7407" fmla="*/ 5884 w 10000"/>
              <a:gd name="connsiteY180-7408" fmla="*/ 3539 h 10000"/>
              <a:gd name="connsiteX181-7409" fmla="*/ 5837 w 10000"/>
              <a:gd name="connsiteY181-7410" fmla="*/ 3577 h 10000"/>
              <a:gd name="connsiteX182-7411" fmla="*/ 5796 w 10000"/>
              <a:gd name="connsiteY182-7412" fmla="*/ 3624 h 10000"/>
              <a:gd name="connsiteX183-7413" fmla="*/ 5763 w 10000"/>
              <a:gd name="connsiteY183-7414" fmla="*/ 3679 h 10000"/>
              <a:gd name="connsiteX184-7415" fmla="*/ 5738 w 10000"/>
              <a:gd name="connsiteY184-7416" fmla="*/ 3743 h 10000"/>
              <a:gd name="connsiteX185-7417" fmla="*/ 5729 w 10000"/>
              <a:gd name="connsiteY185-7418" fmla="*/ 3777 h 10000"/>
              <a:gd name="connsiteX186-7419" fmla="*/ 5725 w 10000"/>
              <a:gd name="connsiteY186-7420" fmla="*/ 3805 h 10000"/>
              <a:gd name="connsiteX187-7421" fmla="*/ 5719 w 10000"/>
              <a:gd name="connsiteY187-7422" fmla="*/ 3861 h 10000"/>
              <a:gd name="connsiteX188-7423" fmla="*/ 5724 w 10000"/>
              <a:gd name="connsiteY188-7424" fmla="*/ 3946 h 10000"/>
              <a:gd name="connsiteX189-7425" fmla="*/ 5745 w 10000"/>
              <a:gd name="connsiteY189-7426" fmla="*/ 4059 h 10000"/>
              <a:gd name="connsiteX190-7427" fmla="*/ 5786 w 10000"/>
              <a:gd name="connsiteY190-7428" fmla="*/ 4157 h 10000"/>
              <a:gd name="connsiteX191-7429" fmla="*/ 5811 w 10000"/>
              <a:gd name="connsiteY191-7430" fmla="*/ 4203 h 10000"/>
              <a:gd name="connsiteX192-7431" fmla="*/ 5860 w 10000"/>
              <a:gd name="connsiteY192-7432" fmla="*/ 4279 h 10000"/>
              <a:gd name="connsiteX193-7433" fmla="*/ 5960 w 10000"/>
              <a:gd name="connsiteY193-7434" fmla="*/ 4405 h 10000"/>
              <a:gd name="connsiteX194-7435" fmla="*/ 6061 w 10000"/>
              <a:gd name="connsiteY194-7436" fmla="*/ 4511 h 10000"/>
              <a:gd name="connsiteX195-7437" fmla="*/ 6167 w 10000"/>
              <a:gd name="connsiteY195-7438" fmla="*/ 4593 h 10000"/>
              <a:gd name="connsiteX196-7439" fmla="*/ 6272 w 10000"/>
              <a:gd name="connsiteY196-7440" fmla="*/ 4647 h 10000"/>
              <a:gd name="connsiteX197-7441" fmla="*/ 6380 w 10000"/>
              <a:gd name="connsiteY197-7442" fmla="*/ 4682 h 10000"/>
              <a:gd name="connsiteX198-7443" fmla="*/ 6488 w 10000"/>
              <a:gd name="connsiteY198-7444" fmla="*/ 4695 h 10000"/>
              <a:gd name="connsiteX199-7445" fmla="*/ 6596 w 10000"/>
              <a:gd name="connsiteY199-7446" fmla="*/ 4685 h 10000"/>
              <a:gd name="connsiteX200-7447" fmla="*/ 6703 w 10000"/>
              <a:gd name="connsiteY200-7448" fmla="*/ 4660 h 10000"/>
              <a:gd name="connsiteX201-7449" fmla="*/ 6810 w 10000"/>
              <a:gd name="connsiteY201-7450" fmla="*/ 4611 h 10000"/>
              <a:gd name="connsiteX202-7451" fmla="*/ 6915 w 10000"/>
              <a:gd name="connsiteY202-7452" fmla="*/ 4552 h 10000"/>
              <a:gd name="connsiteX203-7453" fmla="*/ 7018 w 10000"/>
              <a:gd name="connsiteY203-7454" fmla="*/ 4470 h 10000"/>
              <a:gd name="connsiteX204-7455" fmla="*/ 7116 w 10000"/>
              <a:gd name="connsiteY204-7456" fmla="*/ 4376 h 10000"/>
              <a:gd name="connsiteX205-7457" fmla="*/ 7213 w 10000"/>
              <a:gd name="connsiteY205-7458" fmla="*/ 4266 h 10000"/>
              <a:gd name="connsiteX206-7459" fmla="*/ 7306 w 10000"/>
              <a:gd name="connsiteY206-7460" fmla="*/ 4146 h 10000"/>
              <a:gd name="connsiteX207-7461" fmla="*/ 7391 w 10000"/>
              <a:gd name="connsiteY207-7462" fmla="*/ 4011 h 10000"/>
              <a:gd name="connsiteX208-7463" fmla="*/ 7433 w 10000"/>
              <a:gd name="connsiteY208-7464" fmla="*/ 3940 h 10000"/>
              <a:gd name="connsiteX209-7465" fmla="*/ 7506 w 10000"/>
              <a:gd name="connsiteY209-7466" fmla="*/ 3806 h 10000"/>
              <a:gd name="connsiteX210-7467" fmla="*/ 7640 w 10000"/>
              <a:gd name="connsiteY210-7468" fmla="*/ 3526 h 10000"/>
              <a:gd name="connsiteX211-7469" fmla="*/ 7754 w 10000"/>
              <a:gd name="connsiteY211-7470" fmla="*/ 3225 h 10000"/>
              <a:gd name="connsiteX212-7471" fmla="*/ 7825 w 10000"/>
              <a:gd name="connsiteY212-7472" fmla="*/ 2990 h 10000"/>
              <a:gd name="connsiteX213-7473" fmla="*/ 7868 w 10000"/>
              <a:gd name="connsiteY213-7474" fmla="*/ 2831 h 10000"/>
              <a:gd name="connsiteX214-7475" fmla="*/ 7900 w 10000"/>
              <a:gd name="connsiteY214-7476" fmla="*/ 2668 h 10000"/>
              <a:gd name="connsiteX215-7477" fmla="*/ 7931 w 10000"/>
              <a:gd name="connsiteY215-7478" fmla="*/ 2499 h 10000"/>
              <a:gd name="connsiteX216-7479" fmla="*/ 7952 w 10000"/>
              <a:gd name="connsiteY216-7480" fmla="*/ 2336 h 10000"/>
              <a:gd name="connsiteX217-7481" fmla="*/ 7965 w 10000"/>
              <a:gd name="connsiteY217-7482" fmla="*/ 2167 h 10000"/>
              <a:gd name="connsiteX218-7483" fmla="*/ 7973 w 10000"/>
              <a:gd name="connsiteY218-7484" fmla="*/ 1999 h 10000"/>
              <a:gd name="connsiteX219-7485" fmla="*/ 7971 w 10000"/>
              <a:gd name="connsiteY219-7486" fmla="*/ 1829 h 10000"/>
              <a:gd name="connsiteX220-7487" fmla="*/ 7963 w 10000"/>
              <a:gd name="connsiteY220-7488" fmla="*/ 1659 h 10000"/>
              <a:gd name="connsiteX221-7489" fmla="*/ 7949 w 10000"/>
              <a:gd name="connsiteY221-7490" fmla="*/ 1488 h 10000"/>
              <a:gd name="connsiteX222-7491" fmla="*/ 7937 w 10000"/>
              <a:gd name="connsiteY222-7492" fmla="*/ 1404 h 10000"/>
              <a:gd name="connsiteX223-7493" fmla="*/ 7916 w 10000"/>
              <a:gd name="connsiteY223-7494" fmla="*/ 1289 h 10000"/>
              <a:gd name="connsiteX224-7495" fmla="*/ 7892 w 10000"/>
              <a:gd name="connsiteY224-7496" fmla="*/ 1098 h 10000"/>
              <a:gd name="connsiteX225-7497" fmla="*/ 7883 w 10000"/>
              <a:gd name="connsiteY225-7498" fmla="*/ 969 h 10000"/>
              <a:gd name="connsiteX226-7499" fmla="*/ 7885 w 10000"/>
              <a:gd name="connsiteY226-7500" fmla="*/ 845 h 10000"/>
              <a:gd name="connsiteX227-7501" fmla="*/ 7903 w 10000"/>
              <a:gd name="connsiteY227-7502" fmla="*/ 727 h 10000"/>
              <a:gd name="connsiteX228-7503" fmla="*/ 7934 w 10000"/>
              <a:gd name="connsiteY228-7504" fmla="*/ 649 h 10000"/>
              <a:gd name="connsiteX229-7505" fmla="*/ 7958 w 10000"/>
              <a:gd name="connsiteY229-7506" fmla="*/ 601 h 10000"/>
              <a:gd name="connsiteX230-7507" fmla="*/ 7992 w 10000"/>
              <a:gd name="connsiteY230-7508" fmla="*/ 558 h 10000"/>
              <a:gd name="connsiteX231-7509" fmla="*/ 8030 w 10000"/>
              <a:gd name="connsiteY231-7510" fmla="*/ 522 h 10000"/>
              <a:gd name="connsiteX232-7511" fmla="*/ 8050 w 10000"/>
              <a:gd name="connsiteY232-7512" fmla="*/ 507 h 10000"/>
              <a:gd name="connsiteX233-7513" fmla="*/ 8088 w 10000"/>
              <a:gd name="connsiteY233-7514" fmla="*/ 485 h 10000"/>
              <a:gd name="connsiteX234-7515" fmla="*/ 8159 w 10000"/>
              <a:gd name="connsiteY234-7516" fmla="*/ 470 h 10000"/>
              <a:gd name="connsiteX235-7517" fmla="*/ 8229 w 10000"/>
              <a:gd name="connsiteY235-7518" fmla="*/ 479 h 10000"/>
              <a:gd name="connsiteX236-7519" fmla="*/ 8301 w 10000"/>
              <a:gd name="connsiteY236-7520" fmla="*/ 515 h 10000"/>
              <a:gd name="connsiteX237-7521" fmla="*/ 8370 w 10000"/>
              <a:gd name="connsiteY237-7522" fmla="*/ 564 h 10000"/>
              <a:gd name="connsiteX238-7523" fmla="*/ 8433 w 10000"/>
              <a:gd name="connsiteY238-7524" fmla="*/ 629 h 10000"/>
              <a:gd name="connsiteX239-7525" fmla="*/ 8490 w 10000"/>
              <a:gd name="connsiteY239-7526" fmla="*/ 704 h 10000"/>
              <a:gd name="connsiteX240-7527" fmla="*/ 8538 w 10000"/>
              <a:gd name="connsiteY240-7528" fmla="*/ 780 h 10000"/>
              <a:gd name="connsiteX241-7529" fmla="*/ 8559 w 10000"/>
              <a:gd name="connsiteY241-7530" fmla="*/ 818 h 10000"/>
              <a:gd name="connsiteX242-7531" fmla="*/ 8645 w 10000"/>
              <a:gd name="connsiteY242-7532" fmla="*/ 1003 h 10000"/>
              <a:gd name="connsiteX243-7533" fmla="*/ 8792 w 10000"/>
              <a:gd name="connsiteY243-7534" fmla="*/ 1307 h 10000"/>
              <a:gd name="connsiteX244-7535" fmla="*/ 8868 w 10000"/>
              <a:gd name="connsiteY244-7536" fmla="*/ 1441 h 10000"/>
              <a:gd name="connsiteX245-7537" fmla="*/ 8925 w 10000"/>
              <a:gd name="connsiteY245-7538" fmla="*/ 1521 h 10000"/>
              <a:gd name="connsiteX246-7539" fmla="*/ 8982 w 10000"/>
              <a:gd name="connsiteY246-7540" fmla="*/ 1592 h 10000"/>
              <a:gd name="connsiteX247-7541" fmla="*/ 9039 w 10000"/>
              <a:gd name="connsiteY247-7542" fmla="*/ 1642 h 10000"/>
              <a:gd name="connsiteX248-7543" fmla="*/ 9103 w 10000"/>
              <a:gd name="connsiteY248-7544" fmla="*/ 1676 h 10000"/>
              <a:gd name="connsiteX249-7545" fmla="*/ 9168 w 10000"/>
              <a:gd name="connsiteY249-7546" fmla="*/ 1690 h 10000"/>
              <a:gd name="connsiteX250-7547" fmla="*/ 9236 w 10000"/>
              <a:gd name="connsiteY250-7548" fmla="*/ 1681 h 10000"/>
              <a:gd name="connsiteX251-7549" fmla="*/ 9308 w 10000"/>
              <a:gd name="connsiteY251-7550" fmla="*/ 1647 h 10000"/>
              <a:gd name="connsiteX252-7551" fmla="*/ 9384 w 10000"/>
              <a:gd name="connsiteY252-7552" fmla="*/ 1583 h 10000"/>
              <a:gd name="connsiteX253-7553" fmla="*/ 9463 w 10000"/>
              <a:gd name="connsiteY253-7554" fmla="*/ 1486 h 10000"/>
              <a:gd name="connsiteX254-7555" fmla="*/ 9504 w 10000"/>
              <a:gd name="connsiteY254-7556" fmla="*/ 1425 h 10000"/>
              <a:gd name="connsiteX255-7557" fmla="*/ 9544 w 10000"/>
              <a:gd name="connsiteY255-7558" fmla="*/ 1356 h 10000"/>
              <a:gd name="connsiteX256-7559" fmla="*/ 9614 w 10000"/>
              <a:gd name="connsiteY256-7560" fmla="*/ 1210 h 10000"/>
              <a:gd name="connsiteX257-7561" fmla="*/ 9672 w 10000"/>
              <a:gd name="connsiteY257-7562" fmla="*/ 1047 h 10000"/>
              <a:gd name="connsiteX258-7563" fmla="*/ 9722 w 10000"/>
              <a:gd name="connsiteY258-7564" fmla="*/ 880 h 10000"/>
              <a:gd name="connsiteX259-7565" fmla="*/ 9743 w 10000"/>
              <a:gd name="connsiteY259-7566" fmla="*/ 796 h 10000"/>
              <a:gd name="connsiteX260-7567" fmla="*/ 9795 w 10000"/>
              <a:gd name="connsiteY260-7568" fmla="*/ 595 h 10000"/>
              <a:gd name="connsiteX261-7569" fmla="*/ 9884 w 10000"/>
              <a:gd name="connsiteY261-7570" fmla="*/ 283 h 10000"/>
              <a:gd name="connsiteX262-7571" fmla="*/ 9955 w 10000"/>
              <a:gd name="connsiteY262-7572" fmla="*/ 89 h 10000"/>
              <a:gd name="connsiteX263-7573" fmla="*/ 10000 w 10000"/>
              <a:gd name="connsiteY263-7574" fmla="*/ 0 h 10000"/>
              <a:gd name="connsiteX0-7575" fmla="*/ 905 w 10000"/>
              <a:gd name="connsiteY0-7576" fmla="*/ 9038 h 10000"/>
              <a:gd name="connsiteX1-7577" fmla="*/ 926 w 10000"/>
              <a:gd name="connsiteY1-7578" fmla="*/ 8920 h 10000"/>
              <a:gd name="connsiteX2-7579" fmla="*/ 942 w 10000"/>
              <a:gd name="connsiteY2-7580" fmla="*/ 8824 h 10000"/>
              <a:gd name="connsiteX3-7581" fmla="*/ 958 w 10000"/>
              <a:gd name="connsiteY3-7582" fmla="*/ 8630 h 10000"/>
              <a:gd name="connsiteX4-7583" fmla="*/ 961 w 10000"/>
              <a:gd name="connsiteY4-7584" fmla="*/ 8440 h 10000"/>
              <a:gd name="connsiteX5-7585" fmla="*/ 944 w 10000"/>
              <a:gd name="connsiteY5-7586" fmla="*/ 8247 h 10000"/>
              <a:gd name="connsiteX6-7587" fmla="*/ 912 w 10000"/>
              <a:gd name="connsiteY6-7588" fmla="*/ 8062 h 10000"/>
              <a:gd name="connsiteX7-7589" fmla="*/ 861 w 10000"/>
              <a:gd name="connsiteY7-7590" fmla="*/ 7883 h 10000"/>
              <a:gd name="connsiteX8-7591" fmla="*/ 795 w 10000"/>
              <a:gd name="connsiteY8-7592" fmla="*/ 7718 h 10000"/>
              <a:gd name="connsiteX9-7593" fmla="*/ 709 w 10000"/>
              <a:gd name="connsiteY9-7594" fmla="*/ 7561 h 10000"/>
              <a:gd name="connsiteX10-7595" fmla="*/ 657 w 10000"/>
              <a:gd name="connsiteY10-7596" fmla="*/ 7487 h 10000"/>
              <a:gd name="connsiteX11-7597" fmla="*/ 625 w 10000"/>
              <a:gd name="connsiteY11-7598" fmla="*/ 7446 h 10000"/>
              <a:gd name="connsiteX12-7599" fmla="*/ 557 w 10000"/>
              <a:gd name="connsiteY12-7600" fmla="*/ 7379 h 10000"/>
              <a:gd name="connsiteX13-7601" fmla="*/ 492 w 10000"/>
              <a:gd name="connsiteY13-7602" fmla="*/ 7330 h 10000"/>
              <a:gd name="connsiteX14-7603" fmla="*/ 427 w 10000"/>
              <a:gd name="connsiteY14-7604" fmla="*/ 7301 h 10000"/>
              <a:gd name="connsiteX15-7605" fmla="*/ 365 w 10000"/>
              <a:gd name="connsiteY15-7606" fmla="*/ 7290 h 10000"/>
              <a:gd name="connsiteX16-7607" fmla="*/ 304 w 10000"/>
              <a:gd name="connsiteY16-7608" fmla="*/ 7295 h 10000"/>
              <a:gd name="connsiteX17-7609" fmla="*/ 245 w 10000"/>
              <a:gd name="connsiteY17-7610" fmla="*/ 7315 h 10000"/>
              <a:gd name="connsiteX18-7611" fmla="*/ 191 w 10000"/>
              <a:gd name="connsiteY18-7612" fmla="*/ 7350 h 10000"/>
              <a:gd name="connsiteX19-7613" fmla="*/ 144 w 10000"/>
              <a:gd name="connsiteY19-7614" fmla="*/ 7397 h 10000"/>
              <a:gd name="connsiteX20-7615" fmla="*/ 101 w 10000"/>
              <a:gd name="connsiteY20-7616" fmla="*/ 7461 h 10000"/>
              <a:gd name="connsiteX21-7617" fmla="*/ 66 w 10000"/>
              <a:gd name="connsiteY21-7618" fmla="*/ 7537 h 10000"/>
              <a:gd name="connsiteX22-7619" fmla="*/ 35 w 10000"/>
              <a:gd name="connsiteY22-7620" fmla="*/ 7622 h 10000"/>
              <a:gd name="connsiteX23-7621" fmla="*/ 16 w 10000"/>
              <a:gd name="connsiteY23-7622" fmla="*/ 7718 h 10000"/>
              <a:gd name="connsiteX24-7623" fmla="*/ 3 w 10000"/>
              <a:gd name="connsiteY24-7624" fmla="*/ 7819 h 10000"/>
              <a:gd name="connsiteX25-7625" fmla="*/ 0 w 10000"/>
              <a:gd name="connsiteY25-7626" fmla="*/ 7929 h 10000"/>
              <a:gd name="connsiteX26-7627" fmla="*/ 7 w 10000"/>
              <a:gd name="connsiteY26-7628" fmla="*/ 8045 h 10000"/>
              <a:gd name="connsiteX27-7629" fmla="*/ 14 w 10000"/>
              <a:gd name="connsiteY27-7630" fmla="*/ 8104 h 10000"/>
              <a:gd name="connsiteX28-7631" fmla="*/ 29 w 10000"/>
              <a:gd name="connsiteY28-7632" fmla="*/ 8207 h 10000"/>
              <a:gd name="connsiteX29-7633" fmla="*/ 76 w 10000"/>
              <a:gd name="connsiteY29-7634" fmla="*/ 8401 h 10000"/>
              <a:gd name="connsiteX30-7635" fmla="*/ 138 w 10000"/>
              <a:gd name="connsiteY30-7636" fmla="*/ 8592 h 10000"/>
              <a:gd name="connsiteX31-7637" fmla="*/ 214 w 10000"/>
              <a:gd name="connsiteY31-7638" fmla="*/ 8773 h 10000"/>
              <a:gd name="connsiteX32-7639" fmla="*/ 304 w 10000"/>
              <a:gd name="connsiteY32-7640" fmla="*/ 8941 h 10000"/>
              <a:gd name="connsiteX33-7641" fmla="*/ 401 w 10000"/>
              <a:gd name="connsiteY33-7642" fmla="*/ 9100 h 10000"/>
              <a:gd name="connsiteX34-7643" fmla="*/ 510 w 10000"/>
              <a:gd name="connsiteY34-7644" fmla="*/ 9250 h 10000"/>
              <a:gd name="connsiteX35-7645" fmla="*/ 630 w 10000"/>
              <a:gd name="connsiteY35-7646" fmla="*/ 9389 h 10000"/>
              <a:gd name="connsiteX36-7647" fmla="*/ 754 w 10000"/>
              <a:gd name="connsiteY36-7648" fmla="*/ 9518 h 10000"/>
              <a:gd name="connsiteX37-7649" fmla="*/ 886 w 10000"/>
              <a:gd name="connsiteY37-7650" fmla="*/ 9628 h 10000"/>
              <a:gd name="connsiteX38-7651" fmla="*/ 1019 w 10000"/>
              <a:gd name="connsiteY38-7652" fmla="*/ 9727 h 10000"/>
              <a:gd name="connsiteX39-7653" fmla="*/ 1157 w 10000"/>
              <a:gd name="connsiteY39-7654" fmla="*/ 9813 h 10000"/>
              <a:gd name="connsiteX40-7655" fmla="*/ 1294 w 10000"/>
              <a:gd name="connsiteY40-7656" fmla="*/ 9884 h 10000"/>
              <a:gd name="connsiteX41-7657" fmla="*/ 1434 w 10000"/>
              <a:gd name="connsiteY41-7658" fmla="*/ 9939 h 10000"/>
              <a:gd name="connsiteX42-7659" fmla="*/ 1571 w 10000"/>
              <a:gd name="connsiteY42-7660" fmla="*/ 9975 h 10000"/>
              <a:gd name="connsiteX43-7661" fmla="*/ 1705 w 10000"/>
              <a:gd name="connsiteY43-7662" fmla="*/ 9999 h 10000"/>
              <a:gd name="connsiteX44-7663" fmla="*/ 1769 w 10000"/>
              <a:gd name="connsiteY44-7664" fmla="*/ 10000 h 10000"/>
              <a:gd name="connsiteX45-7665" fmla="*/ 1844 w 10000"/>
              <a:gd name="connsiteY45-7666" fmla="*/ 9999 h 10000"/>
              <a:gd name="connsiteX46-7667" fmla="*/ 1992 w 10000"/>
              <a:gd name="connsiteY46-7668" fmla="*/ 9974 h 10000"/>
              <a:gd name="connsiteX47-7669" fmla="*/ 2129 w 10000"/>
              <a:gd name="connsiteY47-7670" fmla="*/ 9923 h 10000"/>
              <a:gd name="connsiteX48-7671" fmla="*/ 2263 w 10000"/>
              <a:gd name="connsiteY48-7672" fmla="*/ 9844 h 10000"/>
              <a:gd name="connsiteX49-7673" fmla="*/ 2382 w 10000"/>
              <a:gd name="connsiteY49-7674" fmla="*/ 9741 h 10000"/>
              <a:gd name="connsiteX50-7675" fmla="*/ 2491 w 10000"/>
              <a:gd name="connsiteY50-7676" fmla="*/ 9606 h 10000"/>
              <a:gd name="connsiteX51-7677" fmla="*/ 2561 w 10000"/>
              <a:gd name="connsiteY51-7678" fmla="*/ 9490 h 10000"/>
              <a:gd name="connsiteX52-7679" fmla="*/ 2602 w 10000"/>
              <a:gd name="connsiteY52-7680" fmla="*/ 9404 h 10000"/>
              <a:gd name="connsiteX53-7681" fmla="*/ 2639 w 10000"/>
              <a:gd name="connsiteY53-7682" fmla="*/ 9312 h 10000"/>
              <a:gd name="connsiteX54-7683" fmla="*/ 2674 w 10000"/>
              <a:gd name="connsiteY54-7684" fmla="*/ 9213 h 10000"/>
              <a:gd name="connsiteX55-7685" fmla="*/ 2687 w 10000"/>
              <a:gd name="connsiteY55-7686" fmla="*/ 9159 h 10000"/>
              <a:gd name="connsiteX56-7687" fmla="*/ 2706 w 10000"/>
              <a:gd name="connsiteY56-7688" fmla="*/ 9076 h 10000"/>
              <a:gd name="connsiteX57-7689" fmla="*/ 2736 w 10000"/>
              <a:gd name="connsiteY57-7690" fmla="*/ 8911 h 10000"/>
              <a:gd name="connsiteX58-7691" fmla="*/ 2750 w 10000"/>
              <a:gd name="connsiteY58-7692" fmla="*/ 8757 h 10000"/>
              <a:gd name="connsiteX59-7693" fmla="*/ 2754 w 10000"/>
              <a:gd name="connsiteY59-7694" fmla="*/ 8606 h 10000"/>
              <a:gd name="connsiteX60-7695" fmla="*/ 2746 w 10000"/>
              <a:gd name="connsiteY60-7696" fmla="*/ 8462 h 10000"/>
              <a:gd name="connsiteX61-7697" fmla="*/ 2727 w 10000"/>
              <a:gd name="connsiteY61-7698" fmla="*/ 8322 h 10000"/>
              <a:gd name="connsiteX62-7699" fmla="*/ 2700 w 10000"/>
              <a:gd name="connsiteY62-7700" fmla="*/ 8183 h 10000"/>
              <a:gd name="connsiteX63-7701" fmla="*/ 2665 w 10000"/>
              <a:gd name="connsiteY63-7702" fmla="*/ 8051 h 10000"/>
              <a:gd name="connsiteX64-7703" fmla="*/ 2600 w 10000"/>
              <a:gd name="connsiteY64-7704" fmla="*/ 7855 h 10000"/>
              <a:gd name="connsiteX65-7705" fmla="*/ 2496 w 10000"/>
              <a:gd name="connsiteY65-7706" fmla="*/ 7598 h 10000"/>
              <a:gd name="connsiteX66-7707" fmla="*/ 2319 w 10000"/>
              <a:gd name="connsiteY66-7708" fmla="*/ 7218 h 10000"/>
              <a:gd name="connsiteX67-7709" fmla="*/ 2199 w 10000"/>
              <a:gd name="connsiteY67-7710" fmla="*/ 6951 h 10000"/>
              <a:gd name="connsiteX68-7711" fmla="*/ 2032 w 10000"/>
              <a:gd name="connsiteY68-7712" fmla="*/ 6592 h 10000"/>
              <a:gd name="connsiteX69-7713" fmla="*/ 1728 w 10000"/>
              <a:gd name="connsiteY69-7714" fmla="*/ 5935 h 10000"/>
              <a:gd name="connsiteX70-7715" fmla="*/ 1579 w 10000"/>
              <a:gd name="connsiteY70-7716" fmla="*/ 5579 h 10000"/>
              <a:gd name="connsiteX71-7717" fmla="*/ 1484 w 10000"/>
              <a:gd name="connsiteY71-7718" fmla="*/ 5336 h 10000"/>
              <a:gd name="connsiteX72-7719" fmla="*/ 1399 w 10000"/>
              <a:gd name="connsiteY72-7720" fmla="*/ 5090 h 10000"/>
              <a:gd name="connsiteX73-7721" fmla="*/ 1327 w 10000"/>
              <a:gd name="connsiteY73-7722" fmla="*/ 4843 h 10000"/>
              <a:gd name="connsiteX74-7723" fmla="*/ 1272 w 10000"/>
              <a:gd name="connsiteY74-7724" fmla="*/ 4593 h 10000"/>
              <a:gd name="connsiteX75-7725" fmla="*/ 1232 w 10000"/>
              <a:gd name="connsiteY75-7726" fmla="*/ 4346 h 10000"/>
              <a:gd name="connsiteX76-7727" fmla="*/ 1213 w 10000"/>
              <a:gd name="connsiteY76-7728" fmla="*/ 4105 h 10000"/>
              <a:gd name="connsiteX77-7729" fmla="*/ 1216 w 10000"/>
              <a:gd name="connsiteY77-7730" fmla="*/ 3926 h 10000"/>
              <a:gd name="connsiteX78-7731" fmla="*/ 1225 w 10000"/>
              <a:gd name="connsiteY78-7732" fmla="*/ 3812 h 10000"/>
              <a:gd name="connsiteX79-7733" fmla="*/ 1241 w 10000"/>
              <a:gd name="connsiteY79-7734" fmla="*/ 3697 h 10000"/>
              <a:gd name="connsiteX80-7735" fmla="*/ 1267 w 10000"/>
              <a:gd name="connsiteY80-7736" fmla="*/ 3586 h 10000"/>
              <a:gd name="connsiteX81-7737" fmla="*/ 1296 w 10000"/>
              <a:gd name="connsiteY81-7738" fmla="*/ 3474 h 10000"/>
              <a:gd name="connsiteX82-7739" fmla="*/ 1337 w 10000"/>
              <a:gd name="connsiteY82-7740" fmla="*/ 3368 h 10000"/>
              <a:gd name="connsiteX83-7741" fmla="*/ 1359 w 10000"/>
              <a:gd name="connsiteY83-7742" fmla="*/ 3317 h 10000"/>
              <a:gd name="connsiteX84-7743" fmla="*/ 1392 w 10000"/>
              <a:gd name="connsiteY84-7744" fmla="*/ 3243 h 10000"/>
              <a:gd name="connsiteX85-7745" fmla="*/ 1470 w 10000"/>
              <a:gd name="connsiteY85-7746" fmla="*/ 3119 h 10000"/>
              <a:gd name="connsiteX86-7747" fmla="*/ 1560 w 10000"/>
              <a:gd name="connsiteY86-7748" fmla="*/ 3008 h 10000"/>
              <a:gd name="connsiteX87-7749" fmla="*/ 1657 w 10000"/>
              <a:gd name="connsiteY87-7750" fmla="*/ 2919 h 10000"/>
              <a:gd name="connsiteX88-7751" fmla="*/ 1762 w 10000"/>
              <a:gd name="connsiteY88-7752" fmla="*/ 2844 h 10000"/>
              <a:gd name="connsiteX89-7753" fmla="*/ 1874 w 10000"/>
              <a:gd name="connsiteY89-7754" fmla="*/ 2783 h 10000"/>
              <a:gd name="connsiteX90-7755" fmla="*/ 1992 w 10000"/>
              <a:gd name="connsiteY90-7756" fmla="*/ 2742 h 10000"/>
              <a:gd name="connsiteX91-7757" fmla="*/ 2110 w 10000"/>
              <a:gd name="connsiteY91-7758" fmla="*/ 2711 h 10000"/>
              <a:gd name="connsiteX92-7759" fmla="*/ 2234 w 10000"/>
              <a:gd name="connsiteY92-7760" fmla="*/ 2694 h 10000"/>
              <a:gd name="connsiteX93-7761" fmla="*/ 2359 w 10000"/>
              <a:gd name="connsiteY93-7762" fmla="*/ 2689 h 10000"/>
              <a:gd name="connsiteX94-7763" fmla="*/ 2485 w 10000"/>
              <a:gd name="connsiteY94-7764" fmla="*/ 2695 h 10000"/>
              <a:gd name="connsiteX95-7765" fmla="*/ 2607 w 10000"/>
              <a:gd name="connsiteY95-7766" fmla="*/ 2713 h 10000"/>
              <a:gd name="connsiteX96-7767" fmla="*/ 2727 w 10000"/>
              <a:gd name="connsiteY96-7768" fmla="*/ 2742 h 10000"/>
              <a:gd name="connsiteX97-7769" fmla="*/ 2844 w 10000"/>
              <a:gd name="connsiteY97-7770" fmla="*/ 2777 h 10000"/>
              <a:gd name="connsiteX98-7771" fmla="*/ 2957 w 10000"/>
              <a:gd name="connsiteY98-7772" fmla="*/ 2822 h 10000"/>
              <a:gd name="connsiteX99-7773" fmla="*/ 3061 w 10000"/>
              <a:gd name="connsiteY99-7774" fmla="*/ 2876 h 10000"/>
              <a:gd name="connsiteX100-7775" fmla="*/ 3113 w 10000"/>
              <a:gd name="connsiteY100-7776" fmla="*/ 2905 h 10000"/>
              <a:gd name="connsiteX101-7777" fmla="*/ 3168 w 10000"/>
              <a:gd name="connsiteY101-7778" fmla="*/ 2939 h 10000"/>
              <a:gd name="connsiteX102-7779" fmla="*/ 3282 w 10000"/>
              <a:gd name="connsiteY102-7780" fmla="*/ 3020 h 10000"/>
              <a:gd name="connsiteX103-7781" fmla="*/ 3389 w 10000"/>
              <a:gd name="connsiteY103-7782" fmla="*/ 3108 h 10000"/>
              <a:gd name="connsiteX104-7783" fmla="*/ 3495 w 10000"/>
              <a:gd name="connsiteY104-7784" fmla="*/ 3203 h 10000"/>
              <a:gd name="connsiteX105-7785" fmla="*/ 3648 w 10000"/>
              <a:gd name="connsiteY105-7786" fmla="*/ 3364 h 10000"/>
              <a:gd name="connsiteX106-7787" fmla="*/ 3842 w 10000"/>
              <a:gd name="connsiteY106-7788" fmla="*/ 3602 h 10000"/>
              <a:gd name="connsiteX107-7789" fmla="*/ 4016 w 10000"/>
              <a:gd name="connsiteY107-7790" fmla="*/ 3864 h 10000"/>
              <a:gd name="connsiteX108-7791" fmla="*/ 4176 w 10000"/>
              <a:gd name="connsiteY108-7792" fmla="*/ 4148 h 10000"/>
              <a:gd name="connsiteX109-7793" fmla="*/ 4321 w 10000"/>
              <a:gd name="connsiteY109-7794" fmla="*/ 4450 h 10000"/>
              <a:gd name="connsiteX110-7795" fmla="*/ 4442 w 10000"/>
              <a:gd name="connsiteY110-7796" fmla="*/ 4763 h 10000"/>
              <a:gd name="connsiteX111-7797" fmla="*/ 4494 w 10000"/>
              <a:gd name="connsiteY111-7798" fmla="*/ 4928 h 10000"/>
              <a:gd name="connsiteX112-7799" fmla="*/ 4534 w 10000"/>
              <a:gd name="connsiteY112-7800" fmla="*/ 5048 h 10000"/>
              <a:gd name="connsiteX113-7801" fmla="*/ 4599 w 10000"/>
              <a:gd name="connsiteY113-7802" fmla="*/ 5296 h 10000"/>
              <a:gd name="connsiteX114-7803" fmla="*/ 4653 w 10000"/>
              <a:gd name="connsiteY114-7804" fmla="*/ 5547 h 10000"/>
              <a:gd name="connsiteX115-7805" fmla="*/ 4697 w 10000"/>
              <a:gd name="connsiteY115-7806" fmla="*/ 5800 h 10000"/>
              <a:gd name="connsiteX116-7807" fmla="*/ 4756 w 10000"/>
              <a:gd name="connsiteY116-7808" fmla="*/ 6184 h 10000"/>
              <a:gd name="connsiteX117-7809" fmla="*/ 4829 w 10000"/>
              <a:gd name="connsiteY117-7810" fmla="*/ 6698 h 10000"/>
              <a:gd name="connsiteX118-7811" fmla="*/ 4888 w 10000"/>
              <a:gd name="connsiteY118-7812" fmla="*/ 7078 h 10000"/>
              <a:gd name="connsiteX119-7813" fmla="*/ 4933 w 10000"/>
              <a:gd name="connsiteY119-7814" fmla="*/ 7328 h 10000"/>
              <a:gd name="connsiteX120-7815" fmla="*/ 4988 w 10000"/>
              <a:gd name="connsiteY120-7816" fmla="*/ 7573 h 10000"/>
              <a:gd name="connsiteX121-7817" fmla="*/ 5052 w 10000"/>
              <a:gd name="connsiteY121-7818" fmla="*/ 7816 h 10000"/>
              <a:gd name="connsiteX122-7819" fmla="*/ 5128 w 10000"/>
              <a:gd name="connsiteY122-7820" fmla="*/ 8050 h 10000"/>
              <a:gd name="connsiteX123-7821" fmla="*/ 5218 w 10000"/>
              <a:gd name="connsiteY123-7822" fmla="*/ 8273 h 10000"/>
              <a:gd name="connsiteX124-7823" fmla="*/ 5328 w 10000"/>
              <a:gd name="connsiteY124-7824" fmla="*/ 8493 h 10000"/>
              <a:gd name="connsiteX125-7825" fmla="*/ 5455 w 10000"/>
              <a:gd name="connsiteY125-7826" fmla="*/ 8701 h 10000"/>
              <a:gd name="connsiteX126-7827" fmla="*/ 5527 w 10000"/>
              <a:gd name="connsiteY126-7828" fmla="*/ 8800 h 10000"/>
              <a:gd name="connsiteX127-7829" fmla="*/ 5558 w 10000"/>
              <a:gd name="connsiteY127-7830" fmla="*/ 8842 h 10000"/>
              <a:gd name="connsiteX128-7831" fmla="*/ 5626 w 10000"/>
              <a:gd name="connsiteY128-7832" fmla="*/ 8916 h 10000"/>
              <a:gd name="connsiteX129-7833" fmla="*/ 5693 w 10000"/>
              <a:gd name="connsiteY129-7834" fmla="*/ 8981 h 10000"/>
              <a:gd name="connsiteX130-7835" fmla="*/ 5762 w 10000"/>
              <a:gd name="connsiteY130-7836" fmla="*/ 9037 h 10000"/>
              <a:gd name="connsiteX131-7837" fmla="*/ 5830 w 10000"/>
              <a:gd name="connsiteY131-7838" fmla="*/ 9079 h 10000"/>
              <a:gd name="connsiteX132-7839" fmla="*/ 5901 w 10000"/>
              <a:gd name="connsiteY132-7840" fmla="*/ 9111 h 10000"/>
              <a:gd name="connsiteX133-7841" fmla="*/ 5971 w 10000"/>
              <a:gd name="connsiteY133-7842" fmla="*/ 9135 h 10000"/>
              <a:gd name="connsiteX134-7843" fmla="*/ 6043 w 10000"/>
              <a:gd name="connsiteY134-7844" fmla="*/ 9148 h 10000"/>
              <a:gd name="connsiteX135-7845" fmla="*/ 6114 w 10000"/>
              <a:gd name="connsiteY135-7846" fmla="*/ 9148 h 10000"/>
              <a:gd name="connsiteX136-7847" fmla="*/ 6185 w 10000"/>
              <a:gd name="connsiteY136-7848" fmla="*/ 9139 h 10000"/>
              <a:gd name="connsiteX137-7849" fmla="*/ 6256 w 10000"/>
              <a:gd name="connsiteY137-7850" fmla="*/ 9117 h 10000"/>
              <a:gd name="connsiteX138-7851" fmla="*/ 6326 w 10000"/>
              <a:gd name="connsiteY138-7852" fmla="*/ 9087 h 10000"/>
              <a:gd name="connsiteX139-7853" fmla="*/ 6397 w 10000"/>
              <a:gd name="connsiteY139-7854" fmla="*/ 9050 h 10000"/>
              <a:gd name="connsiteX140-7855" fmla="*/ 6466 w 10000"/>
              <a:gd name="connsiteY140-7856" fmla="*/ 8995 h 10000"/>
              <a:gd name="connsiteX141-7857" fmla="*/ 6535 w 10000"/>
              <a:gd name="connsiteY141-7858" fmla="*/ 8934 h 10000"/>
              <a:gd name="connsiteX142-7859" fmla="*/ 6603 w 10000"/>
              <a:gd name="connsiteY142-7860" fmla="*/ 8861 h 10000"/>
              <a:gd name="connsiteX143-7861" fmla="*/ 6637 w 10000"/>
              <a:gd name="connsiteY143-7862" fmla="*/ 8820 h 10000"/>
              <a:gd name="connsiteX144-7863" fmla="*/ 6667 w 10000"/>
              <a:gd name="connsiteY144-7864" fmla="*/ 8783 h 10000"/>
              <a:gd name="connsiteX145-7865" fmla="*/ 6721 w 10000"/>
              <a:gd name="connsiteY145-7866" fmla="*/ 8704 h 10000"/>
              <a:gd name="connsiteX146-7867" fmla="*/ 6766 w 10000"/>
              <a:gd name="connsiteY146-7868" fmla="*/ 8618 h 10000"/>
              <a:gd name="connsiteX147-7869" fmla="*/ 6805 w 10000"/>
              <a:gd name="connsiteY147-7870" fmla="*/ 8531 h 10000"/>
              <a:gd name="connsiteX148-7871" fmla="*/ 6853 w 10000"/>
              <a:gd name="connsiteY148-7872" fmla="*/ 8393 h 10000"/>
              <a:gd name="connsiteX149-7873" fmla="*/ 6901 w 10000"/>
              <a:gd name="connsiteY149-7874" fmla="*/ 8201 h 10000"/>
              <a:gd name="connsiteX150-7875" fmla="*/ 6931 w 10000"/>
              <a:gd name="connsiteY150-7876" fmla="*/ 8001 h 10000"/>
              <a:gd name="connsiteX151-7877" fmla="*/ 6950 w 10000"/>
              <a:gd name="connsiteY151-7878" fmla="*/ 7793 h 10000"/>
              <a:gd name="connsiteX152-7879" fmla="*/ 6966 w 10000"/>
              <a:gd name="connsiteY152-7880" fmla="*/ 7476 h 10000"/>
              <a:gd name="connsiteX153-7881" fmla="*/ 6974 w 10000"/>
              <a:gd name="connsiteY153-7882" fmla="*/ 7264 h 10000"/>
              <a:gd name="connsiteX154-7883" fmla="*/ 6987 w 10000"/>
              <a:gd name="connsiteY154-7884" fmla="*/ 6979 h 10000"/>
              <a:gd name="connsiteX155-7885" fmla="*/ 7001 w 10000"/>
              <a:gd name="connsiteY155-7886" fmla="*/ 6405 h 10000"/>
              <a:gd name="connsiteX156-7887" fmla="*/ 7001 w 10000"/>
              <a:gd name="connsiteY156-7888" fmla="*/ 5829 h 10000"/>
              <a:gd name="connsiteX157-7889" fmla="*/ 6990 w 10000"/>
              <a:gd name="connsiteY157-7890" fmla="*/ 5256 h 10000"/>
              <a:gd name="connsiteX158-7891" fmla="*/ 6981 w 10000"/>
              <a:gd name="connsiteY158-7892" fmla="*/ 4969 h 10000"/>
              <a:gd name="connsiteX159-7893" fmla="*/ 6978 w 10000"/>
              <a:gd name="connsiteY159-7894" fmla="*/ 4903 h 10000"/>
              <a:gd name="connsiteX160-7895" fmla="*/ 6965 w 10000"/>
              <a:gd name="connsiteY160-7896" fmla="*/ 4763 h 10000"/>
              <a:gd name="connsiteX161-7897" fmla="*/ 6946 w 10000"/>
              <a:gd name="connsiteY161-7898" fmla="*/ 4630 h 10000"/>
              <a:gd name="connsiteX162-7899" fmla="*/ 6916 w 10000"/>
              <a:gd name="connsiteY162-7900" fmla="*/ 4501 h 10000"/>
              <a:gd name="connsiteX163-7901" fmla="*/ 6885 w 10000"/>
              <a:gd name="connsiteY163-7902" fmla="*/ 4375 h 10000"/>
              <a:gd name="connsiteX164-7903" fmla="*/ 6844 w 10000"/>
              <a:gd name="connsiteY164-7904" fmla="*/ 4253 h 10000"/>
              <a:gd name="connsiteX165-7905" fmla="*/ 6796 w 10000"/>
              <a:gd name="connsiteY165-7906" fmla="*/ 4136 h 10000"/>
              <a:gd name="connsiteX166-7907" fmla="*/ 6744 w 10000"/>
              <a:gd name="connsiteY166-7908" fmla="*/ 4027 h 10000"/>
              <a:gd name="connsiteX167-7909" fmla="*/ 6684 w 10000"/>
              <a:gd name="connsiteY167-7910" fmla="*/ 3926 h 10000"/>
              <a:gd name="connsiteX168-7911" fmla="*/ 6619 w 10000"/>
              <a:gd name="connsiteY168-7912" fmla="*/ 3835 h 10000"/>
              <a:gd name="connsiteX169-7913" fmla="*/ 6547 w 10000"/>
              <a:gd name="connsiteY169-7914" fmla="*/ 3751 h 10000"/>
              <a:gd name="connsiteX170-7915" fmla="*/ 6470 w 10000"/>
              <a:gd name="connsiteY170-7916" fmla="*/ 3676 h 10000"/>
              <a:gd name="connsiteX171-7917" fmla="*/ 6390 w 10000"/>
              <a:gd name="connsiteY171-7918" fmla="*/ 3614 h 10000"/>
              <a:gd name="connsiteX172-7919" fmla="*/ 6304 w 10000"/>
              <a:gd name="connsiteY172-7920" fmla="*/ 3560 h 10000"/>
              <a:gd name="connsiteX173-7921" fmla="*/ 6212 w 10000"/>
              <a:gd name="connsiteY173-7922" fmla="*/ 3523 h 10000"/>
              <a:gd name="connsiteX174-7923" fmla="*/ 6115 w 10000"/>
              <a:gd name="connsiteY174-7924" fmla="*/ 3498 h 10000"/>
              <a:gd name="connsiteX175-7925" fmla="*/ 6064 w 10000"/>
              <a:gd name="connsiteY175-7926" fmla="*/ 3493 h 10000"/>
              <a:gd name="connsiteX176-7927" fmla="*/ 6039 w 10000"/>
              <a:gd name="connsiteY176-7928" fmla="*/ 3492 h 10000"/>
              <a:gd name="connsiteX177-7929" fmla="*/ 5986 w 10000"/>
              <a:gd name="connsiteY177-7930" fmla="*/ 3497 h 10000"/>
              <a:gd name="connsiteX178-7931" fmla="*/ 5934 w 10000"/>
              <a:gd name="connsiteY178-7932" fmla="*/ 3513 h 10000"/>
              <a:gd name="connsiteX179-7933" fmla="*/ 5884 w 10000"/>
              <a:gd name="connsiteY179-7934" fmla="*/ 3539 h 10000"/>
              <a:gd name="connsiteX180-7935" fmla="*/ 5837 w 10000"/>
              <a:gd name="connsiteY180-7936" fmla="*/ 3577 h 10000"/>
              <a:gd name="connsiteX181-7937" fmla="*/ 5796 w 10000"/>
              <a:gd name="connsiteY181-7938" fmla="*/ 3624 h 10000"/>
              <a:gd name="connsiteX182-7939" fmla="*/ 5763 w 10000"/>
              <a:gd name="connsiteY182-7940" fmla="*/ 3679 h 10000"/>
              <a:gd name="connsiteX183-7941" fmla="*/ 5738 w 10000"/>
              <a:gd name="connsiteY183-7942" fmla="*/ 3743 h 10000"/>
              <a:gd name="connsiteX184-7943" fmla="*/ 5729 w 10000"/>
              <a:gd name="connsiteY184-7944" fmla="*/ 3777 h 10000"/>
              <a:gd name="connsiteX185-7945" fmla="*/ 5725 w 10000"/>
              <a:gd name="connsiteY185-7946" fmla="*/ 3805 h 10000"/>
              <a:gd name="connsiteX186-7947" fmla="*/ 5719 w 10000"/>
              <a:gd name="connsiteY186-7948" fmla="*/ 3861 h 10000"/>
              <a:gd name="connsiteX187-7949" fmla="*/ 5724 w 10000"/>
              <a:gd name="connsiteY187-7950" fmla="*/ 3946 h 10000"/>
              <a:gd name="connsiteX188-7951" fmla="*/ 5745 w 10000"/>
              <a:gd name="connsiteY188-7952" fmla="*/ 4059 h 10000"/>
              <a:gd name="connsiteX189-7953" fmla="*/ 5786 w 10000"/>
              <a:gd name="connsiteY189-7954" fmla="*/ 4157 h 10000"/>
              <a:gd name="connsiteX190-7955" fmla="*/ 5811 w 10000"/>
              <a:gd name="connsiteY190-7956" fmla="*/ 4203 h 10000"/>
              <a:gd name="connsiteX191-7957" fmla="*/ 5860 w 10000"/>
              <a:gd name="connsiteY191-7958" fmla="*/ 4279 h 10000"/>
              <a:gd name="connsiteX192-7959" fmla="*/ 5960 w 10000"/>
              <a:gd name="connsiteY192-7960" fmla="*/ 4405 h 10000"/>
              <a:gd name="connsiteX193-7961" fmla="*/ 6061 w 10000"/>
              <a:gd name="connsiteY193-7962" fmla="*/ 4511 h 10000"/>
              <a:gd name="connsiteX194-7963" fmla="*/ 6167 w 10000"/>
              <a:gd name="connsiteY194-7964" fmla="*/ 4593 h 10000"/>
              <a:gd name="connsiteX195-7965" fmla="*/ 6272 w 10000"/>
              <a:gd name="connsiteY195-7966" fmla="*/ 4647 h 10000"/>
              <a:gd name="connsiteX196-7967" fmla="*/ 6380 w 10000"/>
              <a:gd name="connsiteY196-7968" fmla="*/ 4682 h 10000"/>
              <a:gd name="connsiteX197-7969" fmla="*/ 6488 w 10000"/>
              <a:gd name="connsiteY197-7970" fmla="*/ 4695 h 10000"/>
              <a:gd name="connsiteX198-7971" fmla="*/ 6596 w 10000"/>
              <a:gd name="connsiteY198-7972" fmla="*/ 4685 h 10000"/>
              <a:gd name="connsiteX199-7973" fmla="*/ 6703 w 10000"/>
              <a:gd name="connsiteY199-7974" fmla="*/ 4660 h 10000"/>
              <a:gd name="connsiteX200-7975" fmla="*/ 6810 w 10000"/>
              <a:gd name="connsiteY200-7976" fmla="*/ 4611 h 10000"/>
              <a:gd name="connsiteX201-7977" fmla="*/ 6915 w 10000"/>
              <a:gd name="connsiteY201-7978" fmla="*/ 4552 h 10000"/>
              <a:gd name="connsiteX202-7979" fmla="*/ 7018 w 10000"/>
              <a:gd name="connsiteY202-7980" fmla="*/ 4470 h 10000"/>
              <a:gd name="connsiteX203-7981" fmla="*/ 7116 w 10000"/>
              <a:gd name="connsiteY203-7982" fmla="*/ 4376 h 10000"/>
              <a:gd name="connsiteX204-7983" fmla="*/ 7213 w 10000"/>
              <a:gd name="connsiteY204-7984" fmla="*/ 4266 h 10000"/>
              <a:gd name="connsiteX205-7985" fmla="*/ 7306 w 10000"/>
              <a:gd name="connsiteY205-7986" fmla="*/ 4146 h 10000"/>
              <a:gd name="connsiteX206-7987" fmla="*/ 7391 w 10000"/>
              <a:gd name="connsiteY206-7988" fmla="*/ 4011 h 10000"/>
              <a:gd name="connsiteX207-7989" fmla="*/ 7433 w 10000"/>
              <a:gd name="connsiteY207-7990" fmla="*/ 3940 h 10000"/>
              <a:gd name="connsiteX208-7991" fmla="*/ 7506 w 10000"/>
              <a:gd name="connsiteY208-7992" fmla="*/ 3806 h 10000"/>
              <a:gd name="connsiteX209-7993" fmla="*/ 7640 w 10000"/>
              <a:gd name="connsiteY209-7994" fmla="*/ 3526 h 10000"/>
              <a:gd name="connsiteX210-7995" fmla="*/ 7754 w 10000"/>
              <a:gd name="connsiteY210-7996" fmla="*/ 3225 h 10000"/>
              <a:gd name="connsiteX211-7997" fmla="*/ 7825 w 10000"/>
              <a:gd name="connsiteY211-7998" fmla="*/ 2990 h 10000"/>
              <a:gd name="connsiteX212-7999" fmla="*/ 7868 w 10000"/>
              <a:gd name="connsiteY212-8000" fmla="*/ 2831 h 10000"/>
              <a:gd name="connsiteX213-8001" fmla="*/ 7900 w 10000"/>
              <a:gd name="connsiteY213-8002" fmla="*/ 2668 h 10000"/>
              <a:gd name="connsiteX214-8003" fmla="*/ 7931 w 10000"/>
              <a:gd name="connsiteY214-8004" fmla="*/ 2499 h 10000"/>
              <a:gd name="connsiteX215-8005" fmla="*/ 7952 w 10000"/>
              <a:gd name="connsiteY215-8006" fmla="*/ 2336 h 10000"/>
              <a:gd name="connsiteX216-8007" fmla="*/ 7965 w 10000"/>
              <a:gd name="connsiteY216-8008" fmla="*/ 2167 h 10000"/>
              <a:gd name="connsiteX217-8009" fmla="*/ 7973 w 10000"/>
              <a:gd name="connsiteY217-8010" fmla="*/ 1999 h 10000"/>
              <a:gd name="connsiteX218-8011" fmla="*/ 7971 w 10000"/>
              <a:gd name="connsiteY218-8012" fmla="*/ 1829 h 10000"/>
              <a:gd name="connsiteX219-8013" fmla="*/ 7963 w 10000"/>
              <a:gd name="connsiteY219-8014" fmla="*/ 1659 h 10000"/>
              <a:gd name="connsiteX220-8015" fmla="*/ 7949 w 10000"/>
              <a:gd name="connsiteY220-8016" fmla="*/ 1488 h 10000"/>
              <a:gd name="connsiteX221-8017" fmla="*/ 7937 w 10000"/>
              <a:gd name="connsiteY221-8018" fmla="*/ 1404 h 10000"/>
              <a:gd name="connsiteX222-8019" fmla="*/ 7916 w 10000"/>
              <a:gd name="connsiteY222-8020" fmla="*/ 1289 h 10000"/>
              <a:gd name="connsiteX223-8021" fmla="*/ 7892 w 10000"/>
              <a:gd name="connsiteY223-8022" fmla="*/ 1098 h 10000"/>
              <a:gd name="connsiteX224-8023" fmla="*/ 7883 w 10000"/>
              <a:gd name="connsiteY224-8024" fmla="*/ 969 h 10000"/>
              <a:gd name="connsiteX225-8025" fmla="*/ 7885 w 10000"/>
              <a:gd name="connsiteY225-8026" fmla="*/ 845 h 10000"/>
              <a:gd name="connsiteX226-8027" fmla="*/ 7903 w 10000"/>
              <a:gd name="connsiteY226-8028" fmla="*/ 727 h 10000"/>
              <a:gd name="connsiteX227-8029" fmla="*/ 7934 w 10000"/>
              <a:gd name="connsiteY227-8030" fmla="*/ 649 h 10000"/>
              <a:gd name="connsiteX228-8031" fmla="*/ 7958 w 10000"/>
              <a:gd name="connsiteY228-8032" fmla="*/ 601 h 10000"/>
              <a:gd name="connsiteX229-8033" fmla="*/ 7992 w 10000"/>
              <a:gd name="connsiteY229-8034" fmla="*/ 558 h 10000"/>
              <a:gd name="connsiteX230-8035" fmla="*/ 8030 w 10000"/>
              <a:gd name="connsiteY230-8036" fmla="*/ 522 h 10000"/>
              <a:gd name="connsiteX231-8037" fmla="*/ 8050 w 10000"/>
              <a:gd name="connsiteY231-8038" fmla="*/ 507 h 10000"/>
              <a:gd name="connsiteX232-8039" fmla="*/ 8088 w 10000"/>
              <a:gd name="connsiteY232-8040" fmla="*/ 485 h 10000"/>
              <a:gd name="connsiteX233-8041" fmla="*/ 8159 w 10000"/>
              <a:gd name="connsiteY233-8042" fmla="*/ 470 h 10000"/>
              <a:gd name="connsiteX234-8043" fmla="*/ 8229 w 10000"/>
              <a:gd name="connsiteY234-8044" fmla="*/ 479 h 10000"/>
              <a:gd name="connsiteX235-8045" fmla="*/ 8301 w 10000"/>
              <a:gd name="connsiteY235-8046" fmla="*/ 515 h 10000"/>
              <a:gd name="connsiteX236-8047" fmla="*/ 8370 w 10000"/>
              <a:gd name="connsiteY236-8048" fmla="*/ 564 h 10000"/>
              <a:gd name="connsiteX237-8049" fmla="*/ 8433 w 10000"/>
              <a:gd name="connsiteY237-8050" fmla="*/ 629 h 10000"/>
              <a:gd name="connsiteX238-8051" fmla="*/ 8490 w 10000"/>
              <a:gd name="connsiteY238-8052" fmla="*/ 704 h 10000"/>
              <a:gd name="connsiteX239-8053" fmla="*/ 8538 w 10000"/>
              <a:gd name="connsiteY239-8054" fmla="*/ 780 h 10000"/>
              <a:gd name="connsiteX240-8055" fmla="*/ 8559 w 10000"/>
              <a:gd name="connsiteY240-8056" fmla="*/ 818 h 10000"/>
              <a:gd name="connsiteX241-8057" fmla="*/ 8645 w 10000"/>
              <a:gd name="connsiteY241-8058" fmla="*/ 1003 h 10000"/>
              <a:gd name="connsiteX242-8059" fmla="*/ 8792 w 10000"/>
              <a:gd name="connsiteY242-8060" fmla="*/ 1307 h 10000"/>
              <a:gd name="connsiteX243-8061" fmla="*/ 8868 w 10000"/>
              <a:gd name="connsiteY243-8062" fmla="*/ 1441 h 10000"/>
              <a:gd name="connsiteX244-8063" fmla="*/ 8925 w 10000"/>
              <a:gd name="connsiteY244-8064" fmla="*/ 1521 h 10000"/>
              <a:gd name="connsiteX245-8065" fmla="*/ 8982 w 10000"/>
              <a:gd name="connsiteY245-8066" fmla="*/ 1592 h 10000"/>
              <a:gd name="connsiteX246-8067" fmla="*/ 9039 w 10000"/>
              <a:gd name="connsiteY246-8068" fmla="*/ 1642 h 10000"/>
              <a:gd name="connsiteX247-8069" fmla="*/ 9103 w 10000"/>
              <a:gd name="connsiteY247-8070" fmla="*/ 1676 h 10000"/>
              <a:gd name="connsiteX248-8071" fmla="*/ 9168 w 10000"/>
              <a:gd name="connsiteY248-8072" fmla="*/ 1690 h 10000"/>
              <a:gd name="connsiteX249-8073" fmla="*/ 9236 w 10000"/>
              <a:gd name="connsiteY249-8074" fmla="*/ 1681 h 10000"/>
              <a:gd name="connsiteX250-8075" fmla="*/ 9308 w 10000"/>
              <a:gd name="connsiteY250-8076" fmla="*/ 1647 h 10000"/>
              <a:gd name="connsiteX251-8077" fmla="*/ 9384 w 10000"/>
              <a:gd name="connsiteY251-8078" fmla="*/ 1583 h 10000"/>
              <a:gd name="connsiteX252-8079" fmla="*/ 9463 w 10000"/>
              <a:gd name="connsiteY252-8080" fmla="*/ 1486 h 10000"/>
              <a:gd name="connsiteX253-8081" fmla="*/ 9504 w 10000"/>
              <a:gd name="connsiteY253-8082" fmla="*/ 1425 h 10000"/>
              <a:gd name="connsiteX254-8083" fmla="*/ 9544 w 10000"/>
              <a:gd name="connsiteY254-8084" fmla="*/ 1356 h 10000"/>
              <a:gd name="connsiteX255-8085" fmla="*/ 9614 w 10000"/>
              <a:gd name="connsiteY255-8086" fmla="*/ 1210 h 10000"/>
              <a:gd name="connsiteX256-8087" fmla="*/ 9672 w 10000"/>
              <a:gd name="connsiteY256-8088" fmla="*/ 1047 h 10000"/>
              <a:gd name="connsiteX257-8089" fmla="*/ 9722 w 10000"/>
              <a:gd name="connsiteY257-8090" fmla="*/ 880 h 10000"/>
              <a:gd name="connsiteX258-8091" fmla="*/ 9743 w 10000"/>
              <a:gd name="connsiteY258-8092" fmla="*/ 796 h 10000"/>
              <a:gd name="connsiteX259-8093" fmla="*/ 9795 w 10000"/>
              <a:gd name="connsiteY259-8094" fmla="*/ 595 h 10000"/>
              <a:gd name="connsiteX260-8095" fmla="*/ 9884 w 10000"/>
              <a:gd name="connsiteY260-8096" fmla="*/ 283 h 10000"/>
              <a:gd name="connsiteX261-8097" fmla="*/ 9955 w 10000"/>
              <a:gd name="connsiteY261-8098" fmla="*/ 89 h 10000"/>
              <a:gd name="connsiteX262-8099" fmla="*/ 10000 w 10000"/>
              <a:gd name="connsiteY262-810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Lst>
            <a:rect l="l" t="t" r="r" b="b"/>
            <a:pathLst>
              <a:path w="10000" h="10000">
                <a:moveTo>
                  <a:pt x="905" y="9038"/>
                </a:moveTo>
                <a:cubicBezTo>
                  <a:pt x="913" y="8997"/>
                  <a:pt x="919" y="8960"/>
                  <a:pt x="926" y="8920"/>
                </a:cubicBezTo>
                <a:cubicBezTo>
                  <a:pt x="931" y="8887"/>
                  <a:pt x="938" y="8857"/>
                  <a:pt x="942" y="8824"/>
                </a:cubicBezTo>
                <a:cubicBezTo>
                  <a:pt x="947" y="8762"/>
                  <a:pt x="952" y="8697"/>
                  <a:pt x="958" y="8630"/>
                </a:cubicBezTo>
                <a:cubicBezTo>
                  <a:pt x="960" y="8566"/>
                  <a:pt x="960" y="8502"/>
                  <a:pt x="961" y="8440"/>
                </a:cubicBezTo>
                <a:cubicBezTo>
                  <a:pt x="955" y="8374"/>
                  <a:pt x="949" y="8311"/>
                  <a:pt x="944" y="8247"/>
                </a:cubicBezTo>
                <a:cubicBezTo>
                  <a:pt x="932" y="8184"/>
                  <a:pt x="922" y="8123"/>
                  <a:pt x="912" y="8062"/>
                </a:cubicBezTo>
                <a:cubicBezTo>
                  <a:pt x="896" y="8001"/>
                  <a:pt x="877" y="7942"/>
                  <a:pt x="861" y="7883"/>
                </a:cubicBezTo>
                <a:cubicBezTo>
                  <a:pt x="839" y="7829"/>
                  <a:pt x="818" y="7771"/>
                  <a:pt x="795" y="7718"/>
                </a:cubicBezTo>
                <a:cubicBezTo>
                  <a:pt x="767" y="7665"/>
                  <a:pt x="736" y="7615"/>
                  <a:pt x="709" y="7561"/>
                </a:cubicBezTo>
                <a:cubicBezTo>
                  <a:pt x="692" y="7538"/>
                  <a:pt x="675" y="7513"/>
                  <a:pt x="657" y="7487"/>
                </a:cubicBezTo>
                <a:cubicBezTo>
                  <a:pt x="646" y="7474"/>
                  <a:pt x="636" y="7459"/>
                  <a:pt x="625" y="7446"/>
                </a:cubicBezTo>
                <a:cubicBezTo>
                  <a:pt x="602" y="7422"/>
                  <a:pt x="580" y="7400"/>
                  <a:pt x="557" y="7379"/>
                </a:cubicBezTo>
                <a:cubicBezTo>
                  <a:pt x="535" y="7364"/>
                  <a:pt x="513" y="7346"/>
                  <a:pt x="492" y="7330"/>
                </a:cubicBezTo>
                <a:lnTo>
                  <a:pt x="427" y="7301"/>
                </a:lnTo>
                <a:cubicBezTo>
                  <a:pt x="405" y="7297"/>
                  <a:pt x="385" y="7294"/>
                  <a:pt x="365" y="7290"/>
                </a:cubicBezTo>
                <a:cubicBezTo>
                  <a:pt x="344" y="7292"/>
                  <a:pt x="323" y="7293"/>
                  <a:pt x="304" y="7295"/>
                </a:cubicBezTo>
                <a:cubicBezTo>
                  <a:pt x="284" y="7301"/>
                  <a:pt x="264" y="7309"/>
                  <a:pt x="245" y="7315"/>
                </a:cubicBezTo>
                <a:cubicBezTo>
                  <a:pt x="228" y="7327"/>
                  <a:pt x="210" y="7337"/>
                  <a:pt x="191" y="7350"/>
                </a:cubicBezTo>
                <a:cubicBezTo>
                  <a:pt x="177" y="7367"/>
                  <a:pt x="161" y="7382"/>
                  <a:pt x="144" y="7397"/>
                </a:cubicBezTo>
                <a:cubicBezTo>
                  <a:pt x="129" y="7418"/>
                  <a:pt x="115" y="7440"/>
                  <a:pt x="101" y="7461"/>
                </a:cubicBezTo>
                <a:cubicBezTo>
                  <a:pt x="89" y="7486"/>
                  <a:pt x="77" y="7512"/>
                  <a:pt x="66" y="7537"/>
                </a:cubicBezTo>
                <a:cubicBezTo>
                  <a:pt x="55" y="7565"/>
                  <a:pt x="47" y="7593"/>
                  <a:pt x="35" y="7622"/>
                </a:cubicBezTo>
                <a:cubicBezTo>
                  <a:pt x="29" y="7652"/>
                  <a:pt x="22" y="7686"/>
                  <a:pt x="16" y="7718"/>
                </a:cubicBezTo>
                <a:cubicBezTo>
                  <a:pt x="11" y="7751"/>
                  <a:pt x="8" y="7782"/>
                  <a:pt x="3" y="7819"/>
                </a:cubicBezTo>
                <a:cubicBezTo>
                  <a:pt x="2" y="7854"/>
                  <a:pt x="1" y="7893"/>
                  <a:pt x="0" y="7929"/>
                </a:cubicBezTo>
                <a:cubicBezTo>
                  <a:pt x="2" y="7970"/>
                  <a:pt x="5" y="8005"/>
                  <a:pt x="7" y="8045"/>
                </a:cubicBezTo>
                <a:cubicBezTo>
                  <a:pt x="9" y="8066"/>
                  <a:pt x="11" y="8085"/>
                  <a:pt x="14" y="8104"/>
                </a:cubicBezTo>
                <a:cubicBezTo>
                  <a:pt x="19" y="8138"/>
                  <a:pt x="24" y="8173"/>
                  <a:pt x="29" y="8207"/>
                </a:cubicBezTo>
                <a:cubicBezTo>
                  <a:pt x="45" y="8271"/>
                  <a:pt x="60" y="8338"/>
                  <a:pt x="76" y="8401"/>
                </a:cubicBezTo>
                <a:cubicBezTo>
                  <a:pt x="97" y="8466"/>
                  <a:pt x="117" y="8527"/>
                  <a:pt x="138" y="8592"/>
                </a:cubicBezTo>
                <a:cubicBezTo>
                  <a:pt x="163" y="8649"/>
                  <a:pt x="187" y="8711"/>
                  <a:pt x="214" y="8773"/>
                </a:cubicBezTo>
                <a:cubicBezTo>
                  <a:pt x="243" y="8826"/>
                  <a:pt x="272" y="8883"/>
                  <a:pt x="304" y="8941"/>
                </a:cubicBezTo>
                <a:cubicBezTo>
                  <a:pt x="335" y="8993"/>
                  <a:pt x="370" y="9049"/>
                  <a:pt x="401" y="9100"/>
                </a:cubicBezTo>
                <a:cubicBezTo>
                  <a:pt x="438" y="9151"/>
                  <a:pt x="476" y="9202"/>
                  <a:pt x="510" y="9250"/>
                </a:cubicBezTo>
                <a:lnTo>
                  <a:pt x="630" y="9389"/>
                </a:lnTo>
                <a:cubicBezTo>
                  <a:pt x="671" y="9432"/>
                  <a:pt x="713" y="9474"/>
                  <a:pt x="754" y="9518"/>
                </a:cubicBezTo>
                <a:lnTo>
                  <a:pt x="886" y="9628"/>
                </a:lnTo>
                <a:cubicBezTo>
                  <a:pt x="930" y="9664"/>
                  <a:pt x="975" y="9694"/>
                  <a:pt x="1019" y="9727"/>
                </a:cubicBezTo>
                <a:lnTo>
                  <a:pt x="1157" y="9813"/>
                </a:lnTo>
                <a:cubicBezTo>
                  <a:pt x="1203" y="9836"/>
                  <a:pt x="1247" y="9862"/>
                  <a:pt x="1294" y="9884"/>
                </a:cubicBezTo>
                <a:lnTo>
                  <a:pt x="1434" y="9939"/>
                </a:lnTo>
                <a:lnTo>
                  <a:pt x="1571" y="9975"/>
                </a:lnTo>
                <a:lnTo>
                  <a:pt x="1705" y="9999"/>
                </a:lnTo>
                <a:cubicBezTo>
                  <a:pt x="1727" y="9999"/>
                  <a:pt x="1747" y="10000"/>
                  <a:pt x="1769" y="10000"/>
                </a:cubicBezTo>
                <a:cubicBezTo>
                  <a:pt x="1795" y="10000"/>
                  <a:pt x="1819" y="9999"/>
                  <a:pt x="1844" y="9999"/>
                </a:cubicBezTo>
                <a:lnTo>
                  <a:pt x="1992" y="9974"/>
                </a:lnTo>
                <a:lnTo>
                  <a:pt x="2129" y="9923"/>
                </a:lnTo>
                <a:cubicBezTo>
                  <a:pt x="2174" y="9896"/>
                  <a:pt x="2220" y="9871"/>
                  <a:pt x="2263" y="9844"/>
                </a:cubicBezTo>
                <a:cubicBezTo>
                  <a:pt x="2303" y="9808"/>
                  <a:pt x="2343" y="9776"/>
                  <a:pt x="2382" y="9741"/>
                </a:cubicBezTo>
                <a:cubicBezTo>
                  <a:pt x="2418" y="9695"/>
                  <a:pt x="2455" y="9651"/>
                  <a:pt x="2491" y="9606"/>
                </a:cubicBezTo>
                <a:cubicBezTo>
                  <a:pt x="2514" y="9568"/>
                  <a:pt x="2538" y="9531"/>
                  <a:pt x="2561" y="9490"/>
                </a:cubicBezTo>
                <a:cubicBezTo>
                  <a:pt x="2574" y="9463"/>
                  <a:pt x="2589" y="9432"/>
                  <a:pt x="2602" y="9404"/>
                </a:cubicBezTo>
                <a:cubicBezTo>
                  <a:pt x="2615" y="9374"/>
                  <a:pt x="2628" y="9342"/>
                  <a:pt x="2639" y="9312"/>
                </a:cubicBezTo>
                <a:cubicBezTo>
                  <a:pt x="2649" y="9278"/>
                  <a:pt x="2662" y="9246"/>
                  <a:pt x="2674" y="9213"/>
                </a:cubicBezTo>
                <a:cubicBezTo>
                  <a:pt x="2678" y="9195"/>
                  <a:pt x="2683" y="9178"/>
                  <a:pt x="2687" y="9159"/>
                </a:cubicBezTo>
                <a:cubicBezTo>
                  <a:pt x="2693" y="9132"/>
                  <a:pt x="2699" y="9103"/>
                  <a:pt x="2706" y="9076"/>
                </a:cubicBezTo>
                <a:cubicBezTo>
                  <a:pt x="2714" y="9019"/>
                  <a:pt x="2725" y="8966"/>
                  <a:pt x="2736" y="8911"/>
                </a:cubicBezTo>
                <a:cubicBezTo>
                  <a:pt x="2741" y="8859"/>
                  <a:pt x="2745" y="8808"/>
                  <a:pt x="2750" y="8757"/>
                </a:cubicBezTo>
                <a:cubicBezTo>
                  <a:pt x="2752" y="8707"/>
                  <a:pt x="2753" y="8655"/>
                  <a:pt x="2754" y="8606"/>
                </a:cubicBezTo>
                <a:cubicBezTo>
                  <a:pt x="2752" y="8558"/>
                  <a:pt x="2748" y="8510"/>
                  <a:pt x="2746" y="8462"/>
                </a:cubicBezTo>
                <a:cubicBezTo>
                  <a:pt x="2741" y="8414"/>
                  <a:pt x="2734" y="8368"/>
                  <a:pt x="2727" y="8322"/>
                </a:cubicBezTo>
                <a:cubicBezTo>
                  <a:pt x="2719" y="8276"/>
                  <a:pt x="2709" y="8231"/>
                  <a:pt x="2700" y="8183"/>
                </a:cubicBezTo>
                <a:cubicBezTo>
                  <a:pt x="2689" y="8139"/>
                  <a:pt x="2678" y="8094"/>
                  <a:pt x="2665" y="8051"/>
                </a:cubicBezTo>
                <a:cubicBezTo>
                  <a:pt x="2643" y="7986"/>
                  <a:pt x="2623" y="7920"/>
                  <a:pt x="2600" y="7855"/>
                </a:cubicBezTo>
                <a:cubicBezTo>
                  <a:pt x="2565" y="7770"/>
                  <a:pt x="2531" y="7684"/>
                  <a:pt x="2496" y="7598"/>
                </a:cubicBezTo>
                <a:cubicBezTo>
                  <a:pt x="2436" y="7471"/>
                  <a:pt x="2377" y="7343"/>
                  <a:pt x="2319" y="7218"/>
                </a:cubicBezTo>
                <a:lnTo>
                  <a:pt x="2199" y="6951"/>
                </a:lnTo>
                <a:cubicBezTo>
                  <a:pt x="2145" y="6832"/>
                  <a:pt x="2088" y="6711"/>
                  <a:pt x="2032" y="6592"/>
                </a:cubicBezTo>
                <a:cubicBezTo>
                  <a:pt x="1931" y="6372"/>
                  <a:pt x="1829" y="6154"/>
                  <a:pt x="1728" y="5935"/>
                </a:cubicBezTo>
                <a:cubicBezTo>
                  <a:pt x="1677" y="5818"/>
                  <a:pt x="1629" y="5700"/>
                  <a:pt x="1579" y="5579"/>
                </a:cubicBezTo>
                <a:cubicBezTo>
                  <a:pt x="1545" y="5496"/>
                  <a:pt x="1516" y="5418"/>
                  <a:pt x="1484" y="5336"/>
                </a:cubicBezTo>
                <a:cubicBezTo>
                  <a:pt x="1455" y="5253"/>
                  <a:pt x="1429" y="5171"/>
                  <a:pt x="1399" y="5090"/>
                </a:cubicBezTo>
                <a:cubicBezTo>
                  <a:pt x="1377" y="5006"/>
                  <a:pt x="1352" y="4925"/>
                  <a:pt x="1327" y="4843"/>
                </a:cubicBezTo>
                <a:cubicBezTo>
                  <a:pt x="1310" y="4758"/>
                  <a:pt x="1290" y="4676"/>
                  <a:pt x="1272" y="4593"/>
                </a:cubicBezTo>
                <a:cubicBezTo>
                  <a:pt x="1257" y="4510"/>
                  <a:pt x="1244" y="4427"/>
                  <a:pt x="1232" y="4346"/>
                </a:cubicBezTo>
                <a:cubicBezTo>
                  <a:pt x="1225" y="4264"/>
                  <a:pt x="1219" y="4186"/>
                  <a:pt x="1213" y="4105"/>
                </a:cubicBezTo>
                <a:cubicBezTo>
                  <a:pt x="1214" y="4047"/>
                  <a:pt x="1215" y="3986"/>
                  <a:pt x="1216" y="3926"/>
                </a:cubicBezTo>
                <a:cubicBezTo>
                  <a:pt x="1219" y="3888"/>
                  <a:pt x="1221" y="3851"/>
                  <a:pt x="1225" y="3812"/>
                </a:cubicBezTo>
                <a:cubicBezTo>
                  <a:pt x="1231" y="3773"/>
                  <a:pt x="1236" y="3735"/>
                  <a:pt x="1241" y="3697"/>
                </a:cubicBezTo>
                <a:cubicBezTo>
                  <a:pt x="1248" y="3660"/>
                  <a:pt x="1257" y="3622"/>
                  <a:pt x="1267" y="3586"/>
                </a:cubicBezTo>
                <a:cubicBezTo>
                  <a:pt x="1276" y="3547"/>
                  <a:pt x="1286" y="3512"/>
                  <a:pt x="1296" y="3474"/>
                </a:cubicBezTo>
                <a:cubicBezTo>
                  <a:pt x="1308" y="3440"/>
                  <a:pt x="1321" y="3402"/>
                  <a:pt x="1337" y="3368"/>
                </a:cubicBezTo>
                <a:cubicBezTo>
                  <a:pt x="1344" y="3352"/>
                  <a:pt x="1350" y="3335"/>
                  <a:pt x="1359" y="3317"/>
                </a:cubicBezTo>
                <a:cubicBezTo>
                  <a:pt x="1371" y="3293"/>
                  <a:pt x="1381" y="3267"/>
                  <a:pt x="1392" y="3243"/>
                </a:cubicBezTo>
                <a:cubicBezTo>
                  <a:pt x="1419" y="3199"/>
                  <a:pt x="1445" y="3160"/>
                  <a:pt x="1470" y="3119"/>
                </a:cubicBezTo>
                <a:cubicBezTo>
                  <a:pt x="1502" y="3082"/>
                  <a:pt x="1530" y="3046"/>
                  <a:pt x="1560" y="3008"/>
                </a:cubicBezTo>
                <a:cubicBezTo>
                  <a:pt x="1592" y="2980"/>
                  <a:pt x="1624" y="2949"/>
                  <a:pt x="1657" y="2919"/>
                </a:cubicBezTo>
                <a:lnTo>
                  <a:pt x="1762" y="2844"/>
                </a:lnTo>
                <a:cubicBezTo>
                  <a:pt x="1800" y="2825"/>
                  <a:pt x="1837" y="2801"/>
                  <a:pt x="1874" y="2783"/>
                </a:cubicBezTo>
                <a:cubicBezTo>
                  <a:pt x="1914" y="2769"/>
                  <a:pt x="1952" y="2755"/>
                  <a:pt x="1992" y="2742"/>
                </a:cubicBezTo>
                <a:cubicBezTo>
                  <a:pt x="2031" y="2730"/>
                  <a:pt x="2071" y="2721"/>
                  <a:pt x="2110" y="2711"/>
                </a:cubicBezTo>
                <a:lnTo>
                  <a:pt x="2234" y="2694"/>
                </a:lnTo>
                <a:lnTo>
                  <a:pt x="2359" y="2689"/>
                </a:lnTo>
                <a:lnTo>
                  <a:pt x="2485" y="2695"/>
                </a:lnTo>
                <a:lnTo>
                  <a:pt x="2607" y="2713"/>
                </a:lnTo>
                <a:cubicBezTo>
                  <a:pt x="2646" y="2723"/>
                  <a:pt x="2687" y="2731"/>
                  <a:pt x="2727" y="2742"/>
                </a:cubicBezTo>
                <a:cubicBezTo>
                  <a:pt x="2767" y="2753"/>
                  <a:pt x="2806" y="2765"/>
                  <a:pt x="2844" y="2777"/>
                </a:cubicBezTo>
                <a:cubicBezTo>
                  <a:pt x="2883" y="2790"/>
                  <a:pt x="2919" y="2804"/>
                  <a:pt x="2957" y="2822"/>
                </a:cubicBezTo>
                <a:cubicBezTo>
                  <a:pt x="2992" y="2839"/>
                  <a:pt x="3026" y="2857"/>
                  <a:pt x="3061" y="2876"/>
                </a:cubicBezTo>
                <a:cubicBezTo>
                  <a:pt x="3078" y="2885"/>
                  <a:pt x="3094" y="2896"/>
                  <a:pt x="3113" y="2905"/>
                </a:cubicBezTo>
                <a:cubicBezTo>
                  <a:pt x="3131" y="2917"/>
                  <a:pt x="3151" y="2928"/>
                  <a:pt x="3168" y="2939"/>
                </a:cubicBezTo>
                <a:cubicBezTo>
                  <a:pt x="3206" y="2969"/>
                  <a:pt x="3244" y="2993"/>
                  <a:pt x="3282" y="3020"/>
                </a:cubicBezTo>
                <a:cubicBezTo>
                  <a:pt x="3318" y="3050"/>
                  <a:pt x="3353" y="3080"/>
                  <a:pt x="3389" y="3108"/>
                </a:cubicBezTo>
                <a:cubicBezTo>
                  <a:pt x="3424" y="3140"/>
                  <a:pt x="3460" y="3171"/>
                  <a:pt x="3495" y="3203"/>
                </a:cubicBezTo>
                <a:cubicBezTo>
                  <a:pt x="3547" y="3257"/>
                  <a:pt x="3597" y="3312"/>
                  <a:pt x="3648" y="3364"/>
                </a:cubicBezTo>
                <a:cubicBezTo>
                  <a:pt x="3713" y="3443"/>
                  <a:pt x="3777" y="3523"/>
                  <a:pt x="3842" y="3602"/>
                </a:cubicBezTo>
                <a:lnTo>
                  <a:pt x="4016" y="3864"/>
                </a:lnTo>
                <a:cubicBezTo>
                  <a:pt x="4069" y="3959"/>
                  <a:pt x="4122" y="4054"/>
                  <a:pt x="4176" y="4148"/>
                </a:cubicBezTo>
                <a:cubicBezTo>
                  <a:pt x="4222" y="4248"/>
                  <a:pt x="4271" y="4350"/>
                  <a:pt x="4321" y="4450"/>
                </a:cubicBezTo>
                <a:cubicBezTo>
                  <a:pt x="4360" y="4556"/>
                  <a:pt x="4401" y="4660"/>
                  <a:pt x="4442" y="4763"/>
                </a:cubicBezTo>
                <a:cubicBezTo>
                  <a:pt x="4461" y="4819"/>
                  <a:pt x="4478" y="4873"/>
                  <a:pt x="4494" y="4928"/>
                </a:cubicBezTo>
                <a:cubicBezTo>
                  <a:pt x="4508" y="4968"/>
                  <a:pt x="4523" y="5007"/>
                  <a:pt x="4534" y="5048"/>
                </a:cubicBezTo>
                <a:cubicBezTo>
                  <a:pt x="4553" y="5130"/>
                  <a:pt x="4578" y="5212"/>
                  <a:pt x="4599" y="5296"/>
                </a:cubicBezTo>
                <a:cubicBezTo>
                  <a:pt x="4615" y="5378"/>
                  <a:pt x="4633" y="5462"/>
                  <a:pt x="4653" y="5547"/>
                </a:cubicBezTo>
                <a:cubicBezTo>
                  <a:pt x="4669" y="5632"/>
                  <a:pt x="4682" y="5716"/>
                  <a:pt x="4697" y="5800"/>
                </a:cubicBezTo>
                <a:cubicBezTo>
                  <a:pt x="4717" y="5927"/>
                  <a:pt x="4738" y="6057"/>
                  <a:pt x="4756" y="6184"/>
                </a:cubicBezTo>
                <a:cubicBezTo>
                  <a:pt x="4781" y="6355"/>
                  <a:pt x="4806" y="6529"/>
                  <a:pt x="4829" y="6698"/>
                </a:cubicBezTo>
                <a:cubicBezTo>
                  <a:pt x="4849" y="6826"/>
                  <a:pt x="4866" y="6952"/>
                  <a:pt x="4888" y="7078"/>
                </a:cubicBezTo>
                <a:cubicBezTo>
                  <a:pt x="4903" y="7161"/>
                  <a:pt x="4918" y="7245"/>
                  <a:pt x="4933" y="7328"/>
                </a:cubicBezTo>
                <a:cubicBezTo>
                  <a:pt x="4951" y="7409"/>
                  <a:pt x="4971" y="7490"/>
                  <a:pt x="4988" y="7573"/>
                </a:cubicBezTo>
                <a:cubicBezTo>
                  <a:pt x="5007" y="7652"/>
                  <a:pt x="5030" y="7734"/>
                  <a:pt x="5052" y="7816"/>
                </a:cubicBezTo>
                <a:cubicBezTo>
                  <a:pt x="5075" y="7892"/>
                  <a:pt x="5103" y="7973"/>
                  <a:pt x="5128" y="8050"/>
                </a:cubicBezTo>
                <a:cubicBezTo>
                  <a:pt x="5158" y="8124"/>
                  <a:pt x="5189" y="8199"/>
                  <a:pt x="5218" y="8273"/>
                </a:cubicBezTo>
                <a:cubicBezTo>
                  <a:pt x="5256" y="8347"/>
                  <a:pt x="5291" y="8421"/>
                  <a:pt x="5328" y="8493"/>
                </a:cubicBezTo>
                <a:cubicBezTo>
                  <a:pt x="5370" y="8563"/>
                  <a:pt x="5413" y="8632"/>
                  <a:pt x="5455" y="8701"/>
                </a:cubicBezTo>
                <a:cubicBezTo>
                  <a:pt x="5479" y="8733"/>
                  <a:pt x="5503" y="8768"/>
                  <a:pt x="5527" y="8800"/>
                </a:cubicBezTo>
                <a:cubicBezTo>
                  <a:pt x="5538" y="8814"/>
                  <a:pt x="5548" y="8828"/>
                  <a:pt x="5558" y="8842"/>
                </a:cubicBezTo>
                <a:cubicBezTo>
                  <a:pt x="5581" y="8866"/>
                  <a:pt x="5602" y="8891"/>
                  <a:pt x="5626" y="8916"/>
                </a:cubicBezTo>
                <a:cubicBezTo>
                  <a:pt x="5647" y="8939"/>
                  <a:pt x="5670" y="8959"/>
                  <a:pt x="5693" y="8981"/>
                </a:cubicBezTo>
                <a:cubicBezTo>
                  <a:pt x="5716" y="8998"/>
                  <a:pt x="5738" y="9017"/>
                  <a:pt x="5762" y="9037"/>
                </a:cubicBezTo>
                <a:cubicBezTo>
                  <a:pt x="5785" y="9052"/>
                  <a:pt x="5806" y="9066"/>
                  <a:pt x="5830" y="9079"/>
                </a:cubicBezTo>
                <a:cubicBezTo>
                  <a:pt x="5854" y="9089"/>
                  <a:pt x="5877" y="9101"/>
                  <a:pt x="5901" y="9111"/>
                </a:cubicBezTo>
                <a:lnTo>
                  <a:pt x="5971" y="9135"/>
                </a:lnTo>
                <a:cubicBezTo>
                  <a:pt x="5995" y="9139"/>
                  <a:pt x="6019" y="9144"/>
                  <a:pt x="6043" y="9148"/>
                </a:cubicBezTo>
                <a:lnTo>
                  <a:pt x="6114" y="9148"/>
                </a:lnTo>
                <a:cubicBezTo>
                  <a:pt x="6137" y="9145"/>
                  <a:pt x="6163" y="9143"/>
                  <a:pt x="6185" y="9139"/>
                </a:cubicBezTo>
                <a:cubicBezTo>
                  <a:pt x="6209" y="9132"/>
                  <a:pt x="6232" y="9124"/>
                  <a:pt x="6256" y="9117"/>
                </a:cubicBezTo>
                <a:cubicBezTo>
                  <a:pt x="6281" y="9107"/>
                  <a:pt x="6304" y="9096"/>
                  <a:pt x="6326" y="9087"/>
                </a:cubicBezTo>
                <a:cubicBezTo>
                  <a:pt x="6352" y="9075"/>
                  <a:pt x="6374" y="9062"/>
                  <a:pt x="6397" y="9050"/>
                </a:cubicBezTo>
                <a:cubicBezTo>
                  <a:pt x="6423" y="9032"/>
                  <a:pt x="6444" y="9011"/>
                  <a:pt x="6466" y="8995"/>
                </a:cubicBezTo>
                <a:cubicBezTo>
                  <a:pt x="6490" y="8976"/>
                  <a:pt x="6514" y="8955"/>
                  <a:pt x="6535" y="8934"/>
                </a:cubicBezTo>
                <a:cubicBezTo>
                  <a:pt x="6558" y="8910"/>
                  <a:pt x="6580" y="8884"/>
                  <a:pt x="6603" y="8861"/>
                </a:cubicBezTo>
                <a:cubicBezTo>
                  <a:pt x="6616" y="8848"/>
                  <a:pt x="6627" y="8834"/>
                  <a:pt x="6637" y="8820"/>
                </a:cubicBezTo>
                <a:cubicBezTo>
                  <a:pt x="6648" y="8807"/>
                  <a:pt x="6657" y="8795"/>
                  <a:pt x="6667" y="8783"/>
                </a:cubicBezTo>
                <a:cubicBezTo>
                  <a:pt x="6685" y="8755"/>
                  <a:pt x="6703" y="8729"/>
                  <a:pt x="6721" y="8704"/>
                </a:cubicBezTo>
                <a:cubicBezTo>
                  <a:pt x="6736" y="8675"/>
                  <a:pt x="6751" y="8646"/>
                  <a:pt x="6766" y="8618"/>
                </a:cubicBezTo>
                <a:cubicBezTo>
                  <a:pt x="6779" y="8591"/>
                  <a:pt x="6792" y="8559"/>
                  <a:pt x="6805" y="8531"/>
                </a:cubicBezTo>
                <a:cubicBezTo>
                  <a:pt x="6822" y="8483"/>
                  <a:pt x="6838" y="8442"/>
                  <a:pt x="6853" y="8393"/>
                </a:cubicBezTo>
                <a:cubicBezTo>
                  <a:pt x="6869" y="8331"/>
                  <a:pt x="6885" y="8264"/>
                  <a:pt x="6901" y="8201"/>
                </a:cubicBezTo>
                <a:cubicBezTo>
                  <a:pt x="6910" y="8134"/>
                  <a:pt x="6920" y="8069"/>
                  <a:pt x="6931" y="8001"/>
                </a:cubicBezTo>
                <a:cubicBezTo>
                  <a:pt x="6937" y="7932"/>
                  <a:pt x="6945" y="7863"/>
                  <a:pt x="6950" y="7793"/>
                </a:cubicBezTo>
                <a:cubicBezTo>
                  <a:pt x="6955" y="7689"/>
                  <a:pt x="6960" y="7581"/>
                  <a:pt x="6966" y="7476"/>
                </a:cubicBezTo>
                <a:cubicBezTo>
                  <a:pt x="6969" y="7403"/>
                  <a:pt x="6971" y="7334"/>
                  <a:pt x="6974" y="7264"/>
                </a:cubicBezTo>
                <a:cubicBezTo>
                  <a:pt x="6980" y="7168"/>
                  <a:pt x="6983" y="7073"/>
                  <a:pt x="6987" y="6979"/>
                </a:cubicBezTo>
                <a:cubicBezTo>
                  <a:pt x="6991" y="6787"/>
                  <a:pt x="6996" y="6597"/>
                  <a:pt x="7001" y="6405"/>
                </a:cubicBezTo>
                <a:lnTo>
                  <a:pt x="7001" y="5829"/>
                </a:lnTo>
                <a:cubicBezTo>
                  <a:pt x="6997" y="5639"/>
                  <a:pt x="6993" y="5447"/>
                  <a:pt x="6990" y="5256"/>
                </a:cubicBezTo>
                <a:cubicBezTo>
                  <a:pt x="6987" y="5160"/>
                  <a:pt x="6984" y="5066"/>
                  <a:pt x="6981" y="4969"/>
                </a:cubicBezTo>
                <a:cubicBezTo>
                  <a:pt x="6980" y="4946"/>
                  <a:pt x="6980" y="4925"/>
                  <a:pt x="6978" y="4903"/>
                </a:cubicBezTo>
                <a:cubicBezTo>
                  <a:pt x="6973" y="4857"/>
                  <a:pt x="6969" y="4810"/>
                  <a:pt x="6965" y="4763"/>
                </a:cubicBezTo>
                <a:cubicBezTo>
                  <a:pt x="6958" y="4720"/>
                  <a:pt x="6952" y="4675"/>
                  <a:pt x="6946" y="4630"/>
                </a:cubicBezTo>
                <a:cubicBezTo>
                  <a:pt x="6936" y="4588"/>
                  <a:pt x="6926" y="4547"/>
                  <a:pt x="6916" y="4501"/>
                </a:cubicBezTo>
                <a:cubicBezTo>
                  <a:pt x="6906" y="4459"/>
                  <a:pt x="6897" y="4415"/>
                  <a:pt x="6885" y="4375"/>
                </a:cubicBezTo>
                <a:cubicBezTo>
                  <a:pt x="6872" y="4334"/>
                  <a:pt x="6857" y="4293"/>
                  <a:pt x="6844" y="4253"/>
                </a:cubicBezTo>
                <a:cubicBezTo>
                  <a:pt x="6830" y="4215"/>
                  <a:pt x="6812" y="4177"/>
                  <a:pt x="6796" y="4136"/>
                </a:cubicBezTo>
                <a:cubicBezTo>
                  <a:pt x="6778" y="4101"/>
                  <a:pt x="6762" y="4066"/>
                  <a:pt x="6744" y="4027"/>
                </a:cubicBezTo>
                <a:cubicBezTo>
                  <a:pt x="6724" y="3993"/>
                  <a:pt x="6703" y="3960"/>
                  <a:pt x="6684" y="3926"/>
                </a:cubicBezTo>
                <a:cubicBezTo>
                  <a:pt x="6662" y="3896"/>
                  <a:pt x="6639" y="3864"/>
                  <a:pt x="6619" y="3835"/>
                </a:cubicBezTo>
                <a:cubicBezTo>
                  <a:pt x="6595" y="3805"/>
                  <a:pt x="6574" y="3777"/>
                  <a:pt x="6547" y="3751"/>
                </a:cubicBezTo>
                <a:cubicBezTo>
                  <a:pt x="6523" y="3725"/>
                  <a:pt x="6498" y="3701"/>
                  <a:pt x="6470" y="3676"/>
                </a:cubicBezTo>
                <a:cubicBezTo>
                  <a:pt x="6445" y="3655"/>
                  <a:pt x="6419" y="3635"/>
                  <a:pt x="6390" y="3614"/>
                </a:cubicBezTo>
                <a:cubicBezTo>
                  <a:pt x="6361" y="3597"/>
                  <a:pt x="6333" y="3578"/>
                  <a:pt x="6304" y="3560"/>
                </a:cubicBezTo>
                <a:cubicBezTo>
                  <a:pt x="6271" y="3548"/>
                  <a:pt x="6242" y="3535"/>
                  <a:pt x="6212" y="3523"/>
                </a:cubicBezTo>
                <a:cubicBezTo>
                  <a:pt x="6180" y="3515"/>
                  <a:pt x="6147" y="3508"/>
                  <a:pt x="6115" y="3498"/>
                </a:cubicBezTo>
                <a:cubicBezTo>
                  <a:pt x="6100" y="3496"/>
                  <a:pt x="6082" y="3495"/>
                  <a:pt x="6064" y="3493"/>
                </a:cubicBezTo>
                <a:cubicBezTo>
                  <a:pt x="6056" y="3493"/>
                  <a:pt x="6047" y="3492"/>
                  <a:pt x="6039" y="3492"/>
                </a:cubicBezTo>
                <a:cubicBezTo>
                  <a:pt x="6021" y="3494"/>
                  <a:pt x="6003" y="3495"/>
                  <a:pt x="5986" y="3497"/>
                </a:cubicBezTo>
                <a:cubicBezTo>
                  <a:pt x="5969" y="3504"/>
                  <a:pt x="5951" y="3508"/>
                  <a:pt x="5934" y="3513"/>
                </a:cubicBezTo>
                <a:cubicBezTo>
                  <a:pt x="5916" y="3521"/>
                  <a:pt x="5900" y="3531"/>
                  <a:pt x="5884" y="3539"/>
                </a:cubicBezTo>
                <a:cubicBezTo>
                  <a:pt x="5868" y="3552"/>
                  <a:pt x="5852" y="3563"/>
                  <a:pt x="5837" y="3577"/>
                </a:cubicBezTo>
                <a:cubicBezTo>
                  <a:pt x="5823" y="3593"/>
                  <a:pt x="5809" y="3608"/>
                  <a:pt x="5796" y="3624"/>
                </a:cubicBezTo>
                <a:cubicBezTo>
                  <a:pt x="5785" y="3642"/>
                  <a:pt x="5774" y="3661"/>
                  <a:pt x="5763" y="3679"/>
                </a:cubicBezTo>
                <a:cubicBezTo>
                  <a:pt x="5754" y="3700"/>
                  <a:pt x="5745" y="3721"/>
                  <a:pt x="5738" y="3743"/>
                </a:cubicBezTo>
                <a:cubicBezTo>
                  <a:pt x="5735" y="3755"/>
                  <a:pt x="5733" y="3766"/>
                  <a:pt x="5729" y="3777"/>
                </a:cubicBezTo>
                <a:cubicBezTo>
                  <a:pt x="5728" y="3787"/>
                  <a:pt x="5726" y="3796"/>
                  <a:pt x="5725" y="3805"/>
                </a:cubicBezTo>
                <a:cubicBezTo>
                  <a:pt x="5723" y="3825"/>
                  <a:pt x="5722" y="3844"/>
                  <a:pt x="5719" y="3861"/>
                </a:cubicBezTo>
                <a:cubicBezTo>
                  <a:pt x="5720" y="3890"/>
                  <a:pt x="5723" y="3918"/>
                  <a:pt x="5724" y="3946"/>
                </a:cubicBezTo>
                <a:cubicBezTo>
                  <a:pt x="5731" y="3984"/>
                  <a:pt x="5738" y="4018"/>
                  <a:pt x="5745" y="4059"/>
                </a:cubicBezTo>
                <a:cubicBezTo>
                  <a:pt x="5760" y="4090"/>
                  <a:pt x="5774" y="4124"/>
                  <a:pt x="5786" y="4157"/>
                </a:cubicBezTo>
                <a:cubicBezTo>
                  <a:pt x="5795" y="4173"/>
                  <a:pt x="5803" y="4188"/>
                  <a:pt x="5811" y="4203"/>
                </a:cubicBezTo>
                <a:cubicBezTo>
                  <a:pt x="5829" y="4228"/>
                  <a:pt x="5844" y="4252"/>
                  <a:pt x="5860" y="4279"/>
                </a:cubicBezTo>
                <a:cubicBezTo>
                  <a:pt x="5894" y="4320"/>
                  <a:pt x="5925" y="4366"/>
                  <a:pt x="5960" y="4405"/>
                </a:cubicBezTo>
                <a:cubicBezTo>
                  <a:pt x="5993" y="4441"/>
                  <a:pt x="6028" y="4476"/>
                  <a:pt x="6061" y="4511"/>
                </a:cubicBezTo>
                <a:cubicBezTo>
                  <a:pt x="6098" y="4539"/>
                  <a:pt x="6131" y="4567"/>
                  <a:pt x="6167" y="4593"/>
                </a:cubicBezTo>
                <a:lnTo>
                  <a:pt x="6272" y="4647"/>
                </a:lnTo>
                <a:lnTo>
                  <a:pt x="6380" y="4682"/>
                </a:lnTo>
                <a:cubicBezTo>
                  <a:pt x="6418" y="4686"/>
                  <a:pt x="6451" y="4691"/>
                  <a:pt x="6488" y="4695"/>
                </a:cubicBezTo>
                <a:lnTo>
                  <a:pt x="6596" y="4685"/>
                </a:lnTo>
                <a:cubicBezTo>
                  <a:pt x="6632" y="4677"/>
                  <a:pt x="6667" y="4668"/>
                  <a:pt x="6703" y="4660"/>
                </a:cubicBezTo>
                <a:cubicBezTo>
                  <a:pt x="6739" y="4644"/>
                  <a:pt x="6774" y="4627"/>
                  <a:pt x="6810" y="4611"/>
                </a:cubicBezTo>
                <a:lnTo>
                  <a:pt x="6915" y="4552"/>
                </a:lnTo>
                <a:cubicBezTo>
                  <a:pt x="6950" y="4525"/>
                  <a:pt x="6983" y="4495"/>
                  <a:pt x="7018" y="4470"/>
                </a:cubicBezTo>
                <a:cubicBezTo>
                  <a:pt x="7050" y="4439"/>
                  <a:pt x="7083" y="4405"/>
                  <a:pt x="7116" y="4376"/>
                </a:cubicBezTo>
                <a:cubicBezTo>
                  <a:pt x="7150" y="4339"/>
                  <a:pt x="7180" y="4304"/>
                  <a:pt x="7213" y="4266"/>
                </a:cubicBezTo>
                <a:cubicBezTo>
                  <a:pt x="7245" y="4228"/>
                  <a:pt x="7274" y="4188"/>
                  <a:pt x="7306" y="4146"/>
                </a:cubicBezTo>
                <a:cubicBezTo>
                  <a:pt x="7334" y="4103"/>
                  <a:pt x="7362" y="4059"/>
                  <a:pt x="7391" y="4011"/>
                </a:cubicBezTo>
                <a:cubicBezTo>
                  <a:pt x="7407" y="3988"/>
                  <a:pt x="7420" y="3963"/>
                  <a:pt x="7433" y="3940"/>
                </a:cubicBezTo>
                <a:cubicBezTo>
                  <a:pt x="7458" y="3896"/>
                  <a:pt x="7482" y="3852"/>
                  <a:pt x="7506" y="3806"/>
                </a:cubicBezTo>
                <a:cubicBezTo>
                  <a:pt x="7552" y="3713"/>
                  <a:pt x="7595" y="3620"/>
                  <a:pt x="7640" y="3526"/>
                </a:cubicBezTo>
                <a:cubicBezTo>
                  <a:pt x="7679" y="3427"/>
                  <a:pt x="7716" y="3326"/>
                  <a:pt x="7754" y="3225"/>
                </a:cubicBezTo>
                <a:cubicBezTo>
                  <a:pt x="7777" y="3148"/>
                  <a:pt x="7802" y="3068"/>
                  <a:pt x="7825" y="2990"/>
                </a:cubicBezTo>
                <a:cubicBezTo>
                  <a:pt x="7838" y="2936"/>
                  <a:pt x="7852" y="2884"/>
                  <a:pt x="7868" y="2831"/>
                </a:cubicBezTo>
                <a:cubicBezTo>
                  <a:pt x="7878" y="2776"/>
                  <a:pt x="7889" y="2723"/>
                  <a:pt x="7900" y="2668"/>
                </a:cubicBezTo>
                <a:cubicBezTo>
                  <a:pt x="7909" y="2615"/>
                  <a:pt x="7919" y="2558"/>
                  <a:pt x="7931" y="2499"/>
                </a:cubicBezTo>
                <a:cubicBezTo>
                  <a:pt x="7938" y="2444"/>
                  <a:pt x="7945" y="2390"/>
                  <a:pt x="7952" y="2336"/>
                </a:cubicBezTo>
                <a:cubicBezTo>
                  <a:pt x="7956" y="2279"/>
                  <a:pt x="7961" y="2223"/>
                  <a:pt x="7965" y="2167"/>
                </a:cubicBezTo>
                <a:cubicBezTo>
                  <a:pt x="7967" y="2109"/>
                  <a:pt x="7971" y="2053"/>
                  <a:pt x="7973" y="1999"/>
                </a:cubicBezTo>
                <a:cubicBezTo>
                  <a:pt x="7972" y="1942"/>
                  <a:pt x="7972" y="1884"/>
                  <a:pt x="7971" y="1829"/>
                </a:cubicBezTo>
                <a:cubicBezTo>
                  <a:pt x="7968" y="1772"/>
                  <a:pt x="7965" y="1712"/>
                  <a:pt x="7963" y="1659"/>
                </a:cubicBezTo>
                <a:cubicBezTo>
                  <a:pt x="7958" y="1603"/>
                  <a:pt x="7954" y="1545"/>
                  <a:pt x="7949" y="1488"/>
                </a:cubicBezTo>
                <a:cubicBezTo>
                  <a:pt x="7945" y="1461"/>
                  <a:pt x="7941" y="1431"/>
                  <a:pt x="7937" y="1404"/>
                </a:cubicBezTo>
                <a:cubicBezTo>
                  <a:pt x="7931" y="1365"/>
                  <a:pt x="7924" y="1326"/>
                  <a:pt x="7916" y="1289"/>
                </a:cubicBezTo>
                <a:cubicBezTo>
                  <a:pt x="7908" y="1226"/>
                  <a:pt x="7900" y="1162"/>
                  <a:pt x="7892" y="1098"/>
                </a:cubicBezTo>
                <a:cubicBezTo>
                  <a:pt x="7889" y="1056"/>
                  <a:pt x="7886" y="1013"/>
                  <a:pt x="7883" y="969"/>
                </a:cubicBezTo>
                <a:cubicBezTo>
                  <a:pt x="7884" y="929"/>
                  <a:pt x="7884" y="887"/>
                  <a:pt x="7885" y="845"/>
                </a:cubicBezTo>
                <a:cubicBezTo>
                  <a:pt x="7891" y="805"/>
                  <a:pt x="7896" y="765"/>
                  <a:pt x="7903" y="727"/>
                </a:cubicBezTo>
                <a:cubicBezTo>
                  <a:pt x="7913" y="702"/>
                  <a:pt x="7922" y="677"/>
                  <a:pt x="7934" y="649"/>
                </a:cubicBezTo>
                <a:cubicBezTo>
                  <a:pt x="7942" y="632"/>
                  <a:pt x="7950" y="617"/>
                  <a:pt x="7958" y="601"/>
                </a:cubicBezTo>
                <a:cubicBezTo>
                  <a:pt x="7968" y="588"/>
                  <a:pt x="7979" y="573"/>
                  <a:pt x="7992" y="558"/>
                </a:cubicBezTo>
                <a:cubicBezTo>
                  <a:pt x="8005" y="547"/>
                  <a:pt x="8016" y="534"/>
                  <a:pt x="8030" y="522"/>
                </a:cubicBezTo>
                <a:cubicBezTo>
                  <a:pt x="8036" y="517"/>
                  <a:pt x="8043" y="513"/>
                  <a:pt x="8050" y="507"/>
                </a:cubicBezTo>
                <a:cubicBezTo>
                  <a:pt x="8065" y="498"/>
                  <a:pt x="8076" y="492"/>
                  <a:pt x="8088" y="485"/>
                </a:cubicBezTo>
                <a:cubicBezTo>
                  <a:pt x="8110" y="479"/>
                  <a:pt x="8138" y="475"/>
                  <a:pt x="8159" y="470"/>
                </a:cubicBezTo>
                <a:lnTo>
                  <a:pt x="8229" y="479"/>
                </a:lnTo>
                <a:cubicBezTo>
                  <a:pt x="8251" y="491"/>
                  <a:pt x="8279" y="503"/>
                  <a:pt x="8301" y="515"/>
                </a:cubicBezTo>
                <a:cubicBezTo>
                  <a:pt x="8325" y="530"/>
                  <a:pt x="8348" y="548"/>
                  <a:pt x="8370" y="564"/>
                </a:cubicBezTo>
                <a:cubicBezTo>
                  <a:pt x="8391" y="586"/>
                  <a:pt x="8412" y="608"/>
                  <a:pt x="8433" y="629"/>
                </a:cubicBezTo>
                <a:lnTo>
                  <a:pt x="8490" y="704"/>
                </a:lnTo>
                <a:cubicBezTo>
                  <a:pt x="8505" y="729"/>
                  <a:pt x="8523" y="754"/>
                  <a:pt x="8538" y="780"/>
                </a:cubicBezTo>
                <a:cubicBezTo>
                  <a:pt x="8544" y="793"/>
                  <a:pt x="8552" y="805"/>
                  <a:pt x="8559" y="818"/>
                </a:cubicBezTo>
                <a:cubicBezTo>
                  <a:pt x="8588" y="881"/>
                  <a:pt x="8617" y="941"/>
                  <a:pt x="8645" y="1003"/>
                </a:cubicBezTo>
                <a:cubicBezTo>
                  <a:pt x="8694" y="1105"/>
                  <a:pt x="8743" y="1207"/>
                  <a:pt x="8792" y="1307"/>
                </a:cubicBezTo>
                <a:cubicBezTo>
                  <a:pt x="8816" y="1352"/>
                  <a:pt x="8842" y="1398"/>
                  <a:pt x="8868" y="1441"/>
                </a:cubicBezTo>
                <a:cubicBezTo>
                  <a:pt x="8886" y="1468"/>
                  <a:pt x="8905" y="1493"/>
                  <a:pt x="8925" y="1521"/>
                </a:cubicBezTo>
                <a:cubicBezTo>
                  <a:pt x="8944" y="1544"/>
                  <a:pt x="8961" y="1566"/>
                  <a:pt x="8982" y="1592"/>
                </a:cubicBezTo>
                <a:cubicBezTo>
                  <a:pt x="9001" y="1609"/>
                  <a:pt x="9021" y="1624"/>
                  <a:pt x="9039" y="1642"/>
                </a:cubicBezTo>
                <a:cubicBezTo>
                  <a:pt x="9061" y="1653"/>
                  <a:pt x="9084" y="1665"/>
                  <a:pt x="9103" y="1676"/>
                </a:cubicBezTo>
                <a:cubicBezTo>
                  <a:pt x="9126" y="1680"/>
                  <a:pt x="9147" y="1685"/>
                  <a:pt x="9168" y="1690"/>
                </a:cubicBezTo>
                <a:lnTo>
                  <a:pt x="9236" y="1681"/>
                </a:lnTo>
                <a:cubicBezTo>
                  <a:pt x="9260" y="1670"/>
                  <a:pt x="9284" y="1660"/>
                  <a:pt x="9308" y="1647"/>
                </a:cubicBezTo>
                <a:cubicBezTo>
                  <a:pt x="9334" y="1626"/>
                  <a:pt x="9358" y="1606"/>
                  <a:pt x="9384" y="1583"/>
                </a:cubicBezTo>
                <a:cubicBezTo>
                  <a:pt x="9411" y="1551"/>
                  <a:pt x="9435" y="1519"/>
                  <a:pt x="9463" y="1486"/>
                </a:cubicBezTo>
                <a:cubicBezTo>
                  <a:pt x="9477" y="1466"/>
                  <a:pt x="9491" y="1445"/>
                  <a:pt x="9504" y="1425"/>
                </a:cubicBezTo>
                <a:cubicBezTo>
                  <a:pt x="9518" y="1403"/>
                  <a:pt x="9531" y="1378"/>
                  <a:pt x="9544" y="1356"/>
                </a:cubicBezTo>
                <a:cubicBezTo>
                  <a:pt x="9568" y="1307"/>
                  <a:pt x="9590" y="1256"/>
                  <a:pt x="9614" y="1210"/>
                </a:cubicBezTo>
                <a:cubicBezTo>
                  <a:pt x="9632" y="1155"/>
                  <a:pt x="9653" y="1102"/>
                  <a:pt x="9672" y="1047"/>
                </a:cubicBezTo>
                <a:cubicBezTo>
                  <a:pt x="9688" y="992"/>
                  <a:pt x="9705" y="935"/>
                  <a:pt x="9722" y="880"/>
                </a:cubicBezTo>
                <a:cubicBezTo>
                  <a:pt x="9729" y="852"/>
                  <a:pt x="9735" y="823"/>
                  <a:pt x="9743" y="796"/>
                </a:cubicBezTo>
                <a:cubicBezTo>
                  <a:pt x="9761" y="729"/>
                  <a:pt x="9779" y="662"/>
                  <a:pt x="9795" y="595"/>
                </a:cubicBezTo>
                <a:cubicBezTo>
                  <a:pt x="9826" y="490"/>
                  <a:pt x="9855" y="387"/>
                  <a:pt x="9884" y="283"/>
                </a:cubicBezTo>
                <a:cubicBezTo>
                  <a:pt x="9911" y="218"/>
                  <a:pt x="9933" y="154"/>
                  <a:pt x="9955" y="89"/>
                </a:cubicBezTo>
                <a:cubicBezTo>
                  <a:pt x="9974" y="59"/>
                  <a:pt x="9987" y="28"/>
                  <a:pt x="10000" y="0"/>
                </a:cubicBezTo>
              </a:path>
            </a:pathLst>
          </a:custGeom>
          <a:noFill/>
          <a:ln w="17463">
            <a:solidFill>
              <a:schemeClr val="bg1">
                <a:alpha val="34000"/>
              </a:schemeClr>
            </a:solidFill>
            <a:prstDash val="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en-US"/>
          </a:p>
        </p:txBody>
      </p:sp>
      <p:grpSp>
        <p:nvGrpSpPr>
          <p:cNvPr id="29" name="Group 28"/>
          <p:cNvGrpSpPr/>
          <p:nvPr userDrawn="1"/>
        </p:nvGrpSpPr>
        <p:grpSpPr>
          <a:xfrm>
            <a:off x="269276" y="101170"/>
            <a:ext cx="3729078" cy="4215085"/>
            <a:chOff x="269276" y="101170"/>
            <a:chExt cx="3729078" cy="4215085"/>
          </a:xfrm>
          <a:effectLst>
            <a:outerShdw blurRad="254000" dist="165100" dir="10200000" algn="tr" rotWithShape="0">
              <a:prstClr val="black">
                <a:alpha val="40000"/>
              </a:prstClr>
            </a:outerShdw>
          </a:effectLst>
        </p:grpSpPr>
        <p:sp>
          <p:nvSpPr>
            <p:cNvPr id="30" name="Freeform 99"/>
            <p:cNvSpPr/>
            <p:nvPr userDrawn="1"/>
          </p:nvSpPr>
          <p:spPr bwMode="auto">
            <a:xfrm rot="900000">
              <a:off x="2527762" y="982518"/>
              <a:ext cx="831594" cy="898279"/>
            </a:xfrm>
            <a:custGeom>
              <a:avLst/>
              <a:gdLst>
                <a:gd name="T0" fmla="*/ 188 w 849"/>
                <a:gd name="T1" fmla="*/ 0 h 917"/>
                <a:gd name="T2" fmla="*/ 0 w 849"/>
                <a:gd name="T3" fmla="*/ 327 h 917"/>
                <a:gd name="T4" fmla="*/ 849 w 849"/>
                <a:gd name="T5" fmla="*/ 917 h 917"/>
                <a:gd name="T6" fmla="*/ 188 w 849"/>
                <a:gd name="T7" fmla="*/ 0 h 917"/>
              </a:gdLst>
              <a:ahLst/>
              <a:cxnLst>
                <a:cxn ang="0">
                  <a:pos x="T0" y="T1"/>
                </a:cxn>
                <a:cxn ang="0">
                  <a:pos x="T2" y="T3"/>
                </a:cxn>
                <a:cxn ang="0">
                  <a:pos x="T4" y="T5"/>
                </a:cxn>
                <a:cxn ang="0">
                  <a:pos x="T6" y="T7"/>
                </a:cxn>
              </a:cxnLst>
              <a:rect l="0" t="0" r="r" b="b"/>
              <a:pathLst>
                <a:path w="849" h="917">
                  <a:moveTo>
                    <a:pt x="188" y="0"/>
                  </a:moveTo>
                  <a:lnTo>
                    <a:pt x="0" y="327"/>
                  </a:lnTo>
                  <a:lnTo>
                    <a:pt x="849" y="917"/>
                  </a:lnTo>
                  <a:lnTo>
                    <a:pt x="188" y="0"/>
                  </a:lnTo>
                  <a:close/>
                </a:path>
              </a:pathLst>
            </a:custGeom>
            <a:solidFill>
              <a:srgbClr val="F164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7" name="Freeform 101"/>
            <p:cNvSpPr/>
            <p:nvPr userDrawn="1"/>
          </p:nvSpPr>
          <p:spPr bwMode="auto">
            <a:xfrm rot="900000">
              <a:off x="3645319" y="921682"/>
              <a:ext cx="353035" cy="223590"/>
            </a:xfrm>
            <a:custGeom>
              <a:avLst/>
              <a:gdLst>
                <a:gd name="T0" fmla="*/ 358 w 358"/>
                <a:gd name="T1" fmla="*/ 228 h 228"/>
                <a:gd name="T2" fmla="*/ 36 w 358"/>
                <a:gd name="T3" fmla="*/ 0 h 228"/>
                <a:gd name="T4" fmla="*/ 0 w 358"/>
                <a:gd name="T5" fmla="*/ 228 h 228"/>
                <a:gd name="T6" fmla="*/ 358 w 358"/>
                <a:gd name="T7" fmla="*/ 228 h 228"/>
              </a:gdLst>
              <a:ahLst/>
              <a:cxnLst>
                <a:cxn ang="0">
                  <a:pos x="T0" y="T1"/>
                </a:cxn>
                <a:cxn ang="0">
                  <a:pos x="T2" y="T3"/>
                </a:cxn>
                <a:cxn ang="0">
                  <a:pos x="T4" y="T5"/>
                </a:cxn>
                <a:cxn ang="0">
                  <a:pos x="T6" y="T7"/>
                </a:cxn>
              </a:cxnLst>
              <a:rect l="0" t="0" r="r" b="b"/>
              <a:pathLst>
                <a:path w="358" h="228">
                  <a:moveTo>
                    <a:pt x="358" y="228"/>
                  </a:moveTo>
                  <a:lnTo>
                    <a:pt x="36" y="0"/>
                  </a:lnTo>
                  <a:lnTo>
                    <a:pt x="0" y="228"/>
                  </a:lnTo>
                  <a:lnTo>
                    <a:pt x="358" y="22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2" name="Freeform 104"/>
            <p:cNvSpPr/>
            <p:nvPr userDrawn="1"/>
          </p:nvSpPr>
          <p:spPr bwMode="auto">
            <a:xfrm rot="900000">
              <a:off x="1185061" y="2009013"/>
              <a:ext cx="1165017" cy="1212088"/>
            </a:xfrm>
            <a:custGeom>
              <a:avLst/>
              <a:gdLst>
                <a:gd name="T0" fmla="*/ 0 w 1187"/>
                <a:gd name="T1" fmla="*/ 1234 h 1234"/>
                <a:gd name="T2" fmla="*/ 1187 w 1187"/>
                <a:gd name="T3" fmla="*/ 222 h 1234"/>
                <a:gd name="T4" fmla="*/ 585 w 1187"/>
                <a:gd name="T5" fmla="*/ 0 h 1234"/>
                <a:gd name="T6" fmla="*/ 0 w 1187"/>
                <a:gd name="T7" fmla="*/ 1234 h 1234"/>
              </a:gdLst>
              <a:ahLst/>
              <a:cxnLst>
                <a:cxn ang="0">
                  <a:pos x="T0" y="T1"/>
                </a:cxn>
                <a:cxn ang="0">
                  <a:pos x="T2" y="T3"/>
                </a:cxn>
                <a:cxn ang="0">
                  <a:pos x="T4" y="T5"/>
                </a:cxn>
                <a:cxn ang="0">
                  <a:pos x="T6" y="T7"/>
                </a:cxn>
              </a:cxnLst>
              <a:rect l="0" t="0" r="r" b="b"/>
              <a:pathLst>
                <a:path w="1187" h="1234">
                  <a:moveTo>
                    <a:pt x="0" y="1234"/>
                  </a:moveTo>
                  <a:lnTo>
                    <a:pt x="1187" y="222"/>
                  </a:lnTo>
                  <a:lnTo>
                    <a:pt x="585" y="0"/>
                  </a:lnTo>
                  <a:lnTo>
                    <a:pt x="0" y="1234"/>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3" name="Freeform 103"/>
            <p:cNvSpPr/>
            <p:nvPr userDrawn="1"/>
          </p:nvSpPr>
          <p:spPr bwMode="auto">
            <a:xfrm rot="900000">
              <a:off x="407618" y="101170"/>
              <a:ext cx="1694568" cy="988498"/>
            </a:xfrm>
            <a:custGeom>
              <a:avLst/>
              <a:gdLst>
                <a:gd name="T0" fmla="*/ 0 w 1727"/>
                <a:gd name="T1" fmla="*/ 845 h 1008"/>
                <a:gd name="T2" fmla="*/ 1650 w 1727"/>
                <a:gd name="T3" fmla="*/ 0 h 1008"/>
                <a:gd name="T4" fmla="*/ 1727 w 1727"/>
                <a:gd name="T5" fmla="*/ 338 h 1008"/>
                <a:gd name="T6" fmla="*/ 303 w 1727"/>
                <a:gd name="T7" fmla="*/ 1008 h 1008"/>
                <a:gd name="T8" fmla="*/ 0 w 1727"/>
                <a:gd name="T9" fmla="*/ 845 h 1008"/>
              </a:gdLst>
              <a:ahLst/>
              <a:cxnLst>
                <a:cxn ang="0">
                  <a:pos x="T0" y="T1"/>
                </a:cxn>
                <a:cxn ang="0">
                  <a:pos x="T2" y="T3"/>
                </a:cxn>
                <a:cxn ang="0">
                  <a:pos x="T4" y="T5"/>
                </a:cxn>
                <a:cxn ang="0">
                  <a:pos x="T6" y="T7"/>
                </a:cxn>
                <a:cxn ang="0">
                  <a:pos x="T8" y="T9"/>
                </a:cxn>
              </a:cxnLst>
              <a:rect l="0" t="0" r="r" b="b"/>
              <a:pathLst>
                <a:path w="1727" h="1008">
                  <a:moveTo>
                    <a:pt x="0" y="845"/>
                  </a:moveTo>
                  <a:lnTo>
                    <a:pt x="1650" y="0"/>
                  </a:lnTo>
                  <a:lnTo>
                    <a:pt x="1727" y="338"/>
                  </a:lnTo>
                  <a:lnTo>
                    <a:pt x="303" y="1008"/>
                  </a:lnTo>
                  <a:lnTo>
                    <a:pt x="0" y="84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4" name="Freeform 105"/>
            <p:cNvSpPr/>
            <p:nvPr userDrawn="1"/>
          </p:nvSpPr>
          <p:spPr bwMode="auto">
            <a:xfrm rot="900000">
              <a:off x="1011962" y="2205890"/>
              <a:ext cx="1165017" cy="2110365"/>
            </a:xfrm>
            <a:custGeom>
              <a:avLst/>
              <a:gdLst>
                <a:gd name="T0" fmla="*/ 1083 w 1187"/>
                <a:gd name="T1" fmla="*/ 2151 h 2151"/>
                <a:gd name="T2" fmla="*/ 1187 w 1187"/>
                <a:gd name="T3" fmla="*/ 0 h 2151"/>
                <a:gd name="T4" fmla="*/ 0 w 1187"/>
                <a:gd name="T5" fmla="*/ 1012 h 2151"/>
                <a:gd name="T6" fmla="*/ 1083 w 1187"/>
                <a:gd name="T7" fmla="*/ 2151 h 2151"/>
              </a:gdLst>
              <a:ahLst/>
              <a:cxnLst>
                <a:cxn ang="0">
                  <a:pos x="T0" y="T1"/>
                </a:cxn>
                <a:cxn ang="0">
                  <a:pos x="T2" y="T3"/>
                </a:cxn>
                <a:cxn ang="0">
                  <a:pos x="T4" y="T5"/>
                </a:cxn>
                <a:cxn ang="0">
                  <a:pos x="T6" y="T7"/>
                </a:cxn>
              </a:cxnLst>
              <a:rect l="0" t="0" r="r" b="b"/>
              <a:pathLst>
                <a:path w="1187" h="2151">
                  <a:moveTo>
                    <a:pt x="1083" y="2151"/>
                  </a:moveTo>
                  <a:lnTo>
                    <a:pt x="1187" y="0"/>
                  </a:lnTo>
                  <a:lnTo>
                    <a:pt x="0" y="1012"/>
                  </a:lnTo>
                  <a:lnTo>
                    <a:pt x="1083" y="215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5" name="Freeform 98"/>
            <p:cNvSpPr/>
            <p:nvPr userDrawn="1"/>
          </p:nvSpPr>
          <p:spPr bwMode="auto">
            <a:xfrm rot="900000">
              <a:off x="269276" y="434146"/>
              <a:ext cx="1859318" cy="1376838"/>
            </a:xfrm>
            <a:custGeom>
              <a:avLst/>
              <a:gdLst>
                <a:gd name="T0" fmla="*/ 0 w 1893"/>
                <a:gd name="T1" fmla="*/ 813 h 1404"/>
                <a:gd name="T2" fmla="*/ 1727 w 1893"/>
                <a:gd name="T3" fmla="*/ 0 h 1404"/>
                <a:gd name="T4" fmla="*/ 1893 w 1893"/>
                <a:gd name="T5" fmla="*/ 1404 h 1404"/>
                <a:gd name="T6" fmla="*/ 0 w 1893"/>
                <a:gd name="T7" fmla="*/ 813 h 1404"/>
              </a:gdLst>
              <a:ahLst/>
              <a:cxnLst>
                <a:cxn ang="0">
                  <a:pos x="T0" y="T1"/>
                </a:cxn>
                <a:cxn ang="0">
                  <a:pos x="T2" y="T3"/>
                </a:cxn>
                <a:cxn ang="0">
                  <a:pos x="T4" y="T5"/>
                </a:cxn>
                <a:cxn ang="0">
                  <a:pos x="T6" y="T7"/>
                </a:cxn>
              </a:cxnLst>
              <a:rect l="0" t="0" r="r" b="b"/>
              <a:pathLst>
                <a:path w="1893" h="1404">
                  <a:moveTo>
                    <a:pt x="0" y="813"/>
                  </a:moveTo>
                  <a:lnTo>
                    <a:pt x="1727" y="0"/>
                  </a:lnTo>
                  <a:lnTo>
                    <a:pt x="1893" y="1404"/>
                  </a:lnTo>
                  <a:lnTo>
                    <a:pt x="0" y="813"/>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6" name="Freeform: Shape 35"/>
            <p:cNvSpPr/>
            <p:nvPr userDrawn="1"/>
          </p:nvSpPr>
          <p:spPr bwMode="auto">
            <a:xfrm rot="900000">
              <a:off x="2717095" y="1021821"/>
              <a:ext cx="637086" cy="883902"/>
            </a:xfrm>
            <a:custGeom>
              <a:avLst/>
              <a:gdLst>
                <a:gd name="connsiteX0" fmla="*/ 0 w 637086"/>
                <a:gd name="connsiteY0" fmla="*/ 0 h 883902"/>
                <a:gd name="connsiteX1" fmla="*/ 637086 w 637086"/>
                <a:gd name="connsiteY1" fmla="*/ 883902 h 883902"/>
                <a:gd name="connsiteX2" fmla="*/ 239705 w 637086"/>
                <a:gd name="connsiteY2" fmla="*/ 607724 h 883902"/>
              </a:gdLst>
              <a:ahLst/>
              <a:cxnLst>
                <a:cxn ang="0">
                  <a:pos x="connsiteX0" y="connsiteY0"/>
                </a:cxn>
                <a:cxn ang="0">
                  <a:pos x="connsiteX1" y="connsiteY1"/>
                </a:cxn>
                <a:cxn ang="0">
                  <a:pos x="connsiteX2" y="connsiteY2"/>
                </a:cxn>
              </a:cxnLst>
              <a:rect l="l" t="t" r="r" b="b"/>
              <a:pathLst>
                <a:path w="637086" h="883902">
                  <a:moveTo>
                    <a:pt x="0" y="0"/>
                  </a:moveTo>
                  <a:lnTo>
                    <a:pt x="637086" y="883902"/>
                  </a:lnTo>
                  <a:lnTo>
                    <a:pt x="239705" y="607724"/>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en-US"/>
            </a:p>
          </p:txBody>
        </p:sp>
        <p:sp>
          <p:nvSpPr>
            <p:cNvPr id="37" name="Freeform 100"/>
            <p:cNvSpPr/>
            <p:nvPr userDrawn="1"/>
          </p:nvSpPr>
          <p:spPr bwMode="auto">
            <a:xfrm rot="900000">
              <a:off x="2741308" y="760837"/>
              <a:ext cx="835518" cy="1172862"/>
            </a:xfrm>
            <a:custGeom>
              <a:avLst/>
              <a:gdLst>
                <a:gd name="T0" fmla="*/ 854 w 854"/>
                <a:gd name="T1" fmla="*/ 0 h 1197"/>
                <a:gd name="T2" fmla="*/ 661 w 854"/>
                <a:gd name="T3" fmla="*/ 1197 h 1197"/>
                <a:gd name="T4" fmla="*/ 0 w 854"/>
                <a:gd name="T5" fmla="*/ 280 h 1197"/>
                <a:gd name="T6" fmla="*/ 854 w 854"/>
                <a:gd name="T7" fmla="*/ 0 h 1197"/>
              </a:gdLst>
              <a:ahLst/>
              <a:cxnLst>
                <a:cxn ang="0">
                  <a:pos x="T0" y="T1"/>
                </a:cxn>
                <a:cxn ang="0">
                  <a:pos x="T2" y="T3"/>
                </a:cxn>
                <a:cxn ang="0">
                  <a:pos x="T4" y="T5"/>
                </a:cxn>
                <a:cxn ang="0">
                  <a:pos x="T6" y="T7"/>
                </a:cxn>
              </a:cxnLst>
              <a:rect l="0" t="0" r="r" b="b"/>
              <a:pathLst>
                <a:path w="854" h="1197">
                  <a:moveTo>
                    <a:pt x="854" y="0"/>
                  </a:moveTo>
                  <a:lnTo>
                    <a:pt x="661" y="1197"/>
                  </a:lnTo>
                  <a:lnTo>
                    <a:pt x="0" y="280"/>
                  </a:lnTo>
                  <a:lnTo>
                    <a:pt x="854"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8" name="Freeform: Shape 37"/>
            <p:cNvSpPr/>
            <p:nvPr userDrawn="1"/>
          </p:nvSpPr>
          <p:spPr bwMode="auto">
            <a:xfrm rot="900000">
              <a:off x="3649652" y="888768"/>
              <a:ext cx="95216" cy="223133"/>
            </a:xfrm>
            <a:custGeom>
              <a:avLst/>
              <a:gdLst>
                <a:gd name="connsiteX0" fmla="*/ 35428 w 95216"/>
                <a:gd name="connsiteY0" fmla="*/ 0 h 223133"/>
                <a:gd name="connsiteX1" fmla="*/ 95216 w 95216"/>
                <a:gd name="connsiteY1" fmla="*/ 223133 h 223133"/>
                <a:gd name="connsiteX2" fmla="*/ 0 w 95216"/>
                <a:gd name="connsiteY2" fmla="*/ 223133 h 223133"/>
              </a:gdLst>
              <a:ahLst/>
              <a:cxnLst>
                <a:cxn ang="0">
                  <a:pos x="connsiteX0" y="connsiteY0"/>
                </a:cxn>
                <a:cxn ang="0">
                  <a:pos x="connsiteX1" y="connsiteY1"/>
                </a:cxn>
                <a:cxn ang="0">
                  <a:pos x="connsiteX2" y="connsiteY2"/>
                </a:cxn>
              </a:cxnLst>
              <a:rect l="l" t="t" r="r" b="b"/>
              <a:pathLst>
                <a:path w="95216" h="223133">
                  <a:moveTo>
                    <a:pt x="35428" y="0"/>
                  </a:moveTo>
                  <a:lnTo>
                    <a:pt x="95216" y="223133"/>
                  </a:lnTo>
                  <a:lnTo>
                    <a:pt x="0" y="223133"/>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en-US"/>
            </a:p>
          </p:txBody>
        </p:sp>
        <p:sp>
          <p:nvSpPr>
            <p:cNvPr id="39" name="Freeform 102"/>
            <p:cNvSpPr/>
            <p:nvPr userDrawn="1"/>
          </p:nvSpPr>
          <p:spPr bwMode="auto">
            <a:xfrm rot="900000">
              <a:off x="2019446" y="414591"/>
              <a:ext cx="843363" cy="737451"/>
            </a:xfrm>
            <a:custGeom>
              <a:avLst/>
              <a:gdLst>
                <a:gd name="T0" fmla="*/ 0 w 860"/>
                <a:gd name="T1" fmla="*/ 0 h 752"/>
                <a:gd name="T2" fmla="*/ 860 w 860"/>
                <a:gd name="T3" fmla="*/ 425 h 752"/>
                <a:gd name="T4" fmla="*/ 672 w 860"/>
                <a:gd name="T5" fmla="*/ 752 h 752"/>
                <a:gd name="T6" fmla="*/ 77 w 860"/>
                <a:gd name="T7" fmla="*/ 338 h 752"/>
                <a:gd name="T8" fmla="*/ 0 w 860"/>
                <a:gd name="T9" fmla="*/ 0 h 752"/>
              </a:gdLst>
              <a:ahLst/>
              <a:cxnLst>
                <a:cxn ang="0">
                  <a:pos x="T0" y="T1"/>
                </a:cxn>
                <a:cxn ang="0">
                  <a:pos x="T2" y="T3"/>
                </a:cxn>
                <a:cxn ang="0">
                  <a:pos x="T4" y="T5"/>
                </a:cxn>
                <a:cxn ang="0">
                  <a:pos x="T6" y="T7"/>
                </a:cxn>
                <a:cxn ang="0">
                  <a:pos x="T8" y="T9"/>
                </a:cxn>
              </a:cxnLst>
              <a:rect l="0" t="0" r="r" b="b"/>
              <a:pathLst>
                <a:path w="860" h="752">
                  <a:moveTo>
                    <a:pt x="0" y="0"/>
                  </a:moveTo>
                  <a:lnTo>
                    <a:pt x="860" y="425"/>
                  </a:lnTo>
                  <a:lnTo>
                    <a:pt x="672" y="752"/>
                  </a:lnTo>
                  <a:lnTo>
                    <a:pt x="77" y="338"/>
                  </a:lnTo>
                  <a:lnTo>
                    <a:pt x="0" y="0"/>
                  </a:lnTo>
                  <a:close/>
                </a:path>
              </a:pathLst>
            </a:custGeom>
            <a:solidFill>
              <a:srgbClr val="CFDE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40" name="Freeform: Shape 39"/>
            <p:cNvSpPr/>
            <p:nvPr userDrawn="1"/>
          </p:nvSpPr>
          <p:spPr bwMode="auto">
            <a:xfrm rot="900000">
              <a:off x="2079967" y="325841"/>
              <a:ext cx="74528" cy="362005"/>
            </a:xfrm>
            <a:custGeom>
              <a:avLst/>
              <a:gdLst>
                <a:gd name="connsiteX0" fmla="*/ 0 w 74528"/>
                <a:gd name="connsiteY0" fmla="*/ 0 h 362005"/>
                <a:gd name="connsiteX1" fmla="*/ 74528 w 74528"/>
                <a:gd name="connsiteY1" fmla="*/ 326960 h 362005"/>
                <a:gd name="connsiteX2" fmla="*/ 0 w 74528"/>
                <a:gd name="connsiteY2" fmla="*/ 362005 h 362005"/>
              </a:gdLst>
              <a:ahLst/>
              <a:cxnLst>
                <a:cxn ang="0">
                  <a:pos x="connsiteX0" y="connsiteY0"/>
                </a:cxn>
                <a:cxn ang="0">
                  <a:pos x="connsiteX1" y="connsiteY1"/>
                </a:cxn>
                <a:cxn ang="0">
                  <a:pos x="connsiteX2" y="connsiteY2"/>
                </a:cxn>
              </a:cxnLst>
              <a:rect l="l" t="t" r="r" b="b"/>
              <a:pathLst>
                <a:path w="74528" h="362005">
                  <a:moveTo>
                    <a:pt x="0" y="0"/>
                  </a:moveTo>
                  <a:lnTo>
                    <a:pt x="74528" y="326960"/>
                  </a:lnTo>
                  <a:lnTo>
                    <a:pt x="0" y="362005"/>
                  </a:lnTo>
                  <a:close/>
                </a:path>
              </a:pathLst>
            </a:custGeom>
            <a:solidFill>
              <a:schemeClr val="tx1">
                <a:alpha val="40000"/>
              </a:schemeClr>
            </a:solidFill>
            <a:ln>
              <a:noFill/>
            </a:ln>
          </p:spPr>
          <p:txBody>
            <a:bodyPr vert="horz" wrap="square" lIns="91440" tIns="45720" rIns="91440" bIns="45720" numCol="1" anchor="t" anchorCtr="0" compatLnSpc="1">
              <a:noAutofit/>
            </a:bodyPr>
            <a:p>
              <a:endParaRPr lang="en-US"/>
            </a:p>
          </p:txBody>
        </p:sp>
        <p:sp>
          <p:nvSpPr>
            <p:cNvPr id="41" name="Freeform: Shape 40"/>
            <p:cNvSpPr/>
            <p:nvPr userDrawn="1"/>
          </p:nvSpPr>
          <p:spPr bwMode="auto">
            <a:xfrm rot="900000">
              <a:off x="1775590" y="2086757"/>
              <a:ext cx="694907" cy="219666"/>
            </a:xfrm>
            <a:custGeom>
              <a:avLst/>
              <a:gdLst>
                <a:gd name="connsiteX0" fmla="*/ 104056 w 694907"/>
                <a:gd name="connsiteY0" fmla="*/ 0 h 219666"/>
                <a:gd name="connsiteX1" fmla="*/ 694907 w 694907"/>
                <a:gd name="connsiteY1" fmla="*/ 218058 h 219666"/>
                <a:gd name="connsiteX2" fmla="*/ 693022 w 694907"/>
                <a:gd name="connsiteY2" fmla="*/ 219666 h 219666"/>
                <a:gd name="connsiteX3" fmla="*/ 0 w 694907"/>
                <a:gd name="connsiteY3" fmla="*/ 219666 h 219666"/>
              </a:gdLst>
              <a:ahLst/>
              <a:cxnLst>
                <a:cxn ang="0">
                  <a:pos x="connsiteX0" y="connsiteY0"/>
                </a:cxn>
                <a:cxn ang="0">
                  <a:pos x="connsiteX1" y="connsiteY1"/>
                </a:cxn>
                <a:cxn ang="0">
                  <a:pos x="connsiteX2" y="connsiteY2"/>
                </a:cxn>
                <a:cxn ang="0">
                  <a:pos x="connsiteX3" y="connsiteY3"/>
                </a:cxn>
              </a:cxnLst>
              <a:rect l="l" t="t" r="r" b="b"/>
              <a:pathLst>
                <a:path w="694907" h="219666">
                  <a:moveTo>
                    <a:pt x="104056" y="0"/>
                  </a:moveTo>
                  <a:lnTo>
                    <a:pt x="694907" y="218058"/>
                  </a:lnTo>
                  <a:lnTo>
                    <a:pt x="693022" y="219666"/>
                  </a:lnTo>
                  <a:lnTo>
                    <a:pt x="0" y="219666"/>
                  </a:lnTo>
                  <a:close/>
                </a:path>
              </a:pathLst>
            </a:custGeom>
            <a:solidFill>
              <a:schemeClr val="tx1">
                <a:alpha val="40000"/>
              </a:schemeClr>
            </a:solidFill>
            <a:ln>
              <a:noFill/>
            </a:ln>
          </p:spPr>
          <p:txBody>
            <a:bodyPr vert="horz" wrap="square" lIns="91440" tIns="45720" rIns="91440" bIns="45720" numCol="1" anchor="t" anchorCtr="0" compatLnSpc="1">
              <a:noAutofit/>
            </a:bodyPr>
            <a:p>
              <a:endParaRPr lang="en-US"/>
            </a:p>
          </p:txBody>
        </p:sp>
        <p:sp>
          <p:nvSpPr>
            <p:cNvPr id="42" name="Freeform: Shape 41"/>
            <p:cNvSpPr/>
            <p:nvPr userDrawn="1"/>
          </p:nvSpPr>
          <p:spPr bwMode="auto">
            <a:xfrm rot="900000">
              <a:off x="1156551" y="2224925"/>
              <a:ext cx="1165017" cy="993066"/>
            </a:xfrm>
            <a:custGeom>
              <a:avLst/>
              <a:gdLst>
                <a:gd name="connsiteX0" fmla="*/ 1165017 w 1165017"/>
                <a:gd name="connsiteY0" fmla="*/ 0 h 993066"/>
                <a:gd name="connsiteX1" fmla="*/ 1154626 w 1165017"/>
                <a:gd name="connsiteY1" fmla="*/ 214828 h 993066"/>
                <a:gd name="connsiteX2" fmla="*/ 175 w 1165017"/>
                <a:gd name="connsiteY2" fmla="*/ 993066 h 993066"/>
                <a:gd name="connsiteX3" fmla="*/ 0 w 1165017"/>
                <a:gd name="connsiteY3" fmla="*/ 992882 h 993066"/>
              </a:gdLst>
              <a:ahLst/>
              <a:cxnLst>
                <a:cxn ang="0">
                  <a:pos x="connsiteX0" y="connsiteY0"/>
                </a:cxn>
                <a:cxn ang="0">
                  <a:pos x="connsiteX1" y="connsiteY1"/>
                </a:cxn>
                <a:cxn ang="0">
                  <a:pos x="connsiteX2" y="connsiteY2"/>
                </a:cxn>
                <a:cxn ang="0">
                  <a:pos x="connsiteX3" y="connsiteY3"/>
                </a:cxn>
              </a:cxnLst>
              <a:rect l="l" t="t" r="r" b="b"/>
              <a:pathLst>
                <a:path w="1165017" h="993066">
                  <a:moveTo>
                    <a:pt x="1165017" y="0"/>
                  </a:moveTo>
                  <a:lnTo>
                    <a:pt x="1154626" y="214828"/>
                  </a:lnTo>
                  <a:lnTo>
                    <a:pt x="175" y="993066"/>
                  </a:lnTo>
                  <a:lnTo>
                    <a:pt x="0" y="992882"/>
                  </a:lnTo>
                  <a:close/>
                </a:path>
              </a:pathLst>
            </a:custGeom>
            <a:solidFill>
              <a:srgbClr val="8F1547"/>
            </a:solidFill>
            <a:ln>
              <a:noFill/>
            </a:ln>
          </p:spPr>
          <p:txBody>
            <a:bodyPr vert="horz" wrap="square" lIns="91440" tIns="45720" rIns="91440" bIns="45720" numCol="1" anchor="t" anchorCtr="0" compatLnSpc="1">
              <a:noAutofit/>
            </a:bodyPr>
            <a:p>
              <a:endParaRPr lang="en-US"/>
            </a:p>
          </p:txBody>
        </p:sp>
        <p:sp>
          <p:nvSpPr>
            <p:cNvPr id="43" name="Freeform 97"/>
            <p:cNvSpPr/>
            <p:nvPr userDrawn="1"/>
          </p:nvSpPr>
          <p:spPr bwMode="auto">
            <a:xfrm rot="900000">
              <a:off x="1885228" y="811629"/>
              <a:ext cx="1416064" cy="1596504"/>
            </a:xfrm>
            <a:custGeom>
              <a:avLst/>
              <a:gdLst>
                <a:gd name="T0" fmla="*/ 1444 w 1444"/>
                <a:gd name="T1" fmla="*/ 1004 h 1626"/>
                <a:gd name="T2" fmla="*/ 0 w 1444"/>
                <a:gd name="T3" fmla="*/ 0 h 1626"/>
                <a:gd name="T4" fmla="*/ 166 w 1444"/>
                <a:gd name="T5" fmla="*/ 1404 h 1626"/>
                <a:gd name="T6" fmla="*/ 768 w 1444"/>
                <a:gd name="T7" fmla="*/ 1626 h 1626"/>
                <a:gd name="T8" fmla="*/ 1444 w 1444"/>
                <a:gd name="T9" fmla="*/ 1004 h 1626"/>
              </a:gdLst>
              <a:ahLst/>
              <a:cxnLst>
                <a:cxn ang="0">
                  <a:pos x="T0" y="T1"/>
                </a:cxn>
                <a:cxn ang="0">
                  <a:pos x="T2" y="T3"/>
                </a:cxn>
                <a:cxn ang="0">
                  <a:pos x="T4" y="T5"/>
                </a:cxn>
                <a:cxn ang="0">
                  <a:pos x="T6" y="T7"/>
                </a:cxn>
                <a:cxn ang="0">
                  <a:pos x="T8" y="T9"/>
                </a:cxn>
              </a:cxnLst>
              <a:rect l="0" t="0" r="r" b="b"/>
              <a:pathLst>
                <a:path w="1444" h="1626">
                  <a:moveTo>
                    <a:pt x="1444" y="1004"/>
                  </a:moveTo>
                  <a:lnTo>
                    <a:pt x="0" y="0"/>
                  </a:lnTo>
                  <a:lnTo>
                    <a:pt x="166" y="1404"/>
                  </a:lnTo>
                  <a:lnTo>
                    <a:pt x="768" y="1626"/>
                  </a:lnTo>
                  <a:lnTo>
                    <a:pt x="1444" y="1004"/>
                  </a:lnTo>
                  <a:close/>
                </a:path>
              </a:pathLst>
            </a:custGeom>
            <a:solidFill>
              <a:srgbClr val="0F81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44" name="Freeform: Shape 43"/>
            <p:cNvSpPr/>
            <p:nvPr userDrawn="1"/>
          </p:nvSpPr>
          <p:spPr bwMode="auto">
            <a:xfrm rot="900000">
              <a:off x="1926972" y="668003"/>
              <a:ext cx="283372" cy="1423054"/>
            </a:xfrm>
            <a:custGeom>
              <a:avLst/>
              <a:gdLst>
                <a:gd name="connsiteX0" fmla="*/ 0 w 283372"/>
                <a:gd name="connsiteY0" fmla="*/ 0 h 1423054"/>
                <a:gd name="connsiteX1" fmla="*/ 1806 w 283372"/>
                <a:gd name="connsiteY1" fmla="*/ 1257 h 1423054"/>
                <a:gd name="connsiteX2" fmla="*/ 283372 w 283372"/>
                <a:gd name="connsiteY2" fmla="*/ 1423054 h 1423054"/>
                <a:gd name="connsiteX3" fmla="*/ 162789 w 283372"/>
                <a:gd name="connsiteY3" fmla="*/ 1378531 h 1423054"/>
              </a:gdLst>
              <a:ahLst/>
              <a:cxnLst>
                <a:cxn ang="0">
                  <a:pos x="connsiteX0" y="connsiteY0"/>
                </a:cxn>
                <a:cxn ang="0">
                  <a:pos x="connsiteX1" y="connsiteY1"/>
                </a:cxn>
                <a:cxn ang="0">
                  <a:pos x="connsiteX2" y="connsiteY2"/>
                </a:cxn>
                <a:cxn ang="0">
                  <a:pos x="connsiteX3" y="connsiteY3"/>
                </a:cxn>
              </a:cxnLst>
              <a:rect l="l" t="t" r="r" b="b"/>
              <a:pathLst>
                <a:path w="283372" h="1423054">
                  <a:moveTo>
                    <a:pt x="0" y="0"/>
                  </a:moveTo>
                  <a:lnTo>
                    <a:pt x="1806" y="1257"/>
                  </a:lnTo>
                  <a:lnTo>
                    <a:pt x="283372" y="1423054"/>
                  </a:lnTo>
                  <a:lnTo>
                    <a:pt x="162789" y="1378531"/>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pPr lvl="0"/>
              <a:endParaRPr lang="en-US"/>
            </a:p>
          </p:txBody>
        </p:sp>
      </p:grpSp>
      <p:grpSp>
        <p:nvGrpSpPr>
          <p:cNvPr id="8" name="Group 7"/>
          <p:cNvGrpSpPr/>
          <p:nvPr userDrawn="1"/>
        </p:nvGrpSpPr>
        <p:grpSpPr>
          <a:xfrm>
            <a:off x="269276" y="101170"/>
            <a:ext cx="3729078" cy="4215085"/>
            <a:chOff x="269276" y="101170"/>
            <a:chExt cx="3729078" cy="4215085"/>
          </a:xfrm>
          <a:effectLst>
            <a:outerShdw blurRad="254000" dist="165100" dir="10200000" algn="tr" rotWithShape="0">
              <a:prstClr val="black">
                <a:alpha val="40000"/>
              </a:prstClr>
            </a:outerShdw>
          </a:effectLst>
        </p:grpSpPr>
        <p:sp>
          <p:nvSpPr>
            <p:cNvPr id="9" name="Freeform 99"/>
            <p:cNvSpPr/>
            <p:nvPr userDrawn="1"/>
          </p:nvSpPr>
          <p:spPr bwMode="auto">
            <a:xfrm rot="900000">
              <a:off x="2527762" y="982518"/>
              <a:ext cx="831594" cy="898279"/>
            </a:xfrm>
            <a:custGeom>
              <a:avLst/>
              <a:gdLst>
                <a:gd name="T0" fmla="*/ 188 w 849"/>
                <a:gd name="T1" fmla="*/ 0 h 917"/>
                <a:gd name="T2" fmla="*/ 0 w 849"/>
                <a:gd name="T3" fmla="*/ 327 h 917"/>
                <a:gd name="T4" fmla="*/ 849 w 849"/>
                <a:gd name="T5" fmla="*/ 917 h 917"/>
                <a:gd name="T6" fmla="*/ 188 w 849"/>
                <a:gd name="T7" fmla="*/ 0 h 917"/>
              </a:gdLst>
              <a:ahLst/>
              <a:cxnLst>
                <a:cxn ang="0">
                  <a:pos x="T0" y="T1"/>
                </a:cxn>
                <a:cxn ang="0">
                  <a:pos x="T2" y="T3"/>
                </a:cxn>
                <a:cxn ang="0">
                  <a:pos x="T4" y="T5"/>
                </a:cxn>
                <a:cxn ang="0">
                  <a:pos x="T6" y="T7"/>
                </a:cxn>
              </a:cxnLst>
              <a:rect l="0" t="0" r="r" b="b"/>
              <a:pathLst>
                <a:path w="849" h="917">
                  <a:moveTo>
                    <a:pt x="188" y="0"/>
                  </a:moveTo>
                  <a:lnTo>
                    <a:pt x="0" y="327"/>
                  </a:lnTo>
                  <a:lnTo>
                    <a:pt x="849" y="917"/>
                  </a:lnTo>
                  <a:lnTo>
                    <a:pt x="188" y="0"/>
                  </a:lnTo>
                  <a:close/>
                </a:path>
              </a:pathLst>
            </a:custGeom>
            <a:solidFill>
              <a:srgbClr val="F164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2" name="Freeform 101"/>
            <p:cNvSpPr/>
            <p:nvPr userDrawn="1"/>
          </p:nvSpPr>
          <p:spPr bwMode="auto">
            <a:xfrm rot="900000">
              <a:off x="3645319" y="921682"/>
              <a:ext cx="353035" cy="223590"/>
            </a:xfrm>
            <a:custGeom>
              <a:avLst/>
              <a:gdLst>
                <a:gd name="T0" fmla="*/ 358 w 358"/>
                <a:gd name="T1" fmla="*/ 228 h 228"/>
                <a:gd name="T2" fmla="*/ 36 w 358"/>
                <a:gd name="T3" fmla="*/ 0 h 228"/>
                <a:gd name="T4" fmla="*/ 0 w 358"/>
                <a:gd name="T5" fmla="*/ 228 h 228"/>
                <a:gd name="T6" fmla="*/ 358 w 358"/>
                <a:gd name="T7" fmla="*/ 228 h 228"/>
              </a:gdLst>
              <a:ahLst/>
              <a:cxnLst>
                <a:cxn ang="0">
                  <a:pos x="T0" y="T1"/>
                </a:cxn>
                <a:cxn ang="0">
                  <a:pos x="T2" y="T3"/>
                </a:cxn>
                <a:cxn ang="0">
                  <a:pos x="T4" y="T5"/>
                </a:cxn>
                <a:cxn ang="0">
                  <a:pos x="T6" y="T7"/>
                </a:cxn>
              </a:cxnLst>
              <a:rect l="0" t="0" r="r" b="b"/>
              <a:pathLst>
                <a:path w="358" h="228">
                  <a:moveTo>
                    <a:pt x="358" y="228"/>
                  </a:moveTo>
                  <a:lnTo>
                    <a:pt x="36" y="0"/>
                  </a:lnTo>
                  <a:lnTo>
                    <a:pt x="0" y="228"/>
                  </a:lnTo>
                  <a:lnTo>
                    <a:pt x="358" y="22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3" name="Freeform 104"/>
            <p:cNvSpPr/>
            <p:nvPr userDrawn="1"/>
          </p:nvSpPr>
          <p:spPr bwMode="auto">
            <a:xfrm rot="900000">
              <a:off x="1185061" y="2009013"/>
              <a:ext cx="1165017" cy="1212088"/>
            </a:xfrm>
            <a:custGeom>
              <a:avLst/>
              <a:gdLst>
                <a:gd name="T0" fmla="*/ 0 w 1187"/>
                <a:gd name="T1" fmla="*/ 1234 h 1234"/>
                <a:gd name="T2" fmla="*/ 1187 w 1187"/>
                <a:gd name="T3" fmla="*/ 222 h 1234"/>
                <a:gd name="T4" fmla="*/ 585 w 1187"/>
                <a:gd name="T5" fmla="*/ 0 h 1234"/>
                <a:gd name="T6" fmla="*/ 0 w 1187"/>
                <a:gd name="T7" fmla="*/ 1234 h 1234"/>
              </a:gdLst>
              <a:ahLst/>
              <a:cxnLst>
                <a:cxn ang="0">
                  <a:pos x="T0" y="T1"/>
                </a:cxn>
                <a:cxn ang="0">
                  <a:pos x="T2" y="T3"/>
                </a:cxn>
                <a:cxn ang="0">
                  <a:pos x="T4" y="T5"/>
                </a:cxn>
                <a:cxn ang="0">
                  <a:pos x="T6" y="T7"/>
                </a:cxn>
              </a:cxnLst>
              <a:rect l="0" t="0" r="r" b="b"/>
              <a:pathLst>
                <a:path w="1187" h="1234">
                  <a:moveTo>
                    <a:pt x="0" y="1234"/>
                  </a:moveTo>
                  <a:lnTo>
                    <a:pt x="1187" y="222"/>
                  </a:lnTo>
                  <a:lnTo>
                    <a:pt x="585" y="0"/>
                  </a:lnTo>
                  <a:lnTo>
                    <a:pt x="0" y="1234"/>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4" name="Freeform 103"/>
            <p:cNvSpPr/>
            <p:nvPr userDrawn="1"/>
          </p:nvSpPr>
          <p:spPr bwMode="auto">
            <a:xfrm rot="900000">
              <a:off x="407618" y="101170"/>
              <a:ext cx="1694568" cy="988498"/>
            </a:xfrm>
            <a:custGeom>
              <a:avLst/>
              <a:gdLst>
                <a:gd name="T0" fmla="*/ 0 w 1727"/>
                <a:gd name="T1" fmla="*/ 845 h 1008"/>
                <a:gd name="T2" fmla="*/ 1650 w 1727"/>
                <a:gd name="T3" fmla="*/ 0 h 1008"/>
                <a:gd name="T4" fmla="*/ 1727 w 1727"/>
                <a:gd name="T5" fmla="*/ 338 h 1008"/>
                <a:gd name="T6" fmla="*/ 303 w 1727"/>
                <a:gd name="T7" fmla="*/ 1008 h 1008"/>
                <a:gd name="T8" fmla="*/ 0 w 1727"/>
                <a:gd name="T9" fmla="*/ 845 h 1008"/>
              </a:gdLst>
              <a:ahLst/>
              <a:cxnLst>
                <a:cxn ang="0">
                  <a:pos x="T0" y="T1"/>
                </a:cxn>
                <a:cxn ang="0">
                  <a:pos x="T2" y="T3"/>
                </a:cxn>
                <a:cxn ang="0">
                  <a:pos x="T4" y="T5"/>
                </a:cxn>
                <a:cxn ang="0">
                  <a:pos x="T6" y="T7"/>
                </a:cxn>
                <a:cxn ang="0">
                  <a:pos x="T8" y="T9"/>
                </a:cxn>
              </a:cxnLst>
              <a:rect l="0" t="0" r="r" b="b"/>
              <a:pathLst>
                <a:path w="1727" h="1008">
                  <a:moveTo>
                    <a:pt x="0" y="845"/>
                  </a:moveTo>
                  <a:lnTo>
                    <a:pt x="1650" y="0"/>
                  </a:lnTo>
                  <a:lnTo>
                    <a:pt x="1727" y="338"/>
                  </a:lnTo>
                  <a:lnTo>
                    <a:pt x="303" y="1008"/>
                  </a:lnTo>
                  <a:lnTo>
                    <a:pt x="0" y="84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5" name="Freeform 105"/>
            <p:cNvSpPr/>
            <p:nvPr userDrawn="1"/>
          </p:nvSpPr>
          <p:spPr bwMode="auto">
            <a:xfrm rot="900000">
              <a:off x="1011962" y="2205890"/>
              <a:ext cx="1165017" cy="2110365"/>
            </a:xfrm>
            <a:custGeom>
              <a:avLst/>
              <a:gdLst>
                <a:gd name="T0" fmla="*/ 1083 w 1187"/>
                <a:gd name="T1" fmla="*/ 2151 h 2151"/>
                <a:gd name="T2" fmla="*/ 1187 w 1187"/>
                <a:gd name="T3" fmla="*/ 0 h 2151"/>
                <a:gd name="T4" fmla="*/ 0 w 1187"/>
                <a:gd name="T5" fmla="*/ 1012 h 2151"/>
                <a:gd name="T6" fmla="*/ 1083 w 1187"/>
                <a:gd name="T7" fmla="*/ 2151 h 2151"/>
              </a:gdLst>
              <a:ahLst/>
              <a:cxnLst>
                <a:cxn ang="0">
                  <a:pos x="T0" y="T1"/>
                </a:cxn>
                <a:cxn ang="0">
                  <a:pos x="T2" y="T3"/>
                </a:cxn>
                <a:cxn ang="0">
                  <a:pos x="T4" y="T5"/>
                </a:cxn>
                <a:cxn ang="0">
                  <a:pos x="T6" y="T7"/>
                </a:cxn>
              </a:cxnLst>
              <a:rect l="0" t="0" r="r" b="b"/>
              <a:pathLst>
                <a:path w="1187" h="2151">
                  <a:moveTo>
                    <a:pt x="1083" y="2151"/>
                  </a:moveTo>
                  <a:lnTo>
                    <a:pt x="1187" y="0"/>
                  </a:lnTo>
                  <a:lnTo>
                    <a:pt x="0" y="1012"/>
                  </a:lnTo>
                  <a:lnTo>
                    <a:pt x="1083" y="215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6" name="Freeform 98"/>
            <p:cNvSpPr/>
            <p:nvPr userDrawn="1"/>
          </p:nvSpPr>
          <p:spPr bwMode="auto">
            <a:xfrm rot="900000">
              <a:off x="269276" y="434146"/>
              <a:ext cx="1859318" cy="1376838"/>
            </a:xfrm>
            <a:custGeom>
              <a:avLst/>
              <a:gdLst>
                <a:gd name="T0" fmla="*/ 0 w 1893"/>
                <a:gd name="T1" fmla="*/ 813 h 1404"/>
                <a:gd name="T2" fmla="*/ 1727 w 1893"/>
                <a:gd name="T3" fmla="*/ 0 h 1404"/>
                <a:gd name="T4" fmla="*/ 1893 w 1893"/>
                <a:gd name="T5" fmla="*/ 1404 h 1404"/>
                <a:gd name="T6" fmla="*/ 0 w 1893"/>
                <a:gd name="T7" fmla="*/ 813 h 1404"/>
              </a:gdLst>
              <a:ahLst/>
              <a:cxnLst>
                <a:cxn ang="0">
                  <a:pos x="T0" y="T1"/>
                </a:cxn>
                <a:cxn ang="0">
                  <a:pos x="T2" y="T3"/>
                </a:cxn>
                <a:cxn ang="0">
                  <a:pos x="T4" y="T5"/>
                </a:cxn>
                <a:cxn ang="0">
                  <a:pos x="T6" y="T7"/>
                </a:cxn>
              </a:cxnLst>
              <a:rect l="0" t="0" r="r" b="b"/>
              <a:pathLst>
                <a:path w="1893" h="1404">
                  <a:moveTo>
                    <a:pt x="0" y="813"/>
                  </a:moveTo>
                  <a:lnTo>
                    <a:pt x="1727" y="0"/>
                  </a:lnTo>
                  <a:lnTo>
                    <a:pt x="1893" y="1404"/>
                  </a:lnTo>
                  <a:lnTo>
                    <a:pt x="0" y="813"/>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7" name="Freeform: Shape 26"/>
            <p:cNvSpPr/>
            <p:nvPr userDrawn="1"/>
          </p:nvSpPr>
          <p:spPr bwMode="auto">
            <a:xfrm rot="900000">
              <a:off x="2717095" y="1021821"/>
              <a:ext cx="637086" cy="883902"/>
            </a:xfrm>
            <a:custGeom>
              <a:avLst/>
              <a:gdLst>
                <a:gd name="connsiteX0" fmla="*/ 0 w 637086"/>
                <a:gd name="connsiteY0" fmla="*/ 0 h 883902"/>
                <a:gd name="connsiteX1" fmla="*/ 637086 w 637086"/>
                <a:gd name="connsiteY1" fmla="*/ 883902 h 883902"/>
                <a:gd name="connsiteX2" fmla="*/ 239705 w 637086"/>
                <a:gd name="connsiteY2" fmla="*/ 607724 h 883902"/>
              </a:gdLst>
              <a:ahLst/>
              <a:cxnLst>
                <a:cxn ang="0">
                  <a:pos x="connsiteX0" y="connsiteY0"/>
                </a:cxn>
                <a:cxn ang="0">
                  <a:pos x="connsiteX1" y="connsiteY1"/>
                </a:cxn>
                <a:cxn ang="0">
                  <a:pos x="connsiteX2" y="connsiteY2"/>
                </a:cxn>
              </a:cxnLst>
              <a:rect l="l" t="t" r="r" b="b"/>
              <a:pathLst>
                <a:path w="637086" h="883902">
                  <a:moveTo>
                    <a:pt x="0" y="0"/>
                  </a:moveTo>
                  <a:lnTo>
                    <a:pt x="637086" y="883902"/>
                  </a:lnTo>
                  <a:lnTo>
                    <a:pt x="239705" y="607724"/>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en-US"/>
            </a:p>
          </p:txBody>
        </p:sp>
        <p:sp>
          <p:nvSpPr>
            <p:cNvPr id="28" name="Freeform 100"/>
            <p:cNvSpPr/>
            <p:nvPr userDrawn="1"/>
          </p:nvSpPr>
          <p:spPr bwMode="auto">
            <a:xfrm rot="900000">
              <a:off x="2741308" y="760837"/>
              <a:ext cx="835518" cy="1172862"/>
            </a:xfrm>
            <a:custGeom>
              <a:avLst/>
              <a:gdLst>
                <a:gd name="T0" fmla="*/ 854 w 854"/>
                <a:gd name="T1" fmla="*/ 0 h 1197"/>
                <a:gd name="T2" fmla="*/ 661 w 854"/>
                <a:gd name="T3" fmla="*/ 1197 h 1197"/>
                <a:gd name="T4" fmla="*/ 0 w 854"/>
                <a:gd name="T5" fmla="*/ 280 h 1197"/>
                <a:gd name="T6" fmla="*/ 854 w 854"/>
                <a:gd name="T7" fmla="*/ 0 h 1197"/>
              </a:gdLst>
              <a:ahLst/>
              <a:cxnLst>
                <a:cxn ang="0">
                  <a:pos x="T0" y="T1"/>
                </a:cxn>
                <a:cxn ang="0">
                  <a:pos x="T2" y="T3"/>
                </a:cxn>
                <a:cxn ang="0">
                  <a:pos x="T4" y="T5"/>
                </a:cxn>
                <a:cxn ang="0">
                  <a:pos x="T6" y="T7"/>
                </a:cxn>
              </a:cxnLst>
              <a:rect l="0" t="0" r="r" b="b"/>
              <a:pathLst>
                <a:path w="854" h="1197">
                  <a:moveTo>
                    <a:pt x="854" y="0"/>
                  </a:moveTo>
                  <a:lnTo>
                    <a:pt x="661" y="1197"/>
                  </a:lnTo>
                  <a:lnTo>
                    <a:pt x="0" y="280"/>
                  </a:lnTo>
                  <a:lnTo>
                    <a:pt x="854"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0" name="Freeform: Shape 28"/>
            <p:cNvSpPr/>
            <p:nvPr userDrawn="1"/>
          </p:nvSpPr>
          <p:spPr bwMode="auto">
            <a:xfrm rot="900000">
              <a:off x="3649652" y="888768"/>
              <a:ext cx="95216" cy="223133"/>
            </a:xfrm>
            <a:custGeom>
              <a:avLst/>
              <a:gdLst>
                <a:gd name="connsiteX0" fmla="*/ 35428 w 95216"/>
                <a:gd name="connsiteY0" fmla="*/ 0 h 223133"/>
                <a:gd name="connsiteX1" fmla="*/ 95216 w 95216"/>
                <a:gd name="connsiteY1" fmla="*/ 223133 h 223133"/>
                <a:gd name="connsiteX2" fmla="*/ 0 w 95216"/>
                <a:gd name="connsiteY2" fmla="*/ 223133 h 223133"/>
              </a:gdLst>
              <a:ahLst/>
              <a:cxnLst>
                <a:cxn ang="0">
                  <a:pos x="connsiteX0" y="connsiteY0"/>
                </a:cxn>
                <a:cxn ang="0">
                  <a:pos x="connsiteX1" y="connsiteY1"/>
                </a:cxn>
                <a:cxn ang="0">
                  <a:pos x="connsiteX2" y="connsiteY2"/>
                </a:cxn>
              </a:cxnLst>
              <a:rect l="l" t="t" r="r" b="b"/>
              <a:pathLst>
                <a:path w="95216" h="223133">
                  <a:moveTo>
                    <a:pt x="35428" y="0"/>
                  </a:moveTo>
                  <a:lnTo>
                    <a:pt x="95216" y="223133"/>
                  </a:lnTo>
                  <a:lnTo>
                    <a:pt x="0" y="223133"/>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en-US"/>
            </a:p>
          </p:txBody>
        </p:sp>
        <p:sp>
          <p:nvSpPr>
            <p:cNvPr id="11" name="Freeform 102"/>
            <p:cNvSpPr/>
            <p:nvPr userDrawn="1"/>
          </p:nvSpPr>
          <p:spPr bwMode="auto">
            <a:xfrm rot="900000">
              <a:off x="2019446" y="414591"/>
              <a:ext cx="843363" cy="737451"/>
            </a:xfrm>
            <a:custGeom>
              <a:avLst/>
              <a:gdLst>
                <a:gd name="T0" fmla="*/ 0 w 860"/>
                <a:gd name="T1" fmla="*/ 0 h 752"/>
                <a:gd name="T2" fmla="*/ 860 w 860"/>
                <a:gd name="T3" fmla="*/ 425 h 752"/>
                <a:gd name="T4" fmla="*/ 672 w 860"/>
                <a:gd name="T5" fmla="*/ 752 h 752"/>
                <a:gd name="T6" fmla="*/ 77 w 860"/>
                <a:gd name="T7" fmla="*/ 338 h 752"/>
                <a:gd name="T8" fmla="*/ 0 w 860"/>
                <a:gd name="T9" fmla="*/ 0 h 752"/>
              </a:gdLst>
              <a:ahLst/>
              <a:cxnLst>
                <a:cxn ang="0">
                  <a:pos x="T0" y="T1"/>
                </a:cxn>
                <a:cxn ang="0">
                  <a:pos x="T2" y="T3"/>
                </a:cxn>
                <a:cxn ang="0">
                  <a:pos x="T4" y="T5"/>
                </a:cxn>
                <a:cxn ang="0">
                  <a:pos x="T6" y="T7"/>
                </a:cxn>
                <a:cxn ang="0">
                  <a:pos x="T8" y="T9"/>
                </a:cxn>
              </a:cxnLst>
              <a:rect l="0" t="0" r="r" b="b"/>
              <a:pathLst>
                <a:path w="860" h="752">
                  <a:moveTo>
                    <a:pt x="0" y="0"/>
                  </a:moveTo>
                  <a:lnTo>
                    <a:pt x="860" y="425"/>
                  </a:lnTo>
                  <a:lnTo>
                    <a:pt x="672" y="752"/>
                  </a:lnTo>
                  <a:lnTo>
                    <a:pt x="77" y="338"/>
                  </a:lnTo>
                  <a:lnTo>
                    <a:pt x="0" y="0"/>
                  </a:lnTo>
                  <a:close/>
                </a:path>
              </a:pathLst>
            </a:custGeom>
            <a:solidFill>
              <a:srgbClr val="CFDE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2" name="Freeform: Shape 30"/>
            <p:cNvSpPr/>
            <p:nvPr userDrawn="1"/>
          </p:nvSpPr>
          <p:spPr bwMode="auto">
            <a:xfrm rot="900000">
              <a:off x="2079967" y="325841"/>
              <a:ext cx="74528" cy="362005"/>
            </a:xfrm>
            <a:custGeom>
              <a:avLst/>
              <a:gdLst>
                <a:gd name="connsiteX0" fmla="*/ 0 w 74528"/>
                <a:gd name="connsiteY0" fmla="*/ 0 h 362005"/>
                <a:gd name="connsiteX1" fmla="*/ 74528 w 74528"/>
                <a:gd name="connsiteY1" fmla="*/ 326960 h 362005"/>
                <a:gd name="connsiteX2" fmla="*/ 0 w 74528"/>
                <a:gd name="connsiteY2" fmla="*/ 362005 h 362005"/>
              </a:gdLst>
              <a:ahLst/>
              <a:cxnLst>
                <a:cxn ang="0">
                  <a:pos x="connsiteX0" y="connsiteY0"/>
                </a:cxn>
                <a:cxn ang="0">
                  <a:pos x="connsiteX1" y="connsiteY1"/>
                </a:cxn>
                <a:cxn ang="0">
                  <a:pos x="connsiteX2" y="connsiteY2"/>
                </a:cxn>
              </a:cxnLst>
              <a:rect l="l" t="t" r="r" b="b"/>
              <a:pathLst>
                <a:path w="74528" h="362005">
                  <a:moveTo>
                    <a:pt x="0" y="0"/>
                  </a:moveTo>
                  <a:lnTo>
                    <a:pt x="74528" y="326960"/>
                  </a:lnTo>
                  <a:lnTo>
                    <a:pt x="0" y="362005"/>
                  </a:lnTo>
                  <a:close/>
                </a:path>
              </a:pathLst>
            </a:custGeom>
            <a:solidFill>
              <a:schemeClr val="tx1">
                <a:alpha val="40000"/>
              </a:schemeClr>
            </a:solidFill>
            <a:ln>
              <a:noFill/>
            </a:ln>
          </p:spPr>
          <p:txBody>
            <a:bodyPr vert="horz" wrap="square" lIns="91440" tIns="45720" rIns="91440" bIns="45720" numCol="1" anchor="t" anchorCtr="0" compatLnSpc="1">
              <a:noAutofit/>
            </a:bodyPr>
            <a:p>
              <a:endParaRPr lang="en-US"/>
            </a:p>
          </p:txBody>
        </p:sp>
        <p:sp>
          <p:nvSpPr>
            <p:cNvPr id="13" name="Freeform: Shape 31"/>
            <p:cNvSpPr/>
            <p:nvPr userDrawn="1"/>
          </p:nvSpPr>
          <p:spPr bwMode="auto">
            <a:xfrm rot="900000">
              <a:off x="1775590" y="2086757"/>
              <a:ext cx="694907" cy="219666"/>
            </a:xfrm>
            <a:custGeom>
              <a:avLst/>
              <a:gdLst>
                <a:gd name="connsiteX0" fmla="*/ 104056 w 694907"/>
                <a:gd name="connsiteY0" fmla="*/ 0 h 219666"/>
                <a:gd name="connsiteX1" fmla="*/ 694907 w 694907"/>
                <a:gd name="connsiteY1" fmla="*/ 218058 h 219666"/>
                <a:gd name="connsiteX2" fmla="*/ 693022 w 694907"/>
                <a:gd name="connsiteY2" fmla="*/ 219666 h 219666"/>
                <a:gd name="connsiteX3" fmla="*/ 0 w 694907"/>
                <a:gd name="connsiteY3" fmla="*/ 219666 h 219666"/>
              </a:gdLst>
              <a:ahLst/>
              <a:cxnLst>
                <a:cxn ang="0">
                  <a:pos x="connsiteX0" y="connsiteY0"/>
                </a:cxn>
                <a:cxn ang="0">
                  <a:pos x="connsiteX1" y="connsiteY1"/>
                </a:cxn>
                <a:cxn ang="0">
                  <a:pos x="connsiteX2" y="connsiteY2"/>
                </a:cxn>
                <a:cxn ang="0">
                  <a:pos x="connsiteX3" y="connsiteY3"/>
                </a:cxn>
              </a:cxnLst>
              <a:rect l="l" t="t" r="r" b="b"/>
              <a:pathLst>
                <a:path w="694907" h="219666">
                  <a:moveTo>
                    <a:pt x="104056" y="0"/>
                  </a:moveTo>
                  <a:lnTo>
                    <a:pt x="694907" y="218058"/>
                  </a:lnTo>
                  <a:lnTo>
                    <a:pt x="693022" y="219666"/>
                  </a:lnTo>
                  <a:lnTo>
                    <a:pt x="0" y="219666"/>
                  </a:lnTo>
                  <a:close/>
                </a:path>
              </a:pathLst>
            </a:custGeom>
            <a:solidFill>
              <a:schemeClr val="tx1">
                <a:alpha val="40000"/>
              </a:schemeClr>
            </a:solidFill>
            <a:ln>
              <a:noFill/>
            </a:ln>
          </p:spPr>
          <p:txBody>
            <a:bodyPr vert="horz" wrap="square" lIns="91440" tIns="45720" rIns="91440" bIns="45720" numCol="1" anchor="t" anchorCtr="0" compatLnSpc="1">
              <a:noAutofit/>
            </a:bodyPr>
            <a:p>
              <a:endParaRPr lang="en-US"/>
            </a:p>
          </p:txBody>
        </p:sp>
        <p:sp>
          <p:nvSpPr>
            <p:cNvPr id="16" name="Freeform: Shape 32"/>
            <p:cNvSpPr/>
            <p:nvPr userDrawn="1"/>
          </p:nvSpPr>
          <p:spPr bwMode="auto">
            <a:xfrm rot="900000">
              <a:off x="1156551" y="2224925"/>
              <a:ext cx="1165017" cy="993066"/>
            </a:xfrm>
            <a:custGeom>
              <a:avLst/>
              <a:gdLst>
                <a:gd name="connsiteX0" fmla="*/ 1165017 w 1165017"/>
                <a:gd name="connsiteY0" fmla="*/ 0 h 993066"/>
                <a:gd name="connsiteX1" fmla="*/ 1154626 w 1165017"/>
                <a:gd name="connsiteY1" fmla="*/ 214828 h 993066"/>
                <a:gd name="connsiteX2" fmla="*/ 175 w 1165017"/>
                <a:gd name="connsiteY2" fmla="*/ 993066 h 993066"/>
                <a:gd name="connsiteX3" fmla="*/ 0 w 1165017"/>
                <a:gd name="connsiteY3" fmla="*/ 992882 h 993066"/>
              </a:gdLst>
              <a:ahLst/>
              <a:cxnLst>
                <a:cxn ang="0">
                  <a:pos x="connsiteX0" y="connsiteY0"/>
                </a:cxn>
                <a:cxn ang="0">
                  <a:pos x="connsiteX1" y="connsiteY1"/>
                </a:cxn>
                <a:cxn ang="0">
                  <a:pos x="connsiteX2" y="connsiteY2"/>
                </a:cxn>
                <a:cxn ang="0">
                  <a:pos x="connsiteX3" y="connsiteY3"/>
                </a:cxn>
              </a:cxnLst>
              <a:rect l="l" t="t" r="r" b="b"/>
              <a:pathLst>
                <a:path w="1165017" h="993066">
                  <a:moveTo>
                    <a:pt x="1165017" y="0"/>
                  </a:moveTo>
                  <a:lnTo>
                    <a:pt x="1154626" y="214828"/>
                  </a:lnTo>
                  <a:lnTo>
                    <a:pt x="175" y="993066"/>
                  </a:lnTo>
                  <a:lnTo>
                    <a:pt x="0" y="992882"/>
                  </a:lnTo>
                  <a:close/>
                </a:path>
              </a:pathLst>
            </a:custGeom>
            <a:solidFill>
              <a:srgbClr val="8F1547"/>
            </a:solidFill>
            <a:ln>
              <a:noFill/>
            </a:ln>
          </p:spPr>
          <p:txBody>
            <a:bodyPr vert="horz" wrap="square" lIns="91440" tIns="45720" rIns="91440" bIns="45720" numCol="1" anchor="t" anchorCtr="0" compatLnSpc="1">
              <a:noAutofit/>
            </a:bodyPr>
            <a:p>
              <a:endParaRPr lang="en-US"/>
            </a:p>
          </p:txBody>
        </p:sp>
        <p:sp>
          <p:nvSpPr>
            <p:cNvPr id="17" name="Freeform 97"/>
            <p:cNvSpPr/>
            <p:nvPr userDrawn="1"/>
          </p:nvSpPr>
          <p:spPr bwMode="auto">
            <a:xfrm rot="900000">
              <a:off x="1885228" y="811629"/>
              <a:ext cx="1416064" cy="1596504"/>
            </a:xfrm>
            <a:custGeom>
              <a:avLst/>
              <a:gdLst>
                <a:gd name="T0" fmla="*/ 1444 w 1444"/>
                <a:gd name="T1" fmla="*/ 1004 h 1626"/>
                <a:gd name="T2" fmla="*/ 0 w 1444"/>
                <a:gd name="T3" fmla="*/ 0 h 1626"/>
                <a:gd name="T4" fmla="*/ 166 w 1444"/>
                <a:gd name="T5" fmla="*/ 1404 h 1626"/>
                <a:gd name="T6" fmla="*/ 768 w 1444"/>
                <a:gd name="T7" fmla="*/ 1626 h 1626"/>
                <a:gd name="T8" fmla="*/ 1444 w 1444"/>
                <a:gd name="T9" fmla="*/ 1004 h 1626"/>
              </a:gdLst>
              <a:ahLst/>
              <a:cxnLst>
                <a:cxn ang="0">
                  <a:pos x="T0" y="T1"/>
                </a:cxn>
                <a:cxn ang="0">
                  <a:pos x="T2" y="T3"/>
                </a:cxn>
                <a:cxn ang="0">
                  <a:pos x="T4" y="T5"/>
                </a:cxn>
                <a:cxn ang="0">
                  <a:pos x="T6" y="T7"/>
                </a:cxn>
                <a:cxn ang="0">
                  <a:pos x="T8" y="T9"/>
                </a:cxn>
              </a:cxnLst>
              <a:rect l="0" t="0" r="r" b="b"/>
              <a:pathLst>
                <a:path w="1444" h="1626">
                  <a:moveTo>
                    <a:pt x="1444" y="1004"/>
                  </a:moveTo>
                  <a:lnTo>
                    <a:pt x="0" y="0"/>
                  </a:lnTo>
                  <a:lnTo>
                    <a:pt x="166" y="1404"/>
                  </a:lnTo>
                  <a:lnTo>
                    <a:pt x="768" y="1626"/>
                  </a:lnTo>
                  <a:lnTo>
                    <a:pt x="1444" y="1004"/>
                  </a:lnTo>
                  <a:close/>
                </a:path>
              </a:pathLst>
            </a:custGeom>
            <a:solidFill>
              <a:srgbClr val="0F81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8" name="Freeform: Shape 34"/>
            <p:cNvSpPr/>
            <p:nvPr userDrawn="1"/>
          </p:nvSpPr>
          <p:spPr bwMode="auto">
            <a:xfrm rot="900000">
              <a:off x="1926972" y="668003"/>
              <a:ext cx="283372" cy="1423054"/>
            </a:xfrm>
            <a:custGeom>
              <a:avLst/>
              <a:gdLst>
                <a:gd name="connsiteX0" fmla="*/ 0 w 283372"/>
                <a:gd name="connsiteY0" fmla="*/ 0 h 1423054"/>
                <a:gd name="connsiteX1" fmla="*/ 1806 w 283372"/>
                <a:gd name="connsiteY1" fmla="*/ 1257 h 1423054"/>
                <a:gd name="connsiteX2" fmla="*/ 283372 w 283372"/>
                <a:gd name="connsiteY2" fmla="*/ 1423054 h 1423054"/>
                <a:gd name="connsiteX3" fmla="*/ 162789 w 283372"/>
                <a:gd name="connsiteY3" fmla="*/ 1378531 h 1423054"/>
              </a:gdLst>
              <a:ahLst/>
              <a:cxnLst>
                <a:cxn ang="0">
                  <a:pos x="connsiteX0" y="connsiteY0"/>
                </a:cxn>
                <a:cxn ang="0">
                  <a:pos x="connsiteX1" y="connsiteY1"/>
                </a:cxn>
                <a:cxn ang="0">
                  <a:pos x="connsiteX2" y="connsiteY2"/>
                </a:cxn>
                <a:cxn ang="0">
                  <a:pos x="connsiteX3" y="connsiteY3"/>
                </a:cxn>
              </a:cxnLst>
              <a:rect l="l" t="t" r="r" b="b"/>
              <a:pathLst>
                <a:path w="283372" h="1423054">
                  <a:moveTo>
                    <a:pt x="0" y="0"/>
                  </a:moveTo>
                  <a:lnTo>
                    <a:pt x="1806" y="1257"/>
                  </a:lnTo>
                  <a:lnTo>
                    <a:pt x="283372" y="1423054"/>
                  </a:lnTo>
                  <a:lnTo>
                    <a:pt x="162789" y="1378531"/>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pPr lvl="0"/>
              <a:endParaRPr lang="en-US"/>
            </a:p>
          </p:txBody>
        </p:sp>
      </p:grpSp>
    </p:spTree>
  </p:cSld>
  <p:clrMapOvr>
    <a:masterClrMapping/>
  </p:clrMapOvr>
  <p:hf hdr="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01">
    <p:bg>
      <p:bgPr>
        <a:solidFill>
          <a:srgbClr val="323951"/>
        </a:solidFill>
        <a:effectLst/>
      </p:bgPr>
    </p:bg>
    <p:spTree>
      <p:nvGrpSpPr>
        <p:cNvPr id="1" name=""/>
        <p:cNvGrpSpPr/>
        <p:nvPr/>
      </p:nvGrpSpPr>
      <p:grpSpPr>
        <a:xfrm>
          <a:off x="0" y="0"/>
          <a:ext cx="0" cy="0"/>
          <a:chOff x="0" y="0"/>
          <a:chExt cx="0" cy="0"/>
        </a:xfrm>
      </p:grpSpPr>
      <p:sp>
        <p:nvSpPr>
          <p:cNvPr id="31" name="Picture Placeholder 30"/>
          <p:cNvSpPr>
            <a:spLocks noGrp="1"/>
          </p:cNvSpPr>
          <p:nvPr>
            <p:ph type="pic" sz="quarter" idx="13"/>
          </p:nvPr>
        </p:nvSpPr>
        <p:spPr>
          <a:xfrm>
            <a:off x="1080144" y="1218530"/>
            <a:ext cx="10031715" cy="4226695"/>
          </a:xfrm>
          <a:custGeom>
            <a:avLst/>
            <a:gdLst>
              <a:gd name="connsiteX0" fmla="*/ 0 w 10031715"/>
              <a:gd name="connsiteY0" fmla="*/ 0 h 4226695"/>
              <a:gd name="connsiteX1" fmla="*/ 10031715 w 10031715"/>
              <a:gd name="connsiteY1" fmla="*/ 0 h 4226695"/>
              <a:gd name="connsiteX2" fmla="*/ 10031715 w 10031715"/>
              <a:gd name="connsiteY2" fmla="*/ 4226695 h 4226695"/>
              <a:gd name="connsiteX3" fmla="*/ 0 w 10031715"/>
              <a:gd name="connsiteY3" fmla="*/ 4226695 h 4226695"/>
            </a:gdLst>
            <a:ahLst/>
            <a:cxnLst>
              <a:cxn ang="0">
                <a:pos x="connsiteX0" y="connsiteY0"/>
              </a:cxn>
              <a:cxn ang="0">
                <a:pos x="connsiteX1" y="connsiteY1"/>
              </a:cxn>
              <a:cxn ang="0">
                <a:pos x="connsiteX2" y="connsiteY2"/>
              </a:cxn>
              <a:cxn ang="0">
                <a:pos x="connsiteX3" y="connsiteY3"/>
              </a:cxn>
            </a:cxnLst>
            <a:rect l="l" t="t" r="r" b="b"/>
            <a:pathLst>
              <a:path w="10031715" h="4226695">
                <a:moveTo>
                  <a:pt x="0" y="0"/>
                </a:moveTo>
                <a:lnTo>
                  <a:pt x="10031715" y="0"/>
                </a:lnTo>
                <a:lnTo>
                  <a:pt x="10031715" y="4226695"/>
                </a:lnTo>
                <a:lnTo>
                  <a:pt x="0" y="4226695"/>
                </a:lnTo>
                <a:close/>
              </a:path>
            </a:pathLst>
          </a:custGeom>
        </p:spPr>
        <p:txBody>
          <a:bodyPr wrap="square">
            <a:noAutofit/>
          </a:bodyPr>
          <a:lstStyle>
            <a:lvl1pPr>
              <a:defRPr>
                <a:solidFill>
                  <a:schemeClr val="accent1"/>
                </a:solidFill>
              </a:defRPr>
            </a:lvl1pPr>
          </a:lstStyle>
          <a:p>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sp>
        <p:nvSpPr>
          <p:cNvPr id="2" name="Title 1"/>
          <p:cNvSpPr>
            <a:spLocks noGrp="1"/>
          </p:cNvSpPr>
          <p:nvPr userDrawn="1">
            <p:ph type="title"/>
          </p:nvPr>
        </p:nvSpPr>
        <p:spPr>
          <a:xfrm>
            <a:off x="0" y="623555"/>
            <a:ext cx="7050284" cy="1077253"/>
          </a:xfrm>
        </p:spPr>
        <p:txBody>
          <a:bodyPr lIns="365760" anchor="ctr">
            <a:normAutofit/>
          </a:bodyPr>
          <a:lstStyle>
            <a:lvl1pPr>
              <a:defRPr sz="4400" b="1" cap="all" baseline="0">
                <a:solidFill>
                  <a:schemeClr val="bg1"/>
                </a:solidFill>
              </a:defRPr>
            </a:lvl1pPr>
          </a:lstStyle>
          <a:p>
            <a:r>
              <a:rPr lang="en-US"/>
              <a:t>Click to edit Master title style</a:t>
            </a:r>
            <a:endParaRPr lang="en-US"/>
          </a:p>
        </p:txBody>
      </p:sp>
      <p:sp>
        <p:nvSpPr>
          <p:cNvPr id="3" name="Text Placeholder 2"/>
          <p:cNvSpPr>
            <a:spLocks noGrp="1"/>
          </p:cNvSpPr>
          <p:nvPr userDrawn="1">
            <p:ph type="body" idx="1"/>
          </p:nvPr>
        </p:nvSpPr>
        <p:spPr>
          <a:xfrm>
            <a:off x="1080142" y="5462316"/>
            <a:ext cx="10025980" cy="627334"/>
          </a:xfrm>
        </p:spPr>
        <p:txBody>
          <a:bodyPr anchor="ctr">
            <a:normAutofit/>
          </a:bodyPr>
          <a:lstStyle>
            <a:lvl1pPr marL="0" indent="0">
              <a:buNone/>
              <a:defRPr sz="3200">
                <a:solidFill>
                  <a:schemeClr val="bg2">
                    <a:lumMod val="9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r>
              <a:rPr lang="en-US"/>
              <a:t>Your Date Here</a:t>
            </a:r>
            <a:endParaRPr lang="en-US"/>
          </a:p>
        </p:txBody>
      </p:sp>
      <p:sp>
        <p:nvSpPr>
          <p:cNvPr id="6" name="Footer Placeholder 5"/>
          <p:cNvSpPr>
            <a:spLocks noGrp="1"/>
          </p:cNvSpPr>
          <p:nvPr>
            <p:ph type="ftr" sz="quarter" idx="11"/>
          </p:nvPr>
        </p:nvSpPr>
        <p:spPr/>
        <p:txBody>
          <a:bodyPr/>
          <a:lstStyle/>
          <a:p>
            <a:r>
              <a:rPr lang="en-US"/>
              <a:t>Your Footer Here</a:t>
            </a:r>
            <a:endParaRPr lang="en-US"/>
          </a:p>
        </p:txBody>
      </p:sp>
      <p:sp>
        <p:nvSpPr>
          <p:cNvPr id="7" name="Slide Number Placeholder 6"/>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r>
              <a:rPr lang="en-US"/>
              <a:t>Your Date Here</a:t>
            </a:r>
            <a:endParaRPr lang="en-US"/>
          </a:p>
        </p:txBody>
      </p:sp>
      <p:sp>
        <p:nvSpPr>
          <p:cNvPr id="8" name="Footer Placeholder 7"/>
          <p:cNvSpPr>
            <a:spLocks noGrp="1"/>
          </p:cNvSpPr>
          <p:nvPr>
            <p:ph type="ftr" sz="quarter" idx="11"/>
          </p:nvPr>
        </p:nvSpPr>
        <p:spPr/>
        <p:txBody>
          <a:bodyPr/>
          <a:lstStyle/>
          <a:p>
            <a:r>
              <a:rPr lang="en-US"/>
              <a:t>Your Footer Here</a:t>
            </a:r>
            <a:endParaRPr lang="en-US"/>
          </a:p>
        </p:txBody>
      </p:sp>
      <p:sp>
        <p:nvSpPr>
          <p:cNvPr id="9" name="Slide Number Placeholder 8"/>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a:t>Your Date Here</a:t>
            </a:r>
            <a:endParaRPr lang="en-US"/>
          </a:p>
        </p:txBody>
      </p:sp>
      <p:sp>
        <p:nvSpPr>
          <p:cNvPr id="4" name="Footer Placeholder 3"/>
          <p:cNvSpPr>
            <a:spLocks noGrp="1"/>
          </p:cNvSpPr>
          <p:nvPr>
            <p:ph type="ftr" sz="quarter" idx="11"/>
          </p:nvPr>
        </p:nvSpPr>
        <p:spPr/>
        <p:txBody>
          <a:bodyPr/>
          <a:lstStyle/>
          <a:p>
            <a:r>
              <a:rPr lang="en-US"/>
              <a:t>Your Footer Here</a:t>
            </a:r>
            <a:endParaRPr lang="en-US"/>
          </a:p>
        </p:txBody>
      </p:sp>
      <p:sp>
        <p:nvSpPr>
          <p:cNvPr id="5" name="Slide Number Placeholder 4"/>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Your Date Here</a:t>
            </a:r>
            <a:endParaRPr lang="en-US"/>
          </a:p>
        </p:txBody>
      </p:sp>
      <p:sp>
        <p:nvSpPr>
          <p:cNvPr id="3" name="Footer Placeholder 2"/>
          <p:cNvSpPr>
            <a:spLocks noGrp="1"/>
          </p:cNvSpPr>
          <p:nvPr>
            <p:ph type="ftr" sz="quarter" idx="11"/>
          </p:nvPr>
        </p:nvSpPr>
        <p:spPr/>
        <p:txBody>
          <a:bodyPr/>
          <a:lstStyle/>
          <a:p>
            <a:r>
              <a:rPr lang="en-US"/>
              <a:t>Your Footer Here</a:t>
            </a:r>
            <a:endParaRPr lang="en-US"/>
          </a:p>
        </p:txBody>
      </p:sp>
      <p:sp>
        <p:nvSpPr>
          <p:cNvPr id="4" name="Slide Number Placeholder 3"/>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r>
              <a:rPr lang="en-US"/>
              <a:t>Your Date Here</a:t>
            </a:r>
            <a:endParaRPr lang="en-US"/>
          </a:p>
        </p:txBody>
      </p:sp>
      <p:sp>
        <p:nvSpPr>
          <p:cNvPr id="6" name="Footer Placeholder 5"/>
          <p:cNvSpPr>
            <a:spLocks noGrp="1"/>
          </p:cNvSpPr>
          <p:nvPr>
            <p:ph type="ftr" sz="quarter" idx="11"/>
          </p:nvPr>
        </p:nvSpPr>
        <p:spPr/>
        <p:txBody>
          <a:bodyPr/>
          <a:lstStyle/>
          <a:p>
            <a:r>
              <a:rPr lang="en-US"/>
              <a:t>Your Footer Here</a:t>
            </a:r>
            <a:endParaRPr lang="en-US"/>
          </a:p>
        </p:txBody>
      </p:sp>
      <p:sp>
        <p:nvSpPr>
          <p:cNvPr id="7" name="Slide Number Placeholder 6"/>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r>
              <a:rPr lang="en-US"/>
              <a:t>Your Date Here</a:t>
            </a:r>
            <a:endParaRPr lang="en-US"/>
          </a:p>
        </p:txBody>
      </p:sp>
      <p:sp>
        <p:nvSpPr>
          <p:cNvPr id="6" name="Footer Placeholder 5"/>
          <p:cNvSpPr>
            <a:spLocks noGrp="1"/>
          </p:cNvSpPr>
          <p:nvPr>
            <p:ph type="ftr" sz="quarter" idx="11"/>
          </p:nvPr>
        </p:nvSpPr>
        <p:spPr/>
        <p:txBody>
          <a:bodyPr/>
          <a:lstStyle/>
          <a:p>
            <a:r>
              <a:rPr lang="en-US"/>
              <a:t>Your Footer Here</a:t>
            </a:r>
            <a:endParaRPr lang="en-US"/>
          </a:p>
        </p:txBody>
      </p:sp>
      <p:sp>
        <p:nvSpPr>
          <p:cNvPr id="7" name="Slide Number Placeholder 6"/>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timing>
    <p:tnLst>
      <p:par>
        <p:cTn id="1" dur="indefinite" restart="never" nodeType="tmRoot"/>
      </p:par>
    </p:tnLst>
  </p:timing>
  <p:hf hdr="0"/>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grpSp>
        <p:nvGrpSpPr>
          <p:cNvPr id="14" name="Group 13"/>
          <p:cNvGrpSpPr/>
          <p:nvPr userDrawn="1"/>
        </p:nvGrpSpPr>
        <p:grpSpPr>
          <a:xfrm>
            <a:off x="10137828" y="3429000"/>
            <a:ext cx="1592036" cy="907173"/>
            <a:chOff x="10137828" y="3429000"/>
            <a:chExt cx="1592036" cy="907173"/>
          </a:xfrm>
          <a:effectLst>
            <a:outerShdw blurRad="254000" dist="165100" dir="10200000" algn="tr" rotWithShape="0">
              <a:prstClr val="black">
                <a:alpha val="40000"/>
              </a:prstClr>
            </a:outerShdw>
          </a:effectLst>
        </p:grpSpPr>
        <p:sp>
          <p:nvSpPr>
            <p:cNvPr id="15" name="Freeform: Shape 14"/>
            <p:cNvSpPr/>
            <p:nvPr userDrawn="1"/>
          </p:nvSpPr>
          <p:spPr bwMode="auto">
            <a:xfrm>
              <a:off x="10299754" y="3429000"/>
              <a:ext cx="1430110" cy="907173"/>
            </a:xfrm>
            <a:custGeom>
              <a:avLst/>
              <a:gdLst>
                <a:gd name="connsiteX0" fmla="*/ 1592035 w 1592035"/>
                <a:gd name="connsiteY0" fmla="*/ 0 h 907173"/>
                <a:gd name="connsiteX1" fmla="*/ 1009194 w 1592035"/>
                <a:gd name="connsiteY1" fmla="*/ 822910 h 907173"/>
                <a:gd name="connsiteX2" fmla="*/ 748687 w 1592035"/>
                <a:gd name="connsiteY2" fmla="*/ 707391 h 907173"/>
                <a:gd name="connsiteX3" fmla="*/ 638110 w 1592035"/>
                <a:gd name="connsiteY3" fmla="*/ 800142 h 907173"/>
                <a:gd name="connsiteX4" fmla="*/ 510957 w 1592035"/>
                <a:gd name="connsiteY4" fmla="*/ 907173 h 907173"/>
                <a:gd name="connsiteX5" fmla="*/ 511392 w 1592035"/>
                <a:gd name="connsiteY5" fmla="*/ 906432 h 907173"/>
                <a:gd name="connsiteX6" fmla="*/ 510508 w 1592035"/>
                <a:gd name="connsiteY6" fmla="*/ 907173 h 907173"/>
                <a:gd name="connsiteX7" fmla="*/ 335259 w 1592035"/>
                <a:gd name="connsiteY7" fmla="*/ 551569 h 907173"/>
                <a:gd name="connsiteX8" fmla="*/ 412639 w 1592035"/>
                <a:gd name="connsiteY8" fmla="*/ 517609 h 907173"/>
                <a:gd name="connsiteX9" fmla="*/ 411802 w 1592035"/>
                <a:gd name="connsiteY9" fmla="*/ 516588 h 907173"/>
                <a:gd name="connsiteX10" fmla="*/ 334552 w 1592035"/>
                <a:gd name="connsiteY10" fmla="*/ 550400 h 907173"/>
                <a:gd name="connsiteX11" fmla="*/ 0 w 1592035"/>
                <a:gd name="connsiteY11" fmla="*/ 444347 h 907173"/>
                <a:gd name="connsiteX12" fmla="*/ 1592035 w 1592035"/>
                <a:gd name="connsiteY12" fmla="*/ 0 h 907173"/>
                <a:gd name="connsiteX13" fmla="*/ 929011 w 1592035"/>
                <a:gd name="connsiteY13" fmla="*/ 290206 h 907173"/>
                <a:gd name="connsiteX14" fmla="*/ 930279 w 1592035"/>
                <a:gd name="connsiteY14" fmla="*/ 290429 h 907173"/>
                <a:gd name="connsiteX0-1" fmla="*/ 1592035 w 1592035"/>
                <a:gd name="connsiteY0-2" fmla="*/ 0 h 907173"/>
                <a:gd name="connsiteX1-3" fmla="*/ 1009194 w 1592035"/>
                <a:gd name="connsiteY1-4" fmla="*/ 822910 h 907173"/>
                <a:gd name="connsiteX2-5" fmla="*/ 748687 w 1592035"/>
                <a:gd name="connsiteY2-6" fmla="*/ 707391 h 907173"/>
                <a:gd name="connsiteX3-7" fmla="*/ 638110 w 1592035"/>
                <a:gd name="connsiteY3-8" fmla="*/ 800142 h 907173"/>
                <a:gd name="connsiteX4-9" fmla="*/ 510957 w 1592035"/>
                <a:gd name="connsiteY4-10" fmla="*/ 907173 h 907173"/>
                <a:gd name="connsiteX5-11" fmla="*/ 511392 w 1592035"/>
                <a:gd name="connsiteY5-12" fmla="*/ 906432 h 907173"/>
                <a:gd name="connsiteX6-13" fmla="*/ 510508 w 1592035"/>
                <a:gd name="connsiteY6-14" fmla="*/ 907173 h 907173"/>
                <a:gd name="connsiteX7-15" fmla="*/ 335259 w 1592035"/>
                <a:gd name="connsiteY7-16" fmla="*/ 551569 h 907173"/>
                <a:gd name="connsiteX8-17" fmla="*/ 412639 w 1592035"/>
                <a:gd name="connsiteY8-18" fmla="*/ 517609 h 907173"/>
                <a:gd name="connsiteX9-19" fmla="*/ 411802 w 1592035"/>
                <a:gd name="connsiteY9-20" fmla="*/ 516588 h 907173"/>
                <a:gd name="connsiteX10-21" fmla="*/ 334552 w 1592035"/>
                <a:gd name="connsiteY10-22" fmla="*/ 550400 h 907173"/>
                <a:gd name="connsiteX11-23" fmla="*/ 0 w 1592035"/>
                <a:gd name="connsiteY11-24" fmla="*/ 444347 h 907173"/>
                <a:gd name="connsiteX12-25" fmla="*/ 1592035 w 1592035"/>
                <a:gd name="connsiteY12-26" fmla="*/ 0 h 907173"/>
                <a:gd name="connsiteX13-27" fmla="*/ 929011 w 1592035"/>
                <a:gd name="connsiteY13-28" fmla="*/ 290206 h 907173"/>
                <a:gd name="connsiteX14-29" fmla="*/ 1592035 w 1592035"/>
                <a:gd name="connsiteY14-30" fmla="*/ 0 h 907173"/>
                <a:gd name="connsiteX0-31" fmla="*/ 1592035 w 1592035"/>
                <a:gd name="connsiteY0-32" fmla="*/ 0 h 907173"/>
                <a:gd name="connsiteX1-33" fmla="*/ 1009194 w 1592035"/>
                <a:gd name="connsiteY1-34" fmla="*/ 822910 h 907173"/>
                <a:gd name="connsiteX2-35" fmla="*/ 748687 w 1592035"/>
                <a:gd name="connsiteY2-36" fmla="*/ 707391 h 907173"/>
                <a:gd name="connsiteX3-37" fmla="*/ 638110 w 1592035"/>
                <a:gd name="connsiteY3-38" fmla="*/ 800142 h 907173"/>
                <a:gd name="connsiteX4-39" fmla="*/ 510957 w 1592035"/>
                <a:gd name="connsiteY4-40" fmla="*/ 907173 h 907173"/>
                <a:gd name="connsiteX5-41" fmla="*/ 511392 w 1592035"/>
                <a:gd name="connsiteY5-42" fmla="*/ 906432 h 907173"/>
                <a:gd name="connsiteX6-43" fmla="*/ 510508 w 1592035"/>
                <a:gd name="connsiteY6-44" fmla="*/ 907173 h 907173"/>
                <a:gd name="connsiteX7-45" fmla="*/ 335259 w 1592035"/>
                <a:gd name="connsiteY7-46" fmla="*/ 551569 h 907173"/>
                <a:gd name="connsiteX8-47" fmla="*/ 412639 w 1592035"/>
                <a:gd name="connsiteY8-48" fmla="*/ 517609 h 907173"/>
                <a:gd name="connsiteX9-49" fmla="*/ 411802 w 1592035"/>
                <a:gd name="connsiteY9-50" fmla="*/ 516588 h 907173"/>
                <a:gd name="connsiteX10-51" fmla="*/ 334552 w 1592035"/>
                <a:gd name="connsiteY10-52" fmla="*/ 550400 h 907173"/>
                <a:gd name="connsiteX11-53" fmla="*/ 0 w 1592035"/>
                <a:gd name="connsiteY11-54" fmla="*/ 444347 h 907173"/>
                <a:gd name="connsiteX12-55" fmla="*/ 1592035 w 1592035"/>
                <a:gd name="connsiteY12-56" fmla="*/ 0 h 907173"/>
                <a:gd name="connsiteX13-57" fmla="*/ 1592035 w 1592035"/>
                <a:gd name="connsiteY13-58" fmla="*/ 0 h 907173"/>
                <a:gd name="connsiteX0-59" fmla="*/ 1592035 w 1592035"/>
                <a:gd name="connsiteY0-60" fmla="*/ 0 h 907173"/>
                <a:gd name="connsiteX1-61" fmla="*/ 1009194 w 1592035"/>
                <a:gd name="connsiteY1-62" fmla="*/ 822910 h 907173"/>
                <a:gd name="connsiteX2-63" fmla="*/ 748687 w 1592035"/>
                <a:gd name="connsiteY2-64" fmla="*/ 707391 h 907173"/>
                <a:gd name="connsiteX3-65" fmla="*/ 638110 w 1592035"/>
                <a:gd name="connsiteY3-66" fmla="*/ 800142 h 907173"/>
                <a:gd name="connsiteX4-67" fmla="*/ 510957 w 1592035"/>
                <a:gd name="connsiteY4-68" fmla="*/ 907173 h 907173"/>
                <a:gd name="connsiteX5-69" fmla="*/ 511392 w 1592035"/>
                <a:gd name="connsiteY5-70" fmla="*/ 906432 h 907173"/>
                <a:gd name="connsiteX6-71" fmla="*/ 510508 w 1592035"/>
                <a:gd name="connsiteY6-72" fmla="*/ 907173 h 907173"/>
                <a:gd name="connsiteX7-73" fmla="*/ 335259 w 1592035"/>
                <a:gd name="connsiteY7-74" fmla="*/ 551569 h 907173"/>
                <a:gd name="connsiteX8-75" fmla="*/ 412639 w 1592035"/>
                <a:gd name="connsiteY8-76" fmla="*/ 517609 h 907173"/>
                <a:gd name="connsiteX9-77" fmla="*/ 334552 w 1592035"/>
                <a:gd name="connsiteY9-78" fmla="*/ 550400 h 907173"/>
                <a:gd name="connsiteX10-79" fmla="*/ 0 w 1592035"/>
                <a:gd name="connsiteY10-80" fmla="*/ 444347 h 907173"/>
                <a:gd name="connsiteX11-81" fmla="*/ 1592035 w 1592035"/>
                <a:gd name="connsiteY11-82" fmla="*/ 0 h 907173"/>
                <a:gd name="connsiteX12-83" fmla="*/ 1592035 w 1592035"/>
                <a:gd name="connsiteY12-84" fmla="*/ 0 h 907173"/>
                <a:gd name="connsiteX0-85" fmla="*/ 1592035 w 1592035"/>
                <a:gd name="connsiteY0-86" fmla="*/ 0 h 907173"/>
                <a:gd name="connsiteX1-87" fmla="*/ 1009194 w 1592035"/>
                <a:gd name="connsiteY1-88" fmla="*/ 822910 h 907173"/>
                <a:gd name="connsiteX2-89" fmla="*/ 748687 w 1592035"/>
                <a:gd name="connsiteY2-90" fmla="*/ 707391 h 907173"/>
                <a:gd name="connsiteX3-91" fmla="*/ 638110 w 1592035"/>
                <a:gd name="connsiteY3-92" fmla="*/ 800142 h 907173"/>
                <a:gd name="connsiteX4-93" fmla="*/ 510957 w 1592035"/>
                <a:gd name="connsiteY4-94" fmla="*/ 907173 h 907173"/>
                <a:gd name="connsiteX5-95" fmla="*/ 511392 w 1592035"/>
                <a:gd name="connsiteY5-96" fmla="*/ 906432 h 907173"/>
                <a:gd name="connsiteX6-97" fmla="*/ 510508 w 1592035"/>
                <a:gd name="connsiteY6-98" fmla="*/ 907173 h 907173"/>
                <a:gd name="connsiteX7-99" fmla="*/ 335259 w 1592035"/>
                <a:gd name="connsiteY7-100" fmla="*/ 551569 h 907173"/>
                <a:gd name="connsiteX8-101" fmla="*/ 334552 w 1592035"/>
                <a:gd name="connsiteY8-102" fmla="*/ 550400 h 907173"/>
                <a:gd name="connsiteX9-103" fmla="*/ 0 w 1592035"/>
                <a:gd name="connsiteY9-104" fmla="*/ 444347 h 907173"/>
                <a:gd name="connsiteX10-105" fmla="*/ 1592035 w 1592035"/>
                <a:gd name="connsiteY10-106" fmla="*/ 0 h 907173"/>
                <a:gd name="connsiteX11-107" fmla="*/ 1592035 w 1592035"/>
                <a:gd name="connsiteY11-108" fmla="*/ 0 h 907173"/>
                <a:gd name="connsiteX0-109" fmla="*/ 1430110 w 1430110"/>
                <a:gd name="connsiteY0-110" fmla="*/ 0 h 907173"/>
                <a:gd name="connsiteX1-111" fmla="*/ 847269 w 1430110"/>
                <a:gd name="connsiteY1-112" fmla="*/ 822910 h 907173"/>
                <a:gd name="connsiteX2-113" fmla="*/ 586762 w 1430110"/>
                <a:gd name="connsiteY2-114" fmla="*/ 707391 h 907173"/>
                <a:gd name="connsiteX3-115" fmla="*/ 476185 w 1430110"/>
                <a:gd name="connsiteY3-116" fmla="*/ 800142 h 907173"/>
                <a:gd name="connsiteX4-117" fmla="*/ 349032 w 1430110"/>
                <a:gd name="connsiteY4-118" fmla="*/ 907173 h 907173"/>
                <a:gd name="connsiteX5-119" fmla="*/ 349467 w 1430110"/>
                <a:gd name="connsiteY5-120" fmla="*/ 906432 h 907173"/>
                <a:gd name="connsiteX6-121" fmla="*/ 348583 w 1430110"/>
                <a:gd name="connsiteY6-122" fmla="*/ 907173 h 907173"/>
                <a:gd name="connsiteX7-123" fmla="*/ 173334 w 1430110"/>
                <a:gd name="connsiteY7-124" fmla="*/ 551569 h 907173"/>
                <a:gd name="connsiteX8-125" fmla="*/ 172627 w 1430110"/>
                <a:gd name="connsiteY8-126" fmla="*/ 550400 h 907173"/>
                <a:gd name="connsiteX9-127" fmla="*/ 0 w 1430110"/>
                <a:gd name="connsiteY9-128" fmla="*/ 457047 h 907173"/>
                <a:gd name="connsiteX10-129" fmla="*/ 1430110 w 1430110"/>
                <a:gd name="connsiteY10-130" fmla="*/ 0 h 907173"/>
                <a:gd name="connsiteX11-131" fmla="*/ 1430110 w 1430110"/>
                <a:gd name="connsiteY11-132" fmla="*/ 0 h 9071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1430110" h="907173">
                  <a:moveTo>
                    <a:pt x="1430110" y="0"/>
                  </a:moveTo>
                  <a:lnTo>
                    <a:pt x="847269" y="822910"/>
                  </a:lnTo>
                  <a:lnTo>
                    <a:pt x="586762" y="707391"/>
                  </a:lnTo>
                  <a:lnTo>
                    <a:pt x="476185" y="800142"/>
                  </a:lnTo>
                  <a:lnTo>
                    <a:pt x="349032" y="907173"/>
                  </a:lnTo>
                  <a:lnTo>
                    <a:pt x="349467" y="906432"/>
                  </a:lnTo>
                  <a:lnTo>
                    <a:pt x="348583" y="907173"/>
                  </a:lnTo>
                  <a:lnTo>
                    <a:pt x="173334" y="551569"/>
                  </a:lnTo>
                  <a:lnTo>
                    <a:pt x="172627" y="550400"/>
                  </a:lnTo>
                  <a:lnTo>
                    <a:pt x="0" y="457047"/>
                  </a:lnTo>
                  <a:lnTo>
                    <a:pt x="1430110" y="0"/>
                  </a:lnTo>
                  <a:lnTo>
                    <a:pt x="1430110" y="0"/>
                  </a:lnTo>
                  <a:close/>
                </a:path>
              </a:pathLst>
            </a:custGeom>
            <a:solidFill>
              <a:srgbClr val="1A98DD"/>
            </a:solidFill>
            <a:ln w="9525">
              <a:noFill/>
              <a:round/>
            </a:ln>
          </p:spPr>
          <p:txBody>
            <a:bodyPr vert="horz" wrap="square" lIns="91440" tIns="45720" rIns="91440" bIns="45720" numCol="1" anchor="t" anchorCtr="0" compatLnSpc="1">
              <a:noAutofit/>
            </a:bodyPr>
            <a:p>
              <a:endParaRPr lang="en-US"/>
            </a:p>
          </p:txBody>
        </p:sp>
        <p:sp>
          <p:nvSpPr>
            <p:cNvPr id="20" name="Freeform: Shape 19"/>
            <p:cNvSpPr/>
            <p:nvPr userDrawn="1"/>
          </p:nvSpPr>
          <p:spPr bwMode="auto">
            <a:xfrm>
              <a:off x="10648785" y="3439757"/>
              <a:ext cx="1064942" cy="896416"/>
            </a:xfrm>
            <a:custGeom>
              <a:avLst/>
              <a:gdLst>
                <a:gd name="connsiteX0" fmla="*/ 142373 w 1064942"/>
                <a:gd name="connsiteY0" fmla="*/ 654350 h 896416"/>
                <a:gd name="connsiteX1" fmla="*/ 237475 w 1064942"/>
                <a:gd name="connsiteY1" fmla="*/ 696521 h 896416"/>
                <a:gd name="connsiteX2" fmla="*/ 0 w 1064942"/>
                <a:gd name="connsiteY2" fmla="*/ 896416 h 896416"/>
                <a:gd name="connsiteX3" fmla="*/ 141693 w 1064942"/>
                <a:gd name="connsiteY3" fmla="*/ 654832 h 896416"/>
                <a:gd name="connsiteX4" fmla="*/ 1064942 w 1064942"/>
                <a:gd name="connsiteY4" fmla="*/ 0 h 896416"/>
                <a:gd name="connsiteX5" fmla="*/ 1060011 w 1064942"/>
                <a:gd name="connsiteY5" fmla="*/ 4151 h 896416"/>
                <a:gd name="connsiteX6" fmla="*/ 661487 w 1064942"/>
                <a:gd name="connsiteY6" fmla="*/ 286158 h 89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942" h="896416">
                  <a:moveTo>
                    <a:pt x="142373" y="654350"/>
                  </a:moveTo>
                  <a:lnTo>
                    <a:pt x="237475" y="696521"/>
                  </a:lnTo>
                  <a:lnTo>
                    <a:pt x="0" y="896416"/>
                  </a:lnTo>
                  <a:lnTo>
                    <a:pt x="141693" y="654832"/>
                  </a:lnTo>
                  <a:close/>
                  <a:moveTo>
                    <a:pt x="1064942" y="0"/>
                  </a:moveTo>
                  <a:lnTo>
                    <a:pt x="1060011" y="4151"/>
                  </a:lnTo>
                  <a:lnTo>
                    <a:pt x="661487" y="286158"/>
                  </a:lnTo>
                  <a:close/>
                </a:path>
              </a:pathLst>
            </a:custGeom>
            <a:solidFill>
              <a:srgbClr val="EE2377"/>
            </a:solidFill>
            <a:ln w="9525">
              <a:noFill/>
              <a:round/>
            </a:ln>
          </p:spPr>
          <p:txBody>
            <a:bodyPr vert="horz" wrap="square" lIns="91440" tIns="45720" rIns="91440" bIns="45720" numCol="1" anchor="t" anchorCtr="0" compatLnSpc="1">
              <a:noAutofit/>
            </a:bodyPr>
            <a:p>
              <a:endParaRPr lang="en-US"/>
            </a:p>
          </p:txBody>
        </p:sp>
        <p:sp>
          <p:nvSpPr>
            <p:cNvPr id="19" name="Freeform 54"/>
            <p:cNvSpPr/>
            <p:nvPr userDrawn="1"/>
          </p:nvSpPr>
          <p:spPr bwMode="auto">
            <a:xfrm>
              <a:off x="10137828" y="3429000"/>
              <a:ext cx="1592035" cy="550400"/>
            </a:xfrm>
            <a:custGeom>
              <a:avLst/>
              <a:gdLst>
                <a:gd name="T0" fmla="*/ 746 w 3550"/>
                <a:gd name="T1" fmla="*/ 1230 h 1230"/>
                <a:gd name="T2" fmla="*/ 0 w 3550"/>
                <a:gd name="T3" fmla="*/ 993 h 1230"/>
                <a:gd name="T4" fmla="*/ 3550 w 3550"/>
                <a:gd name="T5" fmla="*/ 0 h 1230"/>
                <a:gd name="T6" fmla="*/ 746 w 3550"/>
                <a:gd name="T7" fmla="*/ 1230 h 1230"/>
              </a:gdLst>
              <a:ahLst/>
              <a:cxnLst>
                <a:cxn ang="0">
                  <a:pos x="T0" y="T1"/>
                </a:cxn>
                <a:cxn ang="0">
                  <a:pos x="T2" y="T3"/>
                </a:cxn>
                <a:cxn ang="0">
                  <a:pos x="T4" y="T5"/>
                </a:cxn>
                <a:cxn ang="0">
                  <a:pos x="T6" y="T7"/>
                </a:cxn>
              </a:cxnLst>
              <a:rect l="0" t="0" r="r" b="b"/>
              <a:pathLst>
                <a:path w="3550" h="1230">
                  <a:moveTo>
                    <a:pt x="746" y="1230"/>
                  </a:moveTo>
                  <a:lnTo>
                    <a:pt x="0" y="993"/>
                  </a:lnTo>
                  <a:lnTo>
                    <a:pt x="3550" y="0"/>
                  </a:lnTo>
                  <a:lnTo>
                    <a:pt x="746" y="1230"/>
                  </a:lnTo>
                  <a:close/>
                </a:path>
              </a:pathLst>
            </a:custGeom>
            <a:solidFill>
              <a:srgbClr val="F16415"/>
            </a:solidFill>
            <a:ln w="9525">
              <a:noFill/>
              <a:round/>
            </a:ln>
          </p:spPr>
          <p:txBody>
            <a:bodyPr vert="horz" wrap="square" lIns="91440" tIns="45720" rIns="91440" bIns="45720" numCol="1" anchor="t" anchorCtr="0" compatLnSpc="1"/>
            <a:p>
              <a:endParaRPr lang="en-US"/>
            </a:p>
          </p:txBody>
        </p:sp>
        <p:sp>
          <p:nvSpPr>
            <p:cNvPr id="21" name="Freeform 53"/>
            <p:cNvSpPr/>
            <p:nvPr userDrawn="1"/>
          </p:nvSpPr>
          <p:spPr bwMode="auto">
            <a:xfrm>
              <a:off x="10790419" y="3429000"/>
              <a:ext cx="939444" cy="822910"/>
            </a:xfrm>
            <a:custGeom>
              <a:avLst/>
              <a:gdLst>
                <a:gd name="T0" fmla="*/ 2097 w 2097"/>
                <a:gd name="T1" fmla="*/ 0 h 1837"/>
                <a:gd name="T2" fmla="*/ 0 w 2097"/>
                <a:gd name="T3" fmla="*/ 1484 h 1837"/>
                <a:gd name="T4" fmla="*/ 796 w 2097"/>
                <a:gd name="T5" fmla="*/ 1837 h 1837"/>
                <a:gd name="T6" fmla="*/ 2097 w 2097"/>
                <a:gd name="T7" fmla="*/ 0 h 1837"/>
              </a:gdLst>
              <a:ahLst/>
              <a:cxnLst>
                <a:cxn ang="0">
                  <a:pos x="T0" y="T1"/>
                </a:cxn>
                <a:cxn ang="0">
                  <a:pos x="T2" y="T3"/>
                </a:cxn>
                <a:cxn ang="0">
                  <a:pos x="T4" y="T5"/>
                </a:cxn>
                <a:cxn ang="0">
                  <a:pos x="T6" y="T7"/>
                </a:cxn>
              </a:cxnLst>
              <a:rect l="0" t="0" r="r" b="b"/>
              <a:pathLst>
                <a:path w="2097" h="1837">
                  <a:moveTo>
                    <a:pt x="2097" y="0"/>
                  </a:moveTo>
                  <a:lnTo>
                    <a:pt x="0" y="1484"/>
                  </a:lnTo>
                  <a:lnTo>
                    <a:pt x="796" y="1837"/>
                  </a:lnTo>
                  <a:lnTo>
                    <a:pt x="2097" y="0"/>
                  </a:lnTo>
                  <a:close/>
                </a:path>
              </a:pathLst>
            </a:custGeom>
            <a:solidFill>
              <a:srgbClr val="FCF664"/>
            </a:solidFill>
            <a:ln w="9525">
              <a:noFill/>
              <a:round/>
            </a:ln>
          </p:spPr>
          <p:txBody>
            <a:bodyPr vert="horz" wrap="square" lIns="91440" tIns="45720" rIns="91440" bIns="45720" numCol="1" anchor="t" anchorCtr="0" compatLnSpc="1"/>
            <a:p>
              <a:endParaRPr lang="en-US"/>
            </a:p>
          </p:txBody>
        </p:sp>
      </p:grpSp>
      <p:sp>
        <p:nvSpPr>
          <p:cNvPr id="31" name="Freeform 55"/>
          <p:cNvSpPr/>
          <p:nvPr userDrawn="1"/>
        </p:nvSpPr>
        <p:spPr bwMode="auto">
          <a:xfrm>
            <a:off x="3731040" y="4343342"/>
            <a:ext cx="6910579" cy="4757056"/>
          </a:xfrm>
          <a:custGeom>
            <a:avLst/>
            <a:gdLst>
              <a:gd name="T0" fmla="*/ 582 w 11725"/>
              <a:gd name="T1" fmla="*/ 7777 h 7845"/>
              <a:gd name="T2" fmla="*/ 1407 w 11725"/>
              <a:gd name="T3" fmla="*/ 7445 h 7845"/>
              <a:gd name="T4" fmla="*/ 2029 w 11725"/>
              <a:gd name="T5" fmla="*/ 6847 h 7845"/>
              <a:gd name="T6" fmla="*/ 2228 w 11725"/>
              <a:gd name="T7" fmla="*/ 6241 h 7845"/>
              <a:gd name="T8" fmla="*/ 2056 w 11725"/>
              <a:gd name="T9" fmla="*/ 5579 h 7845"/>
              <a:gd name="T10" fmla="*/ 1738 w 11725"/>
              <a:gd name="T11" fmla="*/ 5301 h 7845"/>
              <a:gd name="T12" fmla="*/ 1423 w 11725"/>
              <a:gd name="T13" fmla="*/ 5315 h 7845"/>
              <a:gd name="T14" fmla="*/ 1237 w 11725"/>
              <a:gd name="T15" fmla="*/ 5579 h 7845"/>
              <a:gd name="T16" fmla="*/ 1252 w 11725"/>
              <a:gd name="T17" fmla="*/ 5935 h 7845"/>
              <a:gd name="T18" fmla="*/ 1644 w 11725"/>
              <a:gd name="T19" fmla="*/ 6580 h 7845"/>
              <a:gd name="T20" fmla="*/ 2292 w 11725"/>
              <a:gd name="T21" fmla="*/ 7034 h 7845"/>
              <a:gd name="T22" fmla="*/ 3011 w 11725"/>
              <a:gd name="T23" fmla="*/ 7229 h 7845"/>
              <a:gd name="T24" fmla="*/ 3597 w 11725"/>
              <a:gd name="T25" fmla="*/ 7118 h 7845"/>
              <a:gd name="T26" fmla="*/ 3994 w 11725"/>
              <a:gd name="T27" fmla="*/ 6733 h 7845"/>
              <a:gd name="T28" fmla="*/ 4110 w 11725"/>
              <a:gd name="T29" fmla="*/ 6332 h 7845"/>
              <a:gd name="T30" fmla="*/ 4021 w 11725"/>
              <a:gd name="T31" fmla="*/ 5821 h 7845"/>
              <a:gd name="T32" fmla="*/ 3357 w 11725"/>
              <a:gd name="T33" fmla="*/ 4767 h 7845"/>
              <a:gd name="T34" fmla="*/ 2617 w 11725"/>
              <a:gd name="T35" fmla="*/ 3501 h 7845"/>
              <a:gd name="T36" fmla="*/ 2508 w 11725"/>
              <a:gd name="T37" fmla="*/ 2756 h 7845"/>
              <a:gd name="T38" fmla="*/ 2648 w 11725"/>
              <a:gd name="T39" fmla="*/ 2398 h 7845"/>
              <a:gd name="T40" fmla="*/ 3072 w 11725"/>
              <a:gd name="T41" fmla="*/ 2056 h 7845"/>
              <a:gd name="T42" fmla="*/ 3699 w 11725"/>
              <a:gd name="T43" fmla="*/ 1943 h 7845"/>
              <a:gd name="T44" fmla="*/ 4327 w 11725"/>
              <a:gd name="T45" fmla="*/ 2040 h 7845"/>
              <a:gd name="T46" fmla="*/ 4782 w 11725"/>
              <a:gd name="T47" fmla="*/ 2248 h 7845"/>
              <a:gd name="T48" fmla="*/ 5607 w 11725"/>
              <a:gd name="T49" fmla="*/ 2999 h 7845"/>
              <a:gd name="T50" fmla="*/ 6051 w 11725"/>
              <a:gd name="T51" fmla="*/ 3829 h 7845"/>
              <a:gd name="T52" fmla="*/ 6355 w 11725"/>
              <a:gd name="T53" fmla="*/ 5118 h 7845"/>
              <a:gd name="T54" fmla="*/ 6703 w 11725"/>
              <a:gd name="T55" fmla="*/ 5983 h 7845"/>
              <a:gd name="T56" fmla="*/ 7130 w 11725"/>
              <a:gd name="T57" fmla="*/ 6448 h 7845"/>
              <a:gd name="T58" fmla="*/ 7493 w 11725"/>
              <a:gd name="T59" fmla="*/ 6605 h 7845"/>
              <a:gd name="T60" fmla="*/ 7868 w 11725"/>
              <a:gd name="T61" fmla="*/ 6571 h 7845"/>
              <a:gd name="T62" fmla="*/ 8193 w 11725"/>
              <a:gd name="T63" fmla="*/ 6378 h 7845"/>
              <a:gd name="T64" fmla="*/ 8420 w 11725"/>
              <a:gd name="T65" fmla="*/ 6070 h 7845"/>
              <a:gd name="T66" fmla="*/ 8547 w 11725"/>
              <a:gd name="T67" fmla="*/ 5253 h 7845"/>
              <a:gd name="T68" fmla="*/ 8553 w 11725"/>
              <a:gd name="T69" fmla="*/ 3593 h 7845"/>
              <a:gd name="T70" fmla="*/ 8452 w 11725"/>
              <a:gd name="T71" fmla="*/ 3163 h 7845"/>
              <a:gd name="T72" fmla="*/ 8174 w 11725"/>
              <a:gd name="T73" fmla="*/ 2772 h 7845"/>
              <a:gd name="T74" fmla="*/ 7746 w 11725"/>
              <a:gd name="T75" fmla="*/ 2548 h 7845"/>
              <a:gd name="T76" fmla="*/ 7453 w 11725"/>
              <a:gd name="T77" fmla="*/ 2540 h 7845"/>
              <a:gd name="T78" fmla="*/ 7248 w 11725"/>
              <a:gd name="T79" fmla="*/ 2706 h 7845"/>
              <a:gd name="T80" fmla="*/ 7257 w 11725"/>
              <a:gd name="T81" fmla="*/ 2933 h 7845"/>
              <a:gd name="T82" fmla="*/ 7589 w 11725"/>
              <a:gd name="T83" fmla="*/ 3262 h 7845"/>
              <a:gd name="T84" fmla="*/ 8150 w 11725"/>
              <a:gd name="T85" fmla="*/ 3388 h 7845"/>
              <a:gd name="T86" fmla="*/ 8696 w 11725"/>
              <a:gd name="T87" fmla="*/ 3164 h 7845"/>
              <a:gd name="T88" fmla="*/ 9106 w 11725"/>
              <a:gd name="T89" fmla="*/ 2753 h 7845"/>
              <a:gd name="T90" fmla="*/ 9520 w 11725"/>
              <a:gd name="T91" fmla="*/ 1929 h 7845"/>
              <a:gd name="T92" fmla="*/ 9595 w 11725"/>
              <a:gd name="T93" fmla="*/ 1322 h 7845"/>
              <a:gd name="T94" fmla="*/ 9511 w 11725"/>
              <a:gd name="T95" fmla="*/ 795 h 7845"/>
              <a:gd name="T96" fmla="*/ 9580 w 11725"/>
              <a:gd name="T97" fmla="*/ 434 h 7845"/>
              <a:gd name="T98" fmla="*/ 9791 w 11725"/>
              <a:gd name="T99" fmla="*/ 340 h 7845"/>
              <a:gd name="T100" fmla="*/ 10139 w 11725"/>
              <a:gd name="T101" fmla="*/ 508 h 7845"/>
              <a:gd name="T102" fmla="*/ 10536 w 11725"/>
              <a:gd name="T103" fmla="*/ 1042 h 7845"/>
              <a:gd name="T104" fmla="*/ 10851 w 11725"/>
              <a:gd name="T105" fmla="*/ 1222 h 7845"/>
              <a:gd name="T106" fmla="*/ 11204 w 11725"/>
              <a:gd name="T107" fmla="*/ 1030 h 7845"/>
              <a:gd name="T108" fmla="*/ 11455 w 11725"/>
              <a:gd name="T109" fmla="*/ 576 h 7845"/>
              <a:gd name="connsiteX0" fmla="*/ 0 w 10000"/>
              <a:gd name="connsiteY0" fmla="*/ 10000 h 10000"/>
              <a:gd name="connsiteX1" fmla="*/ 208 w 10000"/>
              <a:gd name="connsiteY1" fmla="*/ 9985 h 10000"/>
              <a:gd name="connsiteX2" fmla="*/ 351 w 10000"/>
              <a:gd name="connsiteY2" fmla="*/ 9957 h 10000"/>
              <a:gd name="connsiteX3" fmla="*/ 496 w 10000"/>
              <a:gd name="connsiteY3" fmla="*/ 9913 h 10000"/>
              <a:gd name="connsiteX4" fmla="*/ 642 w 10000"/>
              <a:gd name="connsiteY4" fmla="*/ 9855 h 10000"/>
              <a:gd name="connsiteX5" fmla="*/ 787 w 10000"/>
              <a:gd name="connsiteY5" fmla="*/ 9786 h 10000"/>
              <a:gd name="connsiteX6" fmla="*/ 929 w 10000"/>
              <a:gd name="connsiteY6" fmla="*/ 9702 h 10000"/>
              <a:gd name="connsiteX7" fmla="*/ 1067 w 10000"/>
              <a:gd name="connsiteY7" fmla="*/ 9602 h 10000"/>
              <a:gd name="connsiteX8" fmla="*/ 1200 w 10000"/>
              <a:gd name="connsiteY8" fmla="*/ 9490 h 10000"/>
              <a:gd name="connsiteX9" fmla="*/ 1325 w 10000"/>
              <a:gd name="connsiteY9" fmla="*/ 9366 h 10000"/>
              <a:gd name="connsiteX10" fmla="*/ 1443 w 10000"/>
              <a:gd name="connsiteY10" fmla="*/ 9226 h 10000"/>
              <a:gd name="connsiteX11" fmla="*/ 1550 w 10000"/>
              <a:gd name="connsiteY11" fmla="*/ 9073 h 10000"/>
              <a:gd name="connsiteX12" fmla="*/ 1646 w 10000"/>
              <a:gd name="connsiteY12" fmla="*/ 8909 h 10000"/>
              <a:gd name="connsiteX13" fmla="*/ 1730 w 10000"/>
              <a:gd name="connsiteY13" fmla="*/ 8728 h 10000"/>
              <a:gd name="connsiteX14" fmla="*/ 1799 w 10000"/>
              <a:gd name="connsiteY14" fmla="*/ 8537 h 10000"/>
              <a:gd name="connsiteX15" fmla="*/ 1852 w 10000"/>
              <a:gd name="connsiteY15" fmla="*/ 8330 h 10000"/>
              <a:gd name="connsiteX16" fmla="*/ 1872 w 10000"/>
              <a:gd name="connsiteY16" fmla="*/ 8223 h 10000"/>
              <a:gd name="connsiteX17" fmla="*/ 1885 w 10000"/>
              <a:gd name="connsiteY17" fmla="*/ 8134 h 10000"/>
              <a:gd name="connsiteX18" fmla="*/ 1900 w 10000"/>
              <a:gd name="connsiteY18" fmla="*/ 7955 h 10000"/>
              <a:gd name="connsiteX19" fmla="*/ 1902 w 10000"/>
              <a:gd name="connsiteY19" fmla="*/ 7777 h 10000"/>
              <a:gd name="connsiteX20" fmla="*/ 1887 w 10000"/>
              <a:gd name="connsiteY20" fmla="*/ 7602 h 10000"/>
              <a:gd name="connsiteX21" fmla="*/ 1858 w 10000"/>
              <a:gd name="connsiteY21" fmla="*/ 7430 h 10000"/>
              <a:gd name="connsiteX22" fmla="*/ 1813 w 10000"/>
              <a:gd name="connsiteY22" fmla="*/ 7266 h 10000"/>
              <a:gd name="connsiteX23" fmla="*/ 1754 w 10000"/>
              <a:gd name="connsiteY23" fmla="*/ 7112 h 10000"/>
              <a:gd name="connsiteX24" fmla="*/ 1676 w 10000"/>
              <a:gd name="connsiteY24" fmla="*/ 6969 h 10000"/>
              <a:gd name="connsiteX25" fmla="*/ 1631 w 10000"/>
              <a:gd name="connsiteY25" fmla="*/ 6902 h 10000"/>
              <a:gd name="connsiteX26" fmla="*/ 1601 w 10000"/>
              <a:gd name="connsiteY26" fmla="*/ 6864 h 10000"/>
              <a:gd name="connsiteX27" fmla="*/ 1541 w 10000"/>
              <a:gd name="connsiteY27" fmla="*/ 6802 h 10000"/>
              <a:gd name="connsiteX28" fmla="*/ 1482 w 10000"/>
              <a:gd name="connsiteY28" fmla="*/ 6757 h 10000"/>
              <a:gd name="connsiteX29" fmla="*/ 1424 w 10000"/>
              <a:gd name="connsiteY29" fmla="*/ 6730 h 10000"/>
              <a:gd name="connsiteX30" fmla="*/ 1368 w 10000"/>
              <a:gd name="connsiteY30" fmla="*/ 6719 h 10000"/>
              <a:gd name="connsiteX31" fmla="*/ 1313 w 10000"/>
              <a:gd name="connsiteY31" fmla="*/ 6724 h 10000"/>
              <a:gd name="connsiteX32" fmla="*/ 1261 w 10000"/>
              <a:gd name="connsiteY32" fmla="*/ 6743 h 10000"/>
              <a:gd name="connsiteX33" fmla="*/ 1214 w 10000"/>
              <a:gd name="connsiteY33" fmla="*/ 6775 h 10000"/>
              <a:gd name="connsiteX34" fmla="*/ 1171 w 10000"/>
              <a:gd name="connsiteY34" fmla="*/ 6820 h 10000"/>
              <a:gd name="connsiteX35" fmla="*/ 1132 w 10000"/>
              <a:gd name="connsiteY35" fmla="*/ 6878 h 10000"/>
              <a:gd name="connsiteX36" fmla="*/ 1100 w 10000"/>
              <a:gd name="connsiteY36" fmla="*/ 6946 h 10000"/>
              <a:gd name="connsiteX37" fmla="*/ 1074 w 10000"/>
              <a:gd name="connsiteY37" fmla="*/ 7024 h 10000"/>
              <a:gd name="connsiteX38" fmla="*/ 1055 w 10000"/>
              <a:gd name="connsiteY38" fmla="*/ 7112 h 10000"/>
              <a:gd name="connsiteX39" fmla="*/ 1044 w 10000"/>
              <a:gd name="connsiteY39" fmla="*/ 7205 h 10000"/>
              <a:gd name="connsiteX40" fmla="*/ 1041 w 10000"/>
              <a:gd name="connsiteY40" fmla="*/ 7308 h 10000"/>
              <a:gd name="connsiteX41" fmla="*/ 1047 w 10000"/>
              <a:gd name="connsiteY41" fmla="*/ 7415 h 10000"/>
              <a:gd name="connsiteX42" fmla="*/ 1053 w 10000"/>
              <a:gd name="connsiteY42" fmla="*/ 7471 h 10000"/>
              <a:gd name="connsiteX43" fmla="*/ 1068 w 10000"/>
              <a:gd name="connsiteY43" fmla="*/ 7565 h 10000"/>
              <a:gd name="connsiteX44" fmla="*/ 1110 w 10000"/>
              <a:gd name="connsiteY44" fmla="*/ 7745 h 10000"/>
              <a:gd name="connsiteX45" fmla="*/ 1165 w 10000"/>
              <a:gd name="connsiteY45" fmla="*/ 7918 h 10000"/>
              <a:gd name="connsiteX46" fmla="*/ 1232 w 10000"/>
              <a:gd name="connsiteY46" fmla="*/ 8084 h 10000"/>
              <a:gd name="connsiteX47" fmla="*/ 1313 w 10000"/>
              <a:gd name="connsiteY47" fmla="*/ 8241 h 10000"/>
              <a:gd name="connsiteX48" fmla="*/ 1402 w 10000"/>
              <a:gd name="connsiteY48" fmla="*/ 8388 h 10000"/>
              <a:gd name="connsiteX49" fmla="*/ 1499 w 10000"/>
              <a:gd name="connsiteY49" fmla="*/ 8526 h 10000"/>
              <a:gd name="connsiteX50" fmla="*/ 1605 w 10000"/>
              <a:gd name="connsiteY50" fmla="*/ 8654 h 10000"/>
              <a:gd name="connsiteX51" fmla="*/ 1717 w 10000"/>
              <a:gd name="connsiteY51" fmla="*/ 8771 h 10000"/>
              <a:gd name="connsiteX52" fmla="*/ 1835 w 10000"/>
              <a:gd name="connsiteY52" fmla="*/ 8876 h 10000"/>
              <a:gd name="connsiteX53" fmla="*/ 1955 w 10000"/>
              <a:gd name="connsiteY53" fmla="*/ 8966 h 10000"/>
              <a:gd name="connsiteX54" fmla="*/ 2078 w 10000"/>
              <a:gd name="connsiteY54" fmla="*/ 9045 h 10000"/>
              <a:gd name="connsiteX55" fmla="*/ 2201 w 10000"/>
              <a:gd name="connsiteY55" fmla="*/ 9110 h 10000"/>
              <a:gd name="connsiteX56" fmla="*/ 2325 w 10000"/>
              <a:gd name="connsiteY56" fmla="*/ 9160 h 10000"/>
              <a:gd name="connsiteX57" fmla="*/ 2448 w 10000"/>
              <a:gd name="connsiteY57" fmla="*/ 9194 h 10000"/>
              <a:gd name="connsiteX58" fmla="*/ 2568 w 10000"/>
              <a:gd name="connsiteY58" fmla="*/ 9215 h 10000"/>
              <a:gd name="connsiteX59" fmla="*/ 2627 w 10000"/>
              <a:gd name="connsiteY59" fmla="*/ 9216 h 10000"/>
              <a:gd name="connsiteX60" fmla="*/ 2693 w 10000"/>
              <a:gd name="connsiteY60" fmla="*/ 9215 h 10000"/>
              <a:gd name="connsiteX61" fmla="*/ 2825 w 10000"/>
              <a:gd name="connsiteY61" fmla="*/ 9193 h 10000"/>
              <a:gd name="connsiteX62" fmla="*/ 2949 w 10000"/>
              <a:gd name="connsiteY62" fmla="*/ 9145 h 10000"/>
              <a:gd name="connsiteX63" fmla="*/ 3068 w 10000"/>
              <a:gd name="connsiteY63" fmla="*/ 9073 h 10000"/>
              <a:gd name="connsiteX64" fmla="*/ 3176 w 10000"/>
              <a:gd name="connsiteY64" fmla="*/ 8978 h 10000"/>
              <a:gd name="connsiteX65" fmla="*/ 3273 w 10000"/>
              <a:gd name="connsiteY65" fmla="*/ 8855 h 10000"/>
              <a:gd name="connsiteX66" fmla="*/ 3336 w 10000"/>
              <a:gd name="connsiteY66" fmla="*/ 8748 h 10000"/>
              <a:gd name="connsiteX67" fmla="*/ 3373 w 10000"/>
              <a:gd name="connsiteY67" fmla="*/ 8669 h 10000"/>
              <a:gd name="connsiteX68" fmla="*/ 3406 w 10000"/>
              <a:gd name="connsiteY68" fmla="*/ 8583 h 10000"/>
              <a:gd name="connsiteX69" fmla="*/ 3436 w 10000"/>
              <a:gd name="connsiteY69" fmla="*/ 8491 h 10000"/>
              <a:gd name="connsiteX70" fmla="*/ 3448 w 10000"/>
              <a:gd name="connsiteY70" fmla="*/ 8442 h 10000"/>
              <a:gd name="connsiteX71" fmla="*/ 3466 w 10000"/>
              <a:gd name="connsiteY71" fmla="*/ 8365 h 10000"/>
              <a:gd name="connsiteX72" fmla="*/ 3491 w 10000"/>
              <a:gd name="connsiteY72" fmla="*/ 8214 h 10000"/>
              <a:gd name="connsiteX73" fmla="*/ 3505 w 10000"/>
              <a:gd name="connsiteY73" fmla="*/ 8071 h 10000"/>
              <a:gd name="connsiteX74" fmla="*/ 3508 w 10000"/>
              <a:gd name="connsiteY74" fmla="*/ 7932 h 10000"/>
              <a:gd name="connsiteX75" fmla="*/ 3501 w 10000"/>
              <a:gd name="connsiteY75" fmla="*/ 7799 h 10000"/>
              <a:gd name="connsiteX76" fmla="*/ 3485 w 10000"/>
              <a:gd name="connsiteY76" fmla="*/ 7670 h 10000"/>
              <a:gd name="connsiteX77" fmla="*/ 3461 w 10000"/>
              <a:gd name="connsiteY77" fmla="*/ 7544 h 10000"/>
              <a:gd name="connsiteX78" fmla="*/ 3429 w 10000"/>
              <a:gd name="connsiteY78" fmla="*/ 7420 h 10000"/>
              <a:gd name="connsiteX79" fmla="*/ 3371 w 10000"/>
              <a:gd name="connsiteY79" fmla="*/ 7240 h 10000"/>
              <a:gd name="connsiteX80" fmla="*/ 3278 w 10000"/>
              <a:gd name="connsiteY80" fmla="*/ 7003 h 10000"/>
              <a:gd name="connsiteX81" fmla="*/ 3119 w 10000"/>
              <a:gd name="connsiteY81" fmla="*/ 6651 h 10000"/>
              <a:gd name="connsiteX82" fmla="*/ 3011 w 10000"/>
              <a:gd name="connsiteY82" fmla="*/ 6407 h 10000"/>
              <a:gd name="connsiteX83" fmla="*/ 2863 w 10000"/>
              <a:gd name="connsiteY83" fmla="*/ 6076 h 10000"/>
              <a:gd name="connsiteX84" fmla="*/ 2589 w 10000"/>
              <a:gd name="connsiteY84" fmla="*/ 5472 h 10000"/>
              <a:gd name="connsiteX85" fmla="*/ 2455 w 10000"/>
              <a:gd name="connsiteY85" fmla="*/ 5143 h 10000"/>
              <a:gd name="connsiteX86" fmla="*/ 2371 w 10000"/>
              <a:gd name="connsiteY86" fmla="*/ 4919 h 10000"/>
              <a:gd name="connsiteX87" fmla="*/ 2296 w 10000"/>
              <a:gd name="connsiteY87" fmla="*/ 4691 h 10000"/>
              <a:gd name="connsiteX88" fmla="*/ 2232 w 10000"/>
              <a:gd name="connsiteY88" fmla="*/ 4463 h 10000"/>
              <a:gd name="connsiteX89" fmla="*/ 2180 w 10000"/>
              <a:gd name="connsiteY89" fmla="*/ 4233 h 10000"/>
              <a:gd name="connsiteX90" fmla="*/ 2145 w 10000"/>
              <a:gd name="connsiteY90" fmla="*/ 4006 h 10000"/>
              <a:gd name="connsiteX91" fmla="*/ 2128 w 10000"/>
              <a:gd name="connsiteY91" fmla="*/ 3783 h 10000"/>
              <a:gd name="connsiteX92" fmla="*/ 2131 w 10000"/>
              <a:gd name="connsiteY92" fmla="*/ 3620 h 10000"/>
              <a:gd name="connsiteX93" fmla="*/ 2139 w 10000"/>
              <a:gd name="connsiteY93" fmla="*/ 3513 h 10000"/>
              <a:gd name="connsiteX94" fmla="*/ 2154 w 10000"/>
              <a:gd name="connsiteY94" fmla="*/ 3407 h 10000"/>
              <a:gd name="connsiteX95" fmla="*/ 2175 w 10000"/>
              <a:gd name="connsiteY95" fmla="*/ 3304 h 10000"/>
              <a:gd name="connsiteX96" fmla="*/ 2202 w 10000"/>
              <a:gd name="connsiteY96" fmla="*/ 3203 h 10000"/>
              <a:gd name="connsiteX97" fmla="*/ 2238 w 10000"/>
              <a:gd name="connsiteY97" fmla="*/ 3104 h 10000"/>
              <a:gd name="connsiteX98" fmla="*/ 2258 w 10000"/>
              <a:gd name="connsiteY98" fmla="*/ 3057 h 10000"/>
              <a:gd name="connsiteX99" fmla="*/ 2290 w 10000"/>
              <a:gd name="connsiteY99" fmla="*/ 2990 h 10000"/>
              <a:gd name="connsiteX100" fmla="*/ 2359 w 10000"/>
              <a:gd name="connsiteY100" fmla="*/ 2874 h 10000"/>
              <a:gd name="connsiteX101" fmla="*/ 2439 w 10000"/>
              <a:gd name="connsiteY101" fmla="*/ 2774 h 10000"/>
              <a:gd name="connsiteX102" fmla="*/ 2526 w 10000"/>
              <a:gd name="connsiteY102" fmla="*/ 2690 h 10000"/>
              <a:gd name="connsiteX103" fmla="*/ 2620 w 10000"/>
              <a:gd name="connsiteY103" fmla="*/ 2621 h 10000"/>
              <a:gd name="connsiteX104" fmla="*/ 2721 w 10000"/>
              <a:gd name="connsiteY104" fmla="*/ 2566 h 10000"/>
              <a:gd name="connsiteX105" fmla="*/ 2825 w 10000"/>
              <a:gd name="connsiteY105" fmla="*/ 2526 h 10000"/>
              <a:gd name="connsiteX106" fmla="*/ 2933 w 10000"/>
              <a:gd name="connsiteY106" fmla="*/ 2498 h 10000"/>
              <a:gd name="connsiteX107" fmla="*/ 3043 w 10000"/>
              <a:gd name="connsiteY107" fmla="*/ 2482 h 10000"/>
              <a:gd name="connsiteX108" fmla="*/ 3155 w 10000"/>
              <a:gd name="connsiteY108" fmla="*/ 2477 h 10000"/>
              <a:gd name="connsiteX109" fmla="*/ 3267 w 10000"/>
              <a:gd name="connsiteY109" fmla="*/ 2483 h 10000"/>
              <a:gd name="connsiteX110" fmla="*/ 3377 w 10000"/>
              <a:gd name="connsiteY110" fmla="*/ 2500 h 10000"/>
              <a:gd name="connsiteX111" fmla="*/ 3485 w 10000"/>
              <a:gd name="connsiteY111" fmla="*/ 2526 h 10000"/>
              <a:gd name="connsiteX112" fmla="*/ 3590 w 10000"/>
              <a:gd name="connsiteY112" fmla="*/ 2560 h 10000"/>
              <a:gd name="connsiteX113" fmla="*/ 3690 w 10000"/>
              <a:gd name="connsiteY113" fmla="*/ 2600 h 10000"/>
              <a:gd name="connsiteX114" fmla="*/ 3784 w 10000"/>
              <a:gd name="connsiteY114" fmla="*/ 2650 h 10000"/>
              <a:gd name="connsiteX115" fmla="*/ 3829 w 10000"/>
              <a:gd name="connsiteY115" fmla="*/ 2677 h 10000"/>
              <a:gd name="connsiteX116" fmla="*/ 3881 w 10000"/>
              <a:gd name="connsiteY116" fmla="*/ 2710 h 10000"/>
              <a:gd name="connsiteX117" fmla="*/ 3981 w 10000"/>
              <a:gd name="connsiteY117" fmla="*/ 2784 h 10000"/>
              <a:gd name="connsiteX118" fmla="*/ 4078 w 10000"/>
              <a:gd name="connsiteY118" fmla="*/ 2866 h 10000"/>
              <a:gd name="connsiteX119" fmla="*/ 4173 w 10000"/>
              <a:gd name="connsiteY119" fmla="*/ 2955 h 10000"/>
              <a:gd name="connsiteX120" fmla="*/ 4310 w 10000"/>
              <a:gd name="connsiteY120" fmla="*/ 3100 h 10000"/>
              <a:gd name="connsiteX121" fmla="*/ 4482 w 10000"/>
              <a:gd name="connsiteY121" fmla="*/ 3319 h 10000"/>
              <a:gd name="connsiteX122" fmla="*/ 4640 w 10000"/>
              <a:gd name="connsiteY122" fmla="*/ 3562 h 10000"/>
              <a:gd name="connsiteX123" fmla="*/ 4782 w 10000"/>
              <a:gd name="connsiteY123" fmla="*/ 3823 h 10000"/>
              <a:gd name="connsiteX124" fmla="*/ 4911 w 10000"/>
              <a:gd name="connsiteY124" fmla="*/ 4101 h 10000"/>
              <a:gd name="connsiteX125" fmla="*/ 5021 w 10000"/>
              <a:gd name="connsiteY125" fmla="*/ 4391 h 10000"/>
              <a:gd name="connsiteX126" fmla="*/ 5069 w 10000"/>
              <a:gd name="connsiteY126" fmla="*/ 4542 h 10000"/>
              <a:gd name="connsiteX127" fmla="*/ 5103 w 10000"/>
              <a:gd name="connsiteY127" fmla="*/ 4653 h 10000"/>
              <a:gd name="connsiteX128" fmla="*/ 5161 w 10000"/>
              <a:gd name="connsiteY128" fmla="*/ 4881 h 10000"/>
              <a:gd name="connsiteX129" fmla="*/ 5209 w 10000"/>
              <a:gd name="connsiteY129" fmla="*/ 5112 h 10000"/>
              <a:gd name="connsiteX130" fmla="*/ 5250 w 10000"/>
              <a:gd name="connsiteY130" fmla="*/ 5346 h 10000"/>
              <a:gd name="connsiteX131" fmla="*/ 5303 w 10000"/>
              <a:gd name="connsiteY131" fmla="*/ 5700 h 10000"/>
              <a:gd name="connsiteX132" fmla="*/ 5367 w 10000"/>
              <a:gd name="connsiteY132" fmla="*/ 6175 h 10000"/>
              <a:gd name="connsiteX133" fmla="*/ 5420 w 10000"/>
              <a:gd name="connsiteY133" fmla="*/ 6524 h 10000"/>
              <a:gd name="connsiteX134" fmla="*/ 5461 w 10000"/>
              <a:gd name="connsiteY134" fmla="*/ 6755 h 10000"/>
              <a:gd name="connsiteX135" fmla="*/ 5509 w 10000"/>
              <a:gd name="connsiteY135" fmla="*/ 6980 h 10000"/>
              <a:gd name="connsiteX136" fmla="*/ 5566 w 10000"/>
              <a:gd name="connsiteY136" fmla="*/ 7202 h 10000"/>
              <a:gd name="connsiteX137" fmla="*/ 5635 w 10000"/>
              <a:gd name="connsiteY137" fmla="*/ 7419 h 10000"/>
              <a:gd name="connsiteX138" fmla="*/ 5717 w 10000"/>
              <a:gd name="connsiteY138" fmla="*/ 7627 h 10000"/>
              <a:gd name="connsiteX139" fmla="*/ 5814 w 10000"/>
              <a:gd name="connsiteY139" fmla="*/ 7828 h 10000"/>
              <a:gd name="connsiteX140" fmla="*/ 5928 w 10000"/>
              <a:gd name="connsiteY140" fmla="*/ 8019 h 10000"/>
              <a:gd name="connsiteX141" fmla="*/ 5993 w 10000"/>
              <a:gd name="connsiteY141" fmla="*/ 8111 h 10000"/>
              <a:gd name="connsiteX142" fmla="*/ 6021 w 10000"/>
              <a:gd name="connsiteY142" fmla="*/ 8150 h 10000"/>
              <a:gd name="connsiteX143" fmla="*/ 6081 w 10000"/>
              <a:gd name="connsiteY143" fmla="*/ 8219 h 10000"/>
              <a:gd name="connsiteX144" fmla="*/ 6141 w 10000"/>
              <a:gd name="connsiteY144" fmla="*/ 8278 h 10000"/>
              <a:gd name="connsiteX145" fmla="*/ 6203 w 10000"/>
              <a:gd name="connsiteY145" fmla="*/ 8329 h 10000"/>
              <a:gd name="connsiteX146" fmla="*/ 6264 w 10000"/>
              <a:gd name="connsiteY146" fmla="*/ 8368 h 10000"/>
              <a:gd name="connsiteX147" fmla="*/ 6328 w 10000"/>
              <a:gd name="connsiteY147" fmla="*/ 8398 h 10000"/>
              <a:gd name="connsiteX148" fmla="*/ 6391 w 10000"/>
              <a:gd name="connsiteY148" fmla="*/ 8419 h 10000"/>
              <a:gd name="connsiteX149" fmla="*/ 6455 w 10000"/>
              <a:gd name="connsiteY149" fmla="*/ 8431 h 10000"/>
              <a:gd name="connsiteX150" fmla="*/ 6519 w 10000"/>
              <a:gd name="connsiteY150" fmla="*/ 8431 h 10000"/>
              <a:gd name="connsiteX151" fmla="*/ 6583 w 10000"/>
              <a:gd name="connsiteY151" fmla="*/ 8423 h 10000"/>
              <a:gd name="connsiteX152" fmla="*/ 6646 w 10000"/>
              <a:gd name="connsiteY152" fmla="*/ 8404 h 10000"/>
              <a:gd name="connsiteX153" fmla="*/ 6710 w 10000"/>
              <a:gd name="connsiteY153" fmla="*/ 8376 h 10000"/>
              <a:gd name="connsiteX154" fmla="*/ 6774 w 10000"/>
              <a:gd name="connsiteY154" fmla="*/ 8340 h 10000"/>
              <a:gd name="connsiteX155" fmla="*/ 6835 w 10000"/>
              <a:gd name="connsiteY155" fmla="*/ 8292 h 10000"/>
              <a:gd name="connsiteX156" fmla="*/ 6897 w 10000"/>
              <a:gd name="connsiteY156" fmla="*/ 8235 h 10000"/>
              <a:gd name="connsiteX157" fmla="*/ 6958 w 10000"/>
              <a:gd name="connsiteY157" fmla="*/ 8168 h 10000"/>
              <a:gd name="connsiteX158" fmla="*/ 6988 w 10000"/>
              <a:gd name="connsiteY158" fmla="*/ 8130 h 10000"/>
              <a:gd name="connsiteX159" fmla="*/ 7014 w 10000"/>
              <a:gd name="connsiteY159" fmla="*/ 8094 h 10000"/>
              <a:gd name="connsiteX160" fmla="*/ 7062 w 10000"/>
              <a:gd name="connsiteY160" fmla="*/ 8022 h 10000"/>
              <a:gd name="connsiteX161" fmla="*/ 7103 w 10000"/>
              <a:gd name="connsiteY161" fmla="*/ 7944 h 10000"/>
              <a:gd name="connsiteX162" fmla="*/ 7138 w 10000"/>
              <a:gd name="connsiteY162" fmla="*/ 7862 h 10000"/>
              <a:gd name="connsiteX163" fmla="*/ 7181 w 10000"/>
              <a:gd name="connsiteY163" fmla="*/ 7737 h 10000"/>
              <a:gd name="connsiteX164" fmla="*/ 7223 w 10000"/>
              <a:gd name="connsiteY164" fmla="*/ 7560 h 10000"/>
              <a:gd name="connsiteX165" fmla="*/ 7251 w 10000"/>
              <a:gd name="connsiteY165" fmla="*/ 7375 h 10000"/>
              <a:gd name="connsiteX166" fmla="*/ 7267 w 10000"/>
              <a:gd name="connsiteY166" fmla="*/ 7184 h 10000"/>
              <a:gd name="connsiteX167" fmla="*/ 7282 w 10000"/>
              <a:gd name="connsiteY167" fmla="*/ 6891 h 10000"/>
              <a:gd name="connsiteX168" fmla="*/ 7290 w 10000"/>
              <a:gd name="connsiteY168" fmla="*/ 6696 h 10000"/>
              <a:gd name="connsiteX169" fmla="*/ 7301 w 10000"/>
              <a:gd name="connsiteY169" fmla="*/ 6432 h 10000"/>
              <a:gd name="connsiteX170" fmla="*/ 7313 w 10000"/>
              <a:gd name="connsiteY170" fmla="*/ 5903 h 10000"/>
              <a:gd name="connsiteX171" fmla="*/ 7313 w 10000"/>
              <a:gd name="connsiteY171" fmla="*/ 5373 h 10000"/>
              <a:gd name="connsiteX172" fmla="*/ 7304 w 10000"/>
              <a:gd name="connsiteY172" fmla="*/ 4844 h 10000"/>
              <a:gd name="connsiteX173" fmla="*/ 7295 w 10000"/>
              <a:gd name="connsiteY173" fmla="*/ 4580 h 10000"/>
              <a:gd name="connsiteX174" fmla="*/ 7293 w 10000"/>
              <a:gd name="connsiteY174" fmla="*/ 4518 h 10000"/>
              <a:gd name="connsiteX175" fmla="*/ 7281 w 10000"/>
              <a:gd name="connsiteY175" fmla="*/ 4391 h 10000"/>
              <a:gd name="connsiteX176" fmla="*/ 7263 w 10000"/>
              <a:gd name="connsiteY176" fmla="*/ 4268 h 10000"/>
              <a:gd name="connsiteX177" fmla="*/ 7238 w 10000"/>
              <a:gd name="connsiteY177" fmla="*/ 4149 h 10000"/>
              <a:gd name="connsiteX178" fmla="*/ 7209 w 10000"/>
              <a:gd name="connsiteY178" fmla="*/ 4032 h 10000"/>
              <a:gd name="connsiteX179" fmla="*/ 7173 w 10000"/>
              <a:gd name="connsiteY179" fmla="*/ 3921 h 10000"/>
              <a:gd name="connsiteX180" fmla="*/ 7130 w 10000"/>
              <a:gd name="connsiteY180" fmla="*/ 3813 h 10000"/>
              <a:gd name="connsiteX181" fmla="*/ 7083 w 10000"/>
              <a:gd name="connsiteY181" fmla="*/ 3712 h 10000"/>
              <a:gd name="connsiteX182" fmla="*/ 7029 w 10000"/>
              <a:gd name="connsiteY182" fmla="*/ 3620 h 10000"/>
              <a:gd name="connsiteX183" fmla="*/ 6971 w 10000"/>
              <a:gd name="connsiteY183" fmla="*/ 3533 h 10000"/>
              <a:gd name="connsiteX184" fmla="*/ 6908 w 10000"/>
              <a:gd name="connsiteY184" fmla="*/ 3457 h 10000"/>
              <a:gd name="connsiteX185" fmla="*/ 6839 w 10000"/>
              <a:gd name="connsiteY185" fmla="*/ 3388 h 10000"/>
              <a:gd name="connsiteX186" fmla="*/ 6767 w 10000"/>
              <a:gd name="connsiteY186" fmla="*/ 3331 h 10000"/>
              <a:gd name="connsiteX187" fmla="*/ 6688 w 10000"/>
              <a:gd name="connsiteY187" fmla="*/ 3282 h 10000"/>
              <a:gd name="connsiteX188" fmla="*/ 6606 w 10000"/>
              <a:gd name="connsiteY188" fmla="*/ 3248 h 10000"/>
              <a:gd name="connsiteX189" fmla="*/ 6520 w 10000"/>
              <a:gd name="connsiteY189" fmla="*/ 3225 h 10000"/>
              <a:gd name="connsiteX190" fmla="*/ 6475 w 10000"/>
              <a:gd name="connsiteY190" fmla="*/ 3220 h 10000"/>
              <a:gd name="connsiteX191" fmla="*/ 6451 w 10000"/>
              <a:gd name="connsiteY191" fmla="*/ 3219 h 10000"/>
              <a:gd name="connsiteX192" fmla="*/ 6404 w 10000"/>
              <a:gd name="connsiteY192" fmla="*/ 3224 h 10000"/>
              <a:gd name="connsiteX193" fmla="*/ 6357 w 10000"/>
              <a:gd name="connsiteY193" fmla="*/ 3238 h 10000"/>
              <a:gd name="connsiteX194" fmla="*/ 6312 w 10000"/>
              <a:gd name="connsiteY194" fmla="*/ 3263 h 10000"/>
              <a:gd name="connsiteX195" fmla="*/ 6270 w 10000"/>
              <a:gd name="connsiteY195" fmla="*/ 3296 h 10000"/>
              <a:gd name="connsiteX196" fmla="*/ 6234 w 10000"/>
              <a:gd name="connsiteY196" fmla="*/ 3340 h 10000"/>
              <a:gd name="connsiteX197" fmla="*/ 6204 w 10000"/>
              <a:gd name="connsiteY197" fmla="*/ 3391 h 10000"/>
              <a:gd name="connsiteX198" fmla="*/ 6182 w 10000"/>
              <a:gd name="connsiteY198" fmla="*/ 3449 h 10000"/>
              <a:gd name="connsiteX199" fmla="*/ 6174 w 10000"/>
              <a:gd name="connsiteY199" fmla="*/ 3482 h 10000"/>
              <a:gd name="connsiteX200" fmla="*/ 6170 w 10000"/>
              <a:gd name="connsiteY200" fmla="*/ 3508 h 10000"/>
              <a:gd name="connsiteX201" fmla="*/ 6165 w 10000"/>
              <a:gd name="connsiteY201" fmla="*/ 3559 h 10000"/>
              <a:gd name="connsiteX202" fmla="*/ 6169 w 10000"/>
              <a:gd name="connsiteY202" fmla="*/ 3638 h 10000"/>
              <a:gd name="connsiteX203" fmla="*/ 6189 w 10000"/>
              <a:gd name="connsiteY203" fmla="*/ 3739 h 10000"/>
              <a:gd name="connsiteX204" fmla="*/ 6225 w 10000"/>
              <a:gd name="connsiteY204" fmla="*/ 3832 h 10000"/>
              <a:gd name="connsiteX205" fmla="*/ 6248 w 10000"/>
              <a:gd name="connsiteY205" fmla="*/ 3873 h 10000"/>
              <a:gd name="connsiteX206" fmla="*/ 6292 w 10000"/>
              <a:gd name="connsiteY206" fmla="*/ 3944 h 10000"/>
              <a:gd name="connsiteX207" fmla="*/ 6380 w 10000"/>
              <a:gd name="connsiteY207" fmla="*/ 4062 h 10000"/>
              <a:gd name="connsiteX208" fmla="*/ 6472 w 10000"/>
              <a:gd name="connsiteY208" fmla="*/ 4158 h 10000"/>
              <a:gd name="connsiteX209" fmla="*/ 6566 w 10000"/>
              <a:gd name="connsiteY209" fmla="*/ 4233 h 10000"/>
              <a:gd name="connsiteX210" fmla="*/ 6662 w 10000"/>
              <a:gd name="connsiteY210" fmla="*/ 4284 h 10000"/>
              <a:gd name="connsiteX211" fmla="*/ 6757 w 10000"/>
              <a:gd name="connsiteY211" fmla="*/ 4316 h 10000"/>
              <a:gd name="connsiteX212" fmla="*/ 6854 w 10000"/>
              <a:gd name="connsiteY212" fmla="*/ 4328 h 10000"/>
              <a:gd name="connsiteX213" fmla="*/ 6951 w 10000"/>
              <a:gd name="connsiteY213" fmla="*/ 4319 h 10000"/>
              <a:gd name="connsiteX214" fmla="*/ 7047 w 10000"/>
              <a:gd name="connsiteY214" fmla="*/ 4294 h 10000"/>
              <a:gd name="connsiteX215" fmla="*/ 7143 w 10000"/>
              <a:gd name="connsiteY215" fmla="*/ 4251 h 10000"/>
              <a:gd name="connsiteX216" fmla="*/ 7237 w 10000"/>
              <a:gd name="connsiteY216" fmla="*/ 4194 h 10000"/>
              <a:gd name="connsiteX217" fmla="*/ 7328 w 10000"/>
              <a:gd name="connsiteY217" fmla="*/ 4121 h 10000"/>
              <a:gd name="connsiteX218" fmla="*/ 7417 w 10000"/>
              <a:gd name="connsiteY218" fmla="*/ 4033 h 10000"/>
              <a:gd name="connsiteX219" fmla="*/ 7503 w 10000"/>
              <a:gd name="connsiteY219" fmla="*/ 3934 h 10000"/>
              <a:gd name="connsiteX220" fmla="*/ 7586 w 10000"/>
              <a:gd name="connsiteY220" fmla="*/ 3822 h 10000"/>
              <a:gd name="connsiteX221" fmla="*/ 7663 w 10000"/>
              <a:gd name="connsiteY221" fmla="*/ 3698 h 10000"/>
              <a:gd name="connsiteX222" fmla="*/ 7701 w 10000"/>
              <a:gd name="connsiteY222" fmla="*/ 3632 h 10000"/>
              <a:gd name="connsiteX223" fmla="*/ 7766 w 10000"/>
              <a:gd name="connsiteY223" fmla="*/ 3509 h 10000"/>
              <a:gd name="connsiteX224" fmla="*/ 7886 w 10000"/>
              <a:gd name="connsiteY224" fmla="*/ 3250 h 10000"/>
              <a:gd name="connsiteX225" fmla="*/ 7988 w 10000"/>
              <a:gd name="connsiteY225" fmla="*/ 2973 h 10000"/>
              <a:gd name="connsiteX226" fmla="*/ 8051 w 10000"/>
              <a:gd name="connsiteY226" fmla="*/ 2756 h 10000"/>
              <a:gd name="connsiteX227" fmla="*/ 8089 w 10000"/>
              <a:gd name="connsiteY227" fmla="*/ 2609 h 10000"/>
              <a:gd name="connsiteX228" fmla="*/ 8119 w 10000"/>
              <a:gd name="connsiteY228" fmla="*/ 2459 h 10000"/>
              <a:gd name="connsiteX229" fmla="*/ 8145 w 10000"/>
              <a:gd name="connsiteY229" fmla="*/ 2306 h 10000"/>
              <a:gd name="connsiteX230" fmla="*/ 8165 w 10000"/>
              <a:gd name="connsiteY230" fmla="*/ 2153 h 10000"/>
              <a:gd name="connsiteX231" fmla="*/ 8178 w 10000"/>
              <a:gd name="connsiteY231" fmla="*/ 1997 h 10000"/>
              <a:gd name="connsiteX232" fmla="*/ 8185 w 10000"/>
              <a:gd name="connsiteY232" fmla="*/ 1841 h 10000"/>
              <a:gd name="connsiteX233" fmla="*/ 8183 w 10000"/>
              <a:gd name="connsiteY233" fmla="*/ 1685 h 10000"/>
              <a:gd name="connsiteX234" fmla="*/ 8176 w 10000"/>
              <a:gd name="connsiteY234" fmla="*/ 1528 h 10000"/>
              <a:gd name="connsiteX235" fmla="*/ 8162 w 10000"/>
              <a:gd name="connsiteY235" fmla="*/ 1372 h 10000"/>
              <a:gd name="connsiteX236" fmla="*/ 8151 w 10000"/>
              <a:gd name="connsiteY236" fmla="*/ 1293 h 10000"/>
              <a:gd name="connsiteX237" fmla="*/ 8134 w 10000"/>
              <a:gd name="connsiteY237" fmla="*/ 1188 h 10000"/>
              <a:gd name="connsiteX238" fmla="*/ 8112 w 10000"/>
              <a:gd name="connsiteY238" fmla="*/ 1013 h 10000"/>
              <a:gd name="connsiteX239" fmla="*/ 8103 w 10000"/>
              <a:gd name="connsiteY239" fmla="*/ 894 h 10000"/>
              <a:gd name="connsiteX240" fmla="*/ 8105 w 10000"/>
              <a:gd name="connsiteY240" fmla="*/ 779 h 10000"/>
              <a:gd name="connsiteX241" fmla="*/ 8122 w 10000"/>
              <a:gd name="connsiteY241" fmla="*/ 670 h 10000"/>
              <a:gd name="connsiteX242" fmla="*/ 8148 w 10000"/>
              <a:gd name="connsiteY242" fmla="*/ 598 h 10000"/>
              <a:gd name="connsiteX243" fmla="*/ 8171 w 10000"/>
              <a:gd name="connsiteY243" fmla="*/ 553 h 10000"/>
              <a:gd name="connsiteX244" fmla="*/ 8200 w 10000"/>
              <a:gd name="connsiteY244" fmla="*/ 515 h 10000"/>
              <a:gd name="connsiteX245" fmla="*/ 8235 w 10000"/>
              <a:gd name="connsiteY245" fmla="*/ 481 h 10000"/>
              <a:gd name="connsiteX246" fmla="*/ 8254 w 10000"/>
              <a:gd name="connsiteY246" fmla="*/ 467 h 10000"/>
              <a:gd name="connsiteX247" fmla="*/ 8287 w 10000"/>
              <a:gd name="connsiteY247" fmla="*/ 447 h 10000"/>
              <a:gd name="connsiteX248" fmla="*/ 8351 w 10000"/>
              <a:gd name="connsiteY248" fmla="*/ 433 h 10000"/>
              <a:gd name="connsiteX249" fmla="*/ 8414 w 10000"/>
              <a:gd name="connsiteY249" fmla="*/ 442 h 10000"/>
              <a:gd name="connsiteX250" fmla="*/ 8478 w 10000"/>
              <a:gd name="connsiteY250" fmla="*/ 474 h 10000"/>
              <a:gd name="connsiteX251" fmla="*/ 8540 w 10000"/>
              <a:gd name="connsiteY251" fmla="*/ 520 h 10000"/>
              <a:gd name="connsiteX252" fmla="*/ 8596 w 10000"/>
              <a:gd name="connsiteY252" fmla="*/ 580 h 10000"/>
              <a:gd name="connsiteX253" fmla="*/ 8647 w 10000"/>
              <a:gd name="connsiteY253" fmla="*/ 648 h 10000"/>
              <a:gd name="connsiteX254" fmla="*/ 8690 w 10000"/>
              <a:gd name="connsiteY254" fmla="*/ 719 h 10000"/>
              <a:gd name="connsiteX255" fmla="*/ 8709 w 10000"/>
              <a:gd name="connsiteY255" fmla="*/ 755 h 10000"/>
              <a:gd name="connsiteX256" fmla="*/ 8787 w 10000"/>
              <a:gd name="connsiteY256" fmla="*/ 925 h 10000"/>
              <a:gd name="connsiteX257" fmla="*/ 8917 w 10000"/>
              <a:gd name="connsiteY257" fmla="*/ 1205 h 10000"/>
              <a:gd name="connsiteX258" fmla="*/ 8986 w 10000"/>
              <a:gd name="connsiteY258" fmla="*/ 1328 h 10000"/>
              <a:gd name="connsiteX259" fmla="*/ 9036 w 10000"/>
              <a:gd name="connsiteY259" fmla="*/ 1402 h 10000"/>
              <a:gd name="connsiteX260" fmla="*/ 9087 w 10000"/>
              <a:gd name="connsiteY260" fmla="*/ 1466 h 10000"/>
              <a:gd name="connsiteX261" fmla="*/ 9140 w 10000"/>
              <a:gd name="connsiteY261" fmla="*/ 1513 h 10000"/>
              <a:gd name="connsiteX262" fmla="*/ 9197 w 10000"/>
              <a:gd name="connsiteY262" fmla="*/ 1545 h 10000"/>
              <a:gd name="connsiteX263" fmla="*/ 9255 w 10000"/>
              <a:gd name="connsiteY263" fmla="*/ 1558 h 10000"/>
              <a:gd name="connsiteX264" fmla="*/ 9316 w 10000"/>
              <a:gd name="connsiteY264" fmla="*/ 1550 h 10000"/>
              <a:gd name="connsiteX265" fmla="*/ 9380 w 10000"/>
              <a:gd name="connsiteY265" fmla="*/ 1518 h 10000"/>
              <a:gd name="connsiteX266" fmla="*/ 9448 w 10000"/>
              <a:gd name="connsiteY266" fmla="*/ 1460 h 10000"/>
              <a:gd name="connsiteX267" fmla="*/ 9519 w 10000"/>
              <a:gd name="connsiteY267" fmla="*/ 1370 h 10000"/>
              <a:gd name="connsiteX268" fmla="*/ 9556 w 10000"/>
              <a:gd name="connsiteY268" fmla="*/ 1313 h 10000"/>
              <a:gd name="connsiteX269" fmla="*/ 9592 w 10000"/>
              <a:gd name="connsiteY269" fmla="*/ 1250 h 10000"/>
              <a:gd name="connsiteX270" fmla="*/ 9654 w 10000"/>
              <a:gd name="connsiteY270" fmla="*/ 1114 h 10000"/>
              <a:gd name="connsiteX271" fmla="*/ 9706 w 10000"/>
              <a:gd name="connsiteY271" fmla="*/ 965 h 10000"/>
              <a:gd name="connsiteX272" fmla="*/ 9750 w 10000"/>
              <a:gd name="connsiteY272" fmla="*/ 811 h 10000"/>
              <a:gd name="connsiteX273" fmla="*/ 9770 w 10000"/>
              <a:gd name="connsiteY273" fmla="*/ 734 h 10000"/>
              <a:gd name="connsiteX274" fmla="*/ 9817 w 10000"/>
              <a:gd name="connsiteY274" fmla="*/ 547 h 10000"/>
              <a:gd name="connsiteX275" fmla="*/ 9897 w 10000"/>
              <a:gd name="connsiteY275" fmla="*/ 261 h 10000"/>
              <a:gd name="connsiteX276" fmla="*/ 9962 w 10000"/>
              <a:gd name="connsiteY276" fmla="*/ 83 h 10000"/>
              <a:gd name="connsiteX277" fmla="*/ 10000 w 10000"/>
              <a:gd name="connsiteY277" fmla="*/ 0 h 10000"/>
              <a:gd name="connsiteX0-1" fmla="*/ 0 w 9792"/>
              <a:gd name="connsiteY0-2" fmla="*/ 9985 h 9985"/>
              <a:gd name="connsiteX1-3" fmla="*/ 143 w 9792"/>
              <a:gd name="connsiteY1-4" fmla="*/ 9957 h 9985"/>
              <a:gd name="connsiteX2-5" fmla="*/ 288 w 9792"/>
              <a:gd name="connsiteY2-6" fmla="*/ 9913 h 9985"/>
              <a:gd name="connsiteX3-7" fmla="*/ 434 w 9792"/>
              <a:gd name="connsiteY3-8" fmla="*/ 9855 h 9985"/>
              <a:gd name="connsiteX4-9" fmla="*/ 579 w 9792"/>
              <a:gd name="connsiteY4-10" fmla="*/ 9786 h 9985"/>
              <a:gd name="connsiteX5-11" fmla="*/ 721 w 9792"/>
              <a:gd name="connsiteY5-12" fmla="*/ 9702 h 9985"/>
              <a:gd name="connsiteX6-13" fmla="*/ 859 w 9792"/>
              <a:gd name="connsiteY6-14" fmla="*/ 9602 h 9985"/>
              <a:gd name="connsiteX7-15" fmla="*/ 992 w 9792"/>
              <a:gd name="connsiteY7-16" fmla="*/ 9490 h 9985"/>
              <a:gd name="connsiteX8-17" fmla="*/ 1117 w 9792"/>
              <a:gd name="connsiteY8-18" fmla="*/ 9366 h 9985"/>
              <a:gd name="connsiteX9-19" fmla="*/ 1235 w 9792"/>
              <a:gd name="connsiteY9-20" fmla="*/ 9226 h 9985"/>
              <a:gd name="connsiteX10-21" fmla="*/ 1342 w 9792"/>
              <a:gd name="connsiteY10-22" fmla="*/ 9073 h 9985"/>
              <a:gd name="connsiteX11-23" fmla="*/ 1438 w 9792"/>
              <a:gd name="connsiteY11-24" fmla="*/ 8909 h 9985"/>
              <a:gd name="connsiteX12-25" fmla="*/ 1522 w 9792"/>
              <a:gd name="connsiteY12-26" fmla="*/ 8728 h 9985"/>
              <a:gd name="connsiteX13-27" fmla="*/ 1591 w 9792"/>
              <a:gd name="connsiteY13-28" fmla="*/ 8537 h 9985"/>
              <a:gd name="connsiteX14-29" fmla="*/ 1644 w 9792"/>
              <a:gd name="connsiteY14-30" fmla="*/ 8330 h 9985"/>
              <a:gd name="connsiteX15-31" fmla="*/ 1664 w 9792"/>
              <a:gd name="connsiteY15-32" fmla="*/ 8223 h 9985"/>
              <a:gd name="connsiteX16-33" fmla="*/ 1677 w 9792"/>
              <a:gd name="connsiteY16-34" fmla="*/ 8134 h 9985"/>
              <a:gd name="connsiteX17-35" fmla="*/ 1692 w 9792"/>
              <a:gd name="connsiteY17-36" fmla="*/ 7955 h 9985"/>
              <a:gd name="connsiteX18-37" fmla="*/ 1694 w 9792"/>
              <a:gd name="connsiteY18-38" fmla="*/ 7777 h 9985"/>
              <a:gd name="connsiteX19-39" fmla="*/ 1679 w 9792"/>
              <a:gd name="connsiteY19-40" fmla="*/ 7602 h 9985"/>
              <a:gd name="connsiteX20-41" fmla="*/ 1650 w 9792"/>
              <a:gd name="connsiteY20-42" fmla="*/ 7430 h 9985"/>
              <a:gd name="connsiteX21-43" fmla="*/ 1605 w 9792"/>
              <a:gd name="connsiteY21-44" fmla="*/ 7266 h 9985"/>
              <a:gd name="connsiteX22-45" fmla="*/ 1546 w 9792"/>
              <a:gd name="connsiteY22-46" fmla="*/ 7112 h 9985"/>
              <a:gd name="connsiteX23-47" fmla="*/ 1468 w 9792"/>
              <a:gd name="connsiteY23-48" fmla="*/ 6969 h 9985"/>
              <a:gd name="connsiteX24-49" fmla="*/ 1423 w 9792"/>
              <a:gd name="connsiteY24-50" fmla="*/ 6902 h 9985"/>
              <a:gd name="connsiteX25-51" fmla="*/ 1393 w 9792"/>
              <a:gd name="connsiteY25-52" fmla="*/ 6864 h 9985"/>
              <a:gd name="connsiteX26-53" fmla="*/ 1333 w 9792"/>
              <a:gd name="connsiteY26-54" fmla="*/ 6802 h 9985"/>
              <a:gd name="connsiteX27-55" fmla="*/ 1274 w 9792"/>
              <a:gd name="connsiteY27-56" fmla="*/ 6757 h 9985"/>
              <a:gd name="connsiteX28-57" fmla="*/ 1216 w 9792"/>
              <a:gd name="connsiteY28-58" fmla="*/ 6730 h 9985"/>
              <a:gd name="connsiteX29-59" fmla="*/ 1160 w 9792"/>
              <a:gd name="connsiteY29-60" fmla="*/ 6719 h 9985"/>
              <a:gd name="connsiteX30-61" fmla="*/ 1105 w 9792"/>
              <a:gd name="connsiteY30-62" fmla="*/ 6724 h 9985"/>
              <a:gd name="connsiteX31-63" fmla="*/ 1053 w 9792"/>
              <a:gd name="connsiteY31-64" fmla="*/ 6743 h 9985"/>
              <a:gd name="connsiteX32-65" fmla="*/ 1006 w 9792"/>
              <a:gd name="connsiteY32-66" fmla="*/ 6775 h 9985"/>
              <a:gd name="connsiteX33-67" fmla="*/ 963 w 9792"/>
              <a:gd name="connsiteY33-68" fmla="*/ 6820 h 9985"/>
              <a:gd name="connsiteX34-69" fmla="*/ 924 w 9792"/>
              <a:gd name="connsiteY34-70" fmla="*/ 6878 h 9985"/>
              <a:gd name="connsiteX35-71" fmla="*/ 892 w 9792"/>
              <a:gd name="connsiteY35-72" fmla="*/ 6946 h 9985"/>
              <a:gd name="connsiteX36-73" fmla="*/ 866 w 9792"/>
              <a:gd name="connsiteY36-74" fmla="*/ 7024 h 9985"/>
              <a:gd name="connsiteX37-75" fmla="*/ 847 w 9792"/>
              <a:gd name="connsiteY37-76" fmla="*/ 7112 h 9985"/>
              <a:gd name="connsiteX38-77" fmla="*/ 836 w 9792"/>
              <a:gd name="connsiteY38-78" fmla="*/ 7205 h 9985"/>
              <a:gd name="connsiteX39-79" fmla="*/ 833 w 9792"/>
              <a:gd name="connsiteY39-80" fmla="*/ 7308 h 9985"/>
              <a:gd name="connsiteX40-81" fmla="*/ 839 w 9792"/>
              <a:gd name="connsiteY40-82" fmla="*/ 7415 h 9985"/>
              <a:gd name="connsiteX41-83" fmla="*/ 845 w 9792"/>
              <a:gd name="connsiteY41-84" fmla="*/ 7471 h 9985"/>
              <a:gd name="connsiteX42-85" fmla="*/ 860 w 9792"/>
              <a:gd name="connsiteY42-86" fmla="*/ 7565 h 9985"/>
              <a:gd name="connsiteX43-87" fmla="*/ 902 w 9792"/>
              <a:gd name="connsiteY43-88" fmla="*/ 7745 h 9985"/>
              <a:gd name="connsiteX44-89" fmla="*/ 957 w 9792"/>
              <a:gd name="connsiteY44-90" fmla="*/ 7918 h 9985"/>
              <a:gd name="connsiteX45-91" fmla="*/ 1024 w 9792"/>
              <a:gd name="connsiteY45-92" fmla="*/ 8084 h 9985"/>
              <a:gd name="connsiteX46-93" fmla="*/ 1105 w 9792"/>
              <a:gd name="connsiteY46-94" fmla="*/ 8241 h 9985"/>
              <a:gd name="connsiteX47-95" fmla="*/ 1194 w 9792"/>
              <a:gd name="connsiteY47-96" fmla="*/ 8388 h 9985"/>
              <a:gd name="connsiteX48-97" fmla="*/ 1291 w 9792"/>
              <a:gd name="connsiteY48-98" fmla="*/ 8526 h 9985"/>
              <a:gd name="connsiteX49-99" fmla="*/ 1397 w 9792"/>
              <a:gd name="connsiteY49-100" fmla="*/ 8654 h 9985"/>
              <a:gd name="connsiteX50-101" fmla="*/ 1509 w 9792"/>
              <a:gd name="connsiteY50-102" fmla="*/ 8771 h 9985"/>
              <a:gd name="connsiteX51-103" fmla="*/ 1627 w 9792"/>
              <a:gd name="connsiteY51-104" fmla="*/ 8876 h 9985"/>
              <a:gd name="connsiteX52-105" fmla="*/ 1747 w 9792"/>
              <a:gd name="connsiteY52-106" fmla="*/ 8966 h 9985"/>
              <a:gd name="connsiteX53-107" fmla="*/ 1870 w 9792"/>
              <a:gd name="connsiteY53-108" fmla="*/ 9045 h 9985"/>
              <a:gd name="connsiteX54-109" fmla="*/ 1993 w 9792"/>
              <a:gd name="connsiteY54-110" fmla="*/ 9110 h 9985"/>
              <a:gd name="connsiteX55-111" fmla="*/ 2117 w 9792"/>
              <a:gd name="connsiteY55-112" fmla="*/ 9160 h 9985"/>
              <a:gd name="connsiteX56-113" fmla="*/ 2240 w 9792"/>
              <a:gd name="connsiteY56-114" fmla="*/ 9194 h 9985"/>
              <a:gd name="connsiteX57-115" fmla="*/ 2360 w 9792"/>
              <a:gd name="connsiteY57-116" fmla="*/ 9215 h 9985"/>
              <a:gd name="connsiteX58-117" fmla="*/ 2419 w 9792"/>
              <a:gd name="connsiteY58-118" fmla="*/ 9216 h 9985"/>
              <a:gd name="connsiteX59-119" fmla="*/ 2485 w 9792"/>
              <a:gd name="connsiteY59-120" fmla="*/ 9215 h 9985"/>
              <a:gd name="connsiteX60-121" fmla="*/ 2617 w 9792"/>
              <a:gd name="connsiteY60-122" fmla="*/ 9193 h 9985"/>
              <a:gd name="connsiteX61-123" fmla="*/ 2741 w 9792"/>
              <a:gd name="connsiteY61-124" fmla="*/ 9145 h 9985"/>
              <a:gd name="connsiteX62-125" fmla="*/ 2860 w 9792"/>
              <a:gd name="connsiteY62-126" fmla="*/ 9073 h 9985"/>
              <a:gd name="connsiteX63-127" fmla="*/ 2968 w 9792"/>
              <a:gd name="connsiteY63-128" fmla="*/ 8978 h 9985"/>
              <a:gd name="connsiteX64-129" fmla="*/ 3065 w 9792"/>
              <a:gd name="connsiteY64-130" fmla="*/ 8855 h 9985"/>
              <a:gd name="connsiteX65-131" fmla="*/ 3128 w 9792"/>
              <a:gd name="connsiteY65-132" fmla="*/ 8748 h 9985"/>
              <a:gd name="connsiteX66-133" fmla="*/ 3165 w 9792"/>
              <a:gd name="connsiteY66-134" fmla="*/ 8669 h 9985"/>
              <a:gd name="connsiteX67-135" fmla="*/ 3198 w 9792"/>
              <a:gd name="connsiteY67-136" fmla="*/ 8583 h 9985"/>
              <a:gd name="connsiteX68-137" fmla="*/ 3228 w 9792"/>
              <a:gd name="connsiteY68-138" fmla="*/ 8491 h 9985"/>
              <a:gd name="connsiteX69-139" fmla="*/ 3240 w 9792"/>
              <a:gd name="connsiteY69-140" fmla="*/ 8442 h 9985"/>
              <a:gd name="connsiteX70-141" fmla="*/ 3258 w 9792"/>
              <a:gd name="connsiteY70-142" fmla="*/ 8365 h 9985"/>
              <a:gd name="connsiteX71-143" fmla="*/ 3283 w 9792"/>
              <a:gd name="connsiteY71-144" fmla="*/ 8214 h 9985"/>
              <a:gd name="connsiteX72-145" fmla="*/ 3297 w 9792"/>
              <a:gd name="connsiteY72-146" fmla="*/ 8071 h 9985"/>
              <a:gd name="connsiteX73-147" fmla="*/ 3300 w 9792"/>
              <a:gd name="connsiteY73-148" fmla="*/ 7932 h 9985"/>
              <a:gd name="connsiteX74-149" fmla="*/ 3293 w 9792"/>
              <a:gd name="connsiteY74-150" fmla="*/ 7799 h 9985"/>
              <a:gd name="connsiteX75-151" fmla="*/ 3277 w 9792"/>
              <a:gd name="connsiteY75-152" fmla="*/ 7670 h 9985"/>
              <a:gd name="connsiteX76-153" fmla="*/ 3253 w 9792"/>
              <a:gd name="connsiteY76-154" fmla="*/ 7544 h 9985"/>
              <a:gd name="connsiteX77-155" fmla="*/ 3221 w 9792"/>
              <a:gd name="connsiteY77-156" fmla="*/ 7420 h 9985"/>
              <a:gd name="connsiteX78-157" fmla="*/ 3163 w 9792"/>
              <a:gd name="connsiteY78-158" fmla="*/ 7240 h 9985"/>
              <a:gd name="connsiteX79-159" fmla="*/ 3070 w 9792"/>
              <a:gd name="connsiteY79-160" fmla="*/ 7003 h 9985"/>
              <a:gd name="connsiteX80-161" fmla="*/ 2911 w 9792"/>
              <a:gd name="connsiteY80-162" fmla="*/ 6651 h 9985"/>
              <a:gd name="connsiteX81-163" fmla="*/ 2803 w 9792"/>
              <a:gd name="connsiteY81-164" fmla="*/ 6407 h 9985"/>
              <a:gd name="connsiteX82-165" fmla="*/ 2655 w 9792"/>
              <a:gd name="connsiteY82-166" fmla="*/ 6076 h 9985"/>
              <a:gd name="connsiteX83-167" fmla="*/ 2381 w 9792"/>
              <a:gd name="connsiteY83-168" fmla="*/ 5472 h 9985"/>
              <a:gd name="connsiteX84-169" fmla="*/ 2247 w 9792"/>
              <a:gd name="connsiteY84-170" fmla="*/ 5143 h 9985"/>
              <a:gd name="connsiteX85-171" fmla="*/ 2163 w 9792"/>
              <a:gd name="connsiteY85-172" fmla="*/ 4919 h 9985"/>
              <a:gd name="connsiteX86-173" fmla="*/ 2088 w 9792"/>
              <a:gd name="connsiteY86-174" fmla="*/ 4691 h 9985"/>
              <a:gd name="connsiteX87-175" fmla="*/ 2024 w 9792"/>
              <a:gd name="connsiteY87-176" fmla="*/ 4463 h 9985"/>
              <a:gd name="connsiteX88-177" fmla="*/ 1972 w 9792"/>
              <a:gd name="connsiteY88-178" fmla="*/ 4233 h 9985"/>
              <a:gd name="connsiteX89-179" fmla="*/ 1937 w 9792"/>
              <a:gd name="connsiteY89-180" fmla="*/ 4006 h 9985"/>
              <a:gd name="connsiteX90-181" fmla="*/ 1920 w 9792"/>
              <a:gd name="connsiteY90-182" fmla="*/ 3783 h 9985"/>
              <a:gd name="connsiteX91-183" fmla="*/ 1923 w 9792"/>
              <a:gd name="connsiteY91-184" fmla="*/ 3620 h 9985"/>
              <a:gd name="connsiteX92-185" fmla="*/ 1931 w 9792"/>
              <a:gd name="connsiteY92-186" fmla="*/ 3513 h 9985"/>
              <a:gd name="connsiteX93-187" fmla="*/ 1946 w 9792"/>
              <a:gd name="connsiteY93-188" fmla="*/ 3407 h 9985"/>
              <a:gd name="connsiteX94-189" fmla="*/ 1967 w 9792"/>
              <a:gd name="connsiteY94-190" fmla="*/ 3304 h 9985"/>
              <a:gd name="connsiteX95-191" fmla="*/ 1994 w 9792"/>
              <a:gd name="connsiteY95-192" fmla="*/ 3203 h 9985"/>
              <a:gd name="connsiteX96-193" fmla="*/ 2030 w 9792"/>
              <a:gd name="connsiteY96-194" fmla="*/ 3104 h 9985"/>
              <a:gd name="connsiteX97-195" fmla="*/ 2050 w 9792"/>
              <a:gd name="connsiteY97-196" fmla="*/ 3057 h 9985"/>
              <a:gd name="connsiteX98-197" fmla="*/ 2082 w 9792"/>
              <a:gd name="connsiteY98-198" fmla="*/ 2990 h 9985"/>
              <a:gd name="connsiteX99-199" fmla="*/ 2151 w 9792"/>
              <a:gd name="connsiteY99-200" fmla="*/ 2874 h 9985"/>
              <a:gd name="connsiteX100-201" fmla="*/ 2231 w 9792"/>
              <a:gd name="connsiteY100-202" fmla="*/ 2774 h 9985"/>
              <a:gd name="connsiteX101-203" fmla="*/ 2318 w 9792"/>
              <a:gd name="connsiteY101-204" fmla="*/ 2690 h 9985"/>
              <a:gd name="connsiteX102-205" fmla="*/ 2412 w 9792"/>
              <a:gd name="connsiteY102-206" fmla="*/ 2621 h 9985"/>
              <a:gd name="connsiteX103-207" fmla="*/ 2513 w 9792"/>
              <a:gd name="connsiteY103-208" fmla="*/ 2566 h 9985"/>
              <a:gd name="connsiteX104-209" fmla="*/ 2617 w 9792"/>
              <a:gd name="connsiteY104-210" fmla="*/ 2526 h 9985"/>
              <a:gd name="connsiteX105-211" fmla="*/ 2725 w 9792"/>
              <a:gd name="connsiteY105-212" fmla="*/ 2498 h 9985"/>
              <a:gd name="connsiteX106-213" fmla="*/ 2835 w 9792"/>
              <a:gd name="connsiteY106-214" fmla="*/ 2482 h 9985"/>
              <a:gd name="connsiteX107-215" fmla="*/ 2947 w 9792"/>
              <a:gd name="connsiteY107-216" fmla="*/ 2477 h 9985"/>
              <a:gd name="connsiteX108-217" fmla="*/ 3059 w 9792"/>
              <a:gd name="connsiteY108-218" fmla="*/ 2483 h 9985"/>
              <a:gd name="connsiteX109-219" fmla="*/ 3169 w 9792"/>
              <a:gd name="connsiteY109-220" fmla="*/ 2500 h 9985"/>
              <a:gd name="connsiteX110-221" fmla="*/ 3277 w 9792"/>
              <a:gd name="connsiteY110-222" fmla="*/ 2526 h 9985"/>
              <a:gd name="connsiteX111-223" fmla="*/ 3382 w 9792"/>
              <a:gd name="connsiteY111-224" fmla="*/ 2560 h 9985"/>
              <a:gd name="connsiteX112-225" fmla="*/ 3482 w 9792"/>
              <a:gd name="connsiteY112-226" fmla="*/ 2600 h 9985"/>
              <a:gd name="connsiteX113-227" fmla="*/ 3576 w 9792"/>
              <a:gd name="connsiteY113-228" fmla="*/ 2650 h 9985"/>
              <a:gd name="connsiteX114-229" fmla="*/ 3621 w 9792"/>
              <a:gd name="connsiteY114-230" fmla="*/ 2677 h 9985"/>
              <a:gd name="connsiteX115-231" fmla="*/ 3673 w 9792"/>
              <a:gd name="connsiteY115-232" fmla="*/ 2710 h 9985"/>
              <a:gd name="connsiteX116-233" fmla="*/ 3773 w 9792"/>
              <a:gd name="connsiteY116-234" fmla="*/ 2784 h 9985"/>
              <a:gd name="connsiteX117-235" fmla="*/ 3870 w 9792"/>
              <a:gd name="connsiteY117-236" fmla="*/ 2866 h 9985"/>
              <a:gd name="connsiteX118-237" fmla="*/ 3965 w 9792"/>
              <a:gd name="connsiteY118-238" fmla="*/ 2955 h 9985"/>
              <a:gd name="connsiteX119-239" fmla="*/ 4102 w 9792"/>
              <a:gd name="connsiteY119-240" fmla="*/ 3100 h 9985"/>
              <a:gd name="connsiteX120-241" fmla="*/ 4274 w 9792"/>
              <a:gd name="connsiteY120-242" fmla="*/ 3319 h 9985"/>
              <a:gd name="connsiteX121-243" fmla="*/ 4432 w 9792"/>
              <a:gd name="connsiteY121-244" fmla="*/ 3562 h 9985"/>
              <a:gd name="connsiteX122-245" fmla="*/ 4574 w 9792"/>
              <a:gd name="connsiteY122-246" fmla="*/ 3823 h 9985"/>
              <a:gd name="connsiteX123-247" fmla="*/ 4703 w 9792"/>
              <a:gd name="connsiteY123-248" fmla="*/ 4101 h 9985"/>
              <a:gd name="connsiteX124-249" fmla="*/ 4813 w 9792"/>
              <a:gd name="connsiteY124-250" fmla="*/ 4391 h 9985"/>
              <a:gd name="connsiteX125-251" fmla="*/ 4861 w 9792"/>
              <a:gd name="connsiteY125-252" fmla="*/ 4542 h 9985"/>
              <a:gd name="connsiteX126-253" fmla="*/ 4895 w 9792"/>
              <a:gd name="connsiteY126-254" fmla="*/ 4653 h 9985"/>
              <a:gd name="connsiteX127-255" fmla="*/ 4953 w 9792"/>
              <a:gd name="connsiteY127-256" fmla="*/ 4881 h 9985"/>
              <a:gd name="connsiteX128-257" fmla="*/ 5001 w 9792"/>
              <a:gd name="connsiteY128-258" fmla="*/ 5112 h 9985"/>
              <a:gd name="connsiteX129-259" fmla="*/ 5042 w 9792"/>
              <a:gd name="connsiteY129-260" fmla="*/ 5346 h 9985"/>
              <a:gd name="connsiteX130-261" fmla="*/ 5095 w 9792"/>
              <a:gd name="connsiteY130-262" fmla="*/ 5700 h 9985"/>
              <a:gd name="connsiteX131-263" fmla="*/ 5159 w 9792"/>
              <a:gd name="connsiteY131-264" fmla="*/ 6175 h 9985"/>
              <a:gd name="connsiteX132-265" fmla="*/ 5212 w 9792"/>
              <a:gd name="connsiteY132-266" fmla="*/ 6524 h 9985"/>
              <a:gd name="connsiteX133-267" fmla="*/ 5253 w 9792"/>
              <a:gd name="connsiteY133-268" fmla="*/ 6755 h 9985"/>
              <a:gd name="connsiteX134-269" fmla="*/ 5301 w 9792"/>
              <a:gd name="connsiteY134-270" fmla="*/ 6980 h 9985"/>
              <a:gd name="connsiteX135-271" fmla="*/ 5358 w 9792"/>
              <a:gd name="connsiteY135-272" fmla="*/ 7202 h 9985"/>
              <a:gd name="connsiteX136-273" fmla="*/ 5427 w 9792"/>
              <a:gd name="connsiteY136-274" fmla="*/ 7419 h 9985"/>
              <a:gd name="connsiteX137-275" fmla="*/ 5509 w 9792"/>
              <a:gd name="connsiteY137-276" fmla="*/ 7627 h 9985"/>
              <a:gd name="connsiteX138-277" fmla="*/ 5606 w 9792"/>
              <a:gd name="connsiteY138-278" fmla="*/ 7828 h 9985"/>
              <a:gd name="connsiteX139-279" fmla="*/ 5720 w 9792"/>
              <a:gd name="connsiteY139-280" fmla="*/ 8019 h 9985"/>
              <a:gd name="connsiteX140-281" fmla="*/ 5785 w 9792"/>
              <a:gd name="connsiteY140-282" fmla="*/ 8111 h 9985"/>
              <a:gd name="connsiteX141-283" fmla="*/ 5813 w 9792"/>
              <a:gd name="connsiteY141-284" fmla="*/ 8150 h 9985"/>
              <a:gd name="connsiteX142-285" fmla="*/ 5873 w 9792"/>
              <a:gd name="connsiteY142-286" fmla="*/ 8219 h 9985"/>
              <a:gd name="connsiteX143-287" fmla="*/ 5933 w 9792"/>
              <a:gd name="connsiteY143-288" fmla="*/ 8278 h 9985"/>
              <a:gd name="connsiteX144-289" fmla="*/ 5995 w 9792"/>
              <a:gd name="connsiteY144-290" fmla="*/ 8329 h 9985"/>
              <a:gd name="connsiteX145-291" fmla="*/ 6056 w 9792"/>
              <a:gd name="connsiteY145-292" fmla="*/ 8368 h 9985"/>
              <a:gd name="connsiteX146-293" fmla="*/ 6120 w 9792"/>
              <a:gd name="connsiteY146-294" fmla="*/ 8398 h 9985"/>
              <a:gd name="connsiteX147-295" fmla="*/ 6183 w 9792"/>
              <a:gd name="connsiteY147-296" fmla="*/ 8419 h 9985"/>
              <a:gd name="connsiteX148-297" fmla="*/ 6247 w 9792"/>
              <a:gd name="connsiteY148-298" fmla="*/ 8431 h 9985"/>
              <a:gd name="connsiteX149-299" fmla="*/ 6311 w 9792"/>
              <a:gd name="connsiteY149-300" fmla="*/ 8431 h 9985"/>
              <a:gd name="connsiteX150-301" fmla="*/ 6375 w 9792"/>
              <a:gd name="connsiteY150-302" fmla="*/ 8423 h 9985"/>
              <a:gd name="connsiteX151-303" fmla="*/ 6438 w 9792"/>
              <a:gd name="connsiteY151-304" fmla="*/ 8404 h 9985"/>
              <a:gd name="connsiteX152-305" fmla="*/ 6502 w 9792"/>
              <a:gd name="connsiteY152-306" fmla="*/ 8376 h 9985"/>
              <a:gd name="connsiteX153-307" fmla="*/ 6566 w 9792"/>
              <a:gd name="connsiteY153-308" fmla="*/ 8340 h 9985"/>
              <a:gd name="connsiteX154-309" fmla="*/ 6627 w 9792"/>
              <a:gd name="connsiteY154-310" fmla="*/ 8292 h 9985"/>
              <a:gd name="connsiteX155-311" fmla="*/ 6689 w 9792"/>
              <a:gd name="connsiteY155-312" fmla="*/ 8235 h 9985"/>
              <a:gd name="connsiteX156-313" fmla="*/ 6750 w 9792"/>
              <a:gd name="connsiteY156-314" fmla="*/ 8168 h 9985"/>
              <a:gd name="connsiteX157-315" fmla="*/ 6780 w 9792"/>
              <a:gd name="connsiteY157-316" fmla="*/ 8130 h 9985"/>
              <a:gd name="connsiteX158-317" fmla="*/ 6806 w 9792"/>
              <a:gd name="connsiteY158-318" fmla="*/ 8094 h 9985"/>
              <a:gd name="connsiteX159-319" fmla="*/ 6854 w 9792"/>
              <a:gd name="connsiteY159-320" fmla="*/ 8022 h 9985"/>
              <a:gd name="connsiteX160-321" fmla="*/ 6895 w 9792"/>
              <a:gd name="connsiteY160-322" fmla="*/ 7944 h 9985"/>
              <a:gd name="connsiteX161-323" fmla="*/ 6930 w 9792"/>
              <a:gd name="connsiteY161-324" fmla="*/ 7862 h 9985"/>
              <a:gd name="connsiteX162-325" fmla="*/ 6973 w 9792"/>
              <a:gd name="connsiteY162-326" fmla="*/ 7737 h 9985"/>
              <a:gd name="connsiteX163-327" fmla="*/ 7015 w 9792"/>
              <a:gd name="connsiteY163-328" fmla="*/ 7560 h 9985"/>
              <a:gd name="connsiteX164-329" fmla="*/ 7043 w 9792"/>
              <a:gd name="connsiteY164-330" fmla="*/ 7375 h 9985"/>
              <a:gd name="connsiteX165-331" fmla="*/ 7059 w 9792"/>
              <a:gd name="connsiteY165-332" fmla="*/ 7184 h 9985"/>
              <a:gd name="connsiteX166-333" fmla="*/ 7074 w 9792"/>
              <a:gd name="connsiteY166-334" fmla="*/ 6891 h 9985"/>
              <a:gd name="connsiteX167-335" fmla="*/ 7082 w 9792"/>
              <a:gd name="connsiteY167-336" fmla="*/ 6696 h 9985"/>
              <a:gd name="connsiteX168-337" fmla="*/ 7093 w 9792"/>
              <a:gd name="connsiteY168-338" fmla="*/ 6432 h 9985"/>
              <a:gd name="connsiteX169-339" fmla="*/ 7105 w 9792"/>
              <a:gd name="connsiteY169-340" fmla="*/ 5903 h 9985"/>
              <a:gd name="connsiteX170-341" fmla="*/ 7105 w 9792"/>
              <a:gd name="connsiteY170-342" fmla="*/ 5373 h 9985"/>
              <a:gd name="connsiteX171-343" fmla="*/ 7096 w 9792"/>
              <a:gd name="connsiteY171-344" fmla="*/ 4844 h 9985"/>
              <a:gd name="connsiteX172-345" fmla="*/ 7087 w 9792"/>
              <a:gd name="connsiteY172-346" fmla="*/ 4580 h 9985"/>
              <a:gd name="connsiteX173-347" fmla="*/ 7085 w 9792"/>
              <a:gd name="connsiteY173-348" fmla="*/ 4518 h 9985"/>
              <a:gd name="connsiteX174-349" fmla="*/ 7073 w 9792"/>
              <a:gd name="connsiteY174-350" fmla="*/ 4391 h 9985"/>
              <a:gd name="connsiteX175-351" fmla="*/ 7055 w 9792"/>
              <a:gd name="connsiteY175-352" fmla="*/ 4268 h 9985"/>
              <a:gd name="connsiteX176-353" fmla="*/ 7030 w 9792"/>
              <a:gd name="connsiteY176-354" fmla="*/ 4149 h 9985"/>
              <a:gd name="connsiteX177-355" fmla="*/ 7001 w 9792"/>
              <a:gd name="connsiteY177-356" fmla="*/ 4032 h 9985"/>
              <a:gd name="connsiteX178-357" fmla="*/ 6965 w 9792"/>
              <a:gd name="connsiteY178-358" fmla="*/ 3921 h 9985"/>
              <a:gd name="connsiteX179-359" fmla="*/ 6922 w 9792"/>
              <a:gd name="connsiteY179-360" fmla="*/ 3813 h 9985"/>
              <a:gd name="connsiteX180-361" fmla="*/ 6875 w 9792"/>
              <a:gd name="connsiteY180-362" fmla="*/ 3712 h 9985"/>
              <a:gd name="connsiteX181-363" fmla="*/ 6821 w 9792"/>
              <a:gd name="connsiteY181-364" fmla="*/ 3620 h 9985"/>
              <a:gd name="connsiteX182-365" fmla="*/ 6763 w 9792"/>
              <a:gd name="connsiteY182-366" fmla="*/ 3533 h 9985"/>
              <a:gd name="connsiteX183-367" fmla="*/ 6700 w 9792"/>
              <a:gd name="connsiteY183-368" fmla="*/ 3457 h 9985"/>
              <a:gd name="connsiteX184-369" fmla="*/ 6631 w 9792"/>
              <a:gd name="connsiteY184-370" fmla="*/ 3388 h 9985"/>
              <a:gd name="connsiteX185-371" fmla="*/ 6559 w 9792"/>
              <a:gd name="connsiteY185-372" fmla="*/ 3331 h 9985"/>
              <a:gd name="connsiteX186-373" fmla="*/ 6480 w 9792"/>
              <a:gd name="connsiteY186-374" fmla="*/ 3282 h 9985"/>
              <a:gd name="connsiteX187-375" fmla="*/ 6398 w 9792"/>
              <a:gd name="connsiteY187-376" fmla="*/ 3248 h 9985"/>
              <a:gd name="connsiteX188-377" fmla="*/ 6312 w 9792"/>
              <a:gd name="connsiteY188-378" fmla="*/ 3225 h 9985"/>
              <a:gd name="connsiteX189-379" fmla="*/ 6267 w 9792"/>
              <a:gd name="connsiteY189-380" fmla="*/ 3220 h 9985"/>
              <a:gd name="connsiteX190-381" fmla="*/ 6243 w 9792"/>
              <a:gd name="connsiteY190-382" fmla="*/ 3219 h 9985"/>
              <a:gd name="connsiteX191-383" fmla="*/ 6196 w 9792"/>
              <a:gd name="connsiteY191-384" fmla="*/ 3224 h 9985"/>
              <a:gd name="connsiteX192-385" fmla="*/ 6149 w 9792"/>
              <a:gd name="connsiteY192-386" fmla="*/ 3238 h 9985"/>
              <a:gd name="connsiteX193-387" fmla="*/ 6104 w 9792"/>
              <a:gd name="connsiteY193-388" fmla="*/ 3263 h 9985"/>
              <a:gd name="connsiteX194-389" fmla="*/ 6062 w 9792"/>
              <a:gd name="connsiteY194-390" fmla="*/ 3296 h 9985"/>
              <a:gd name="connsiteX195-391" fmla="*/ 6026 w 9792"/>
              <a:gd name="connsiteY195-392" fmla="*/ 3340 h 9985"/>
              <a:gd name="connsiteX196-393" fmla="*/ 5996 w 9792"/>
              <a:gd name="connsiteY196-394" fmla="*/ 3391 h 9985"/>
              <a:gd name="connsiteX197-395" fmla="*/ 5974 w 9792"/>
              <a:gd name="connsiteY197-396" fmla="*/ 3449 h 9985"/>
              <a:gd name="connsiteX198-397" fmla="*/ 5966 w 9792"/>
              <a:gd name="connsiteY198-398" fmla="*/ 3482 h 9985"/>
              <a:gd name="connsiteX199-399" fmla="*/ 5962 w 9792"/>
              <a:gd name="connsiteY199-400" fmla="*/ 3508 h 9985"/>
              <a:gd name="connsiteX200-401" fmla="*/ 5957 w 9792"/>
              <a:gd name="connsiteY200-402" fmla="*/ 3559 h 9985"/>
              <a:gd name="connsiteX201-403" fmla="*/ 5961 w 9792"/>
              <a:gd name="connsiteY201-404" fmla="*/ 3638 h 9985"/>
              <a:gd name="connsiteX202-405" fmla="*/ 5981 w 9792"/>
              <a:gd name="connsiteY202-406" fmla="*/ 3739 h 9985"/>
              <a:gd name="connsiteX203-407" fmla="*/ 6017 w 9792"/>
              <a:gd name="connsiteY203-408" fmla="*/ 3832 h 9985"/>
              <a:gd name="connsiteX204-409" fmla="*/ 6040 w 9792"/>
              <a:gd name="connsiteY204-410" fmla="*/ 3873 h 9985"/>
              <a:gd name="connsiteX205-411" fmla="*/ 6084 w 9792"/>
              <a:gd name="connsiteY205-412" fmla="*/ 3944 h 9985"/>
              <a:gd name="connsiteX206-413" fmla="*/ 6172 w 9792"/>
              <a:gd name="connsiteY206-414" fmla="*/ 4062 h 9985"/>
              <a:gd name="connsiteX207-415" fmla="*/ 6264 w 9792"/>
              <a:gd name="connsiteY207-416" fmla="*/ 4158 h 9985"/>
              <a:gd name="connsiteX208-417" fmla="*/ 6358 w 9792"/>
              <a:gd name="connsiteY208-418" fmla="*/ 4233 h 9985"/>
              <a:gd name="connsiteX209-419" fmla="*/ 6454 w 9792"/>
              <a:gd name="connsiteY209-420" fmla="*/ 4284 h 9985"/>
              <a:gd name="connsiteX210-421" fmla="*/ 6549 w 9792"/>
              <a:gd name="connsiteY210-422" fmla="*/ 4316 h 9985"/>
              <a:gd name="connsiteX211-423" fmla="*/ 6646 w 9792"/>
              <a:gd name="connsiteY211-424" fmla="*/ 4328 h 9985"/>
              <a:gd name="connsiteX212-425" fmla="*/ 6743 w 9792"/>
              <a:gd name="connsiteY212-426" fmla="*/ 4319 h 9985"/>
              <a:gd name="connsiteX213-427" fmla="*/ 6839 w 9792"/>
              <a:gd name="connsiteY213-428" fmla="*/ 4294 h 9985"/>
              <a:gd name="connsiteX214-429" fmla="*/ 6935 w 9792"/>
              <a:gd name="connsiteY214-430" fmla="*/ 4251 h 9985"/>
              <a:gd name="connsiteX215-431" fmla="*/ 7029 w 9792"/>
              <a:gd name="connsiteY215-432" fmla="*/ 4194 h 9985"/>
              <a:gd name="connsiteX216-433" fmla="*/ 7120 w 9792"/>
              <a:gd name="connsiteY216-434" fmla="*/ 4121 h 9985"/>
              <a:gd name="connsiteX217-435" fmla="*/ 7209 w 9792"/>
              <a:gd name="connsiteY217-436" fmla="*/ 4033 h 9985"/>
              <a:gd name="connsiteX218-437" fmla="*/ 7295 w 9792"/>
              <a:gd name="connsiteY218-438" fmla="*/ 3934 h 9985"/>
              <a:gd name="connsiteX219-439" fmla="*/ 7378 w 9792"/>
              <a:gd name="connsiteY219-440" fmla="*/ 3822 h 9985"/>
              <a:gd name="connsiteX220-441" fmla="*/ 7455 w 9792"/>
              <a:gd name="connsiteY220-442" fmla="*/ 3698 h 9985"/>
              <a:gd name="connsiteX221-443" fmla="*/ 7493 w 9792"/>
              <a:gd name="connsiteY221-444" fmla="*/ 3632 h 9985"/>
              <a:gd name="connsiteX222-445" fmla="*/ 7558 w 9792"/>
              <a:gd name="connsiteY222-446" fmla="*/ 3509 h 9985"/>
              <a:gd name="connsiteX223-447" fmla="*/ 7678 w 9792"/>
              <a:gd name="connsiteY223-448" fmla="*/ 3250 h 9985"/>
              <a:gd name="connsiteX224-449" fmla="*/ 7780 w 9792"/>
              <a:gd name="connsiteY224-450" fmla="*/ 2973 h 9985"/>
              <a:gd name="connsiteX225-451" fmla="*/ 7843 w 9792"/>
              <a:gd name="connsiteY225-452" fmla="*/ 2756 h 9985"/>
              <a:gd name="connsiteX226-453" fmla="*/ 7881 w 9792"/>
              <a:gd name="connsiteY226-454" fmla="*/ 2609 h 9985"/>
              <a:gd name="connsiteX227-455" fmla="*/ 7911 w 9792"/>
              <a:gd name="connsiteY227-456" fmla="*/ 2459 h 9985"/>
              <a:gd name="connsiteX228-457" fmla="*/ 7937 w 9792"/>
              <a:gd name="connsiteY228-458" fmla="*/ 2306 h 9985"/>
              <a:gd name="connsiteX229-459" fmla="*/ 7957 w 9792"/>
              <a:gd name="connsiteY229-460" fmla="*/ 2153 h 9985"/>
              <a:gd name="connsiteX230-461" fmla="*/ 7970 w 9792"/>
              <a:gd name="connsiteY230-462" fmla="*/ 1997 h 9985"/>
              <a:gd name="connsiteX231-463" fmla="*/ 7977 w 9792"/>
              <a:gd name="connsiteY231-464" fmla="*/ 1841 h 9985"/>
              <a:gd name="connsiteX232-465" fmla="*/ 7975 w 9792"/>
              <a:gd name="connsiteY232-466" fmla="*/ 1685 h 9985"/>
              <a:gd name="connsiteX233-467" fmla="*/ 7968 w 9792"/>
              <a:gd name="connsiteY233-468" fmla="*/ 1528 h 9985"/>
              <a:gd name="connsiteX234-469" fmla="*/ 7954 w 9792"/>
              <a:gd name="connsiteY234-470" fmla="*/ 1372 h 9985"/>
              <a:gd name="connsiteX235-471" fmla="*/ 7943 w 9792"/>
              <a:gd name="connsiteY235-472" fmla="*/ 1293 h 9985"/>
              <a:gd name="connsiteX236-473" fmla="*/ 7926 w 9792"/>
              <a:gd name="connsiteY236-474" fmla="*/ 1188 h 9985"/>
              <a:gd name="connsiteX237-475" fmla="*/ 7904 w 9792"/>
              <a:gd name="connsiteY237-476" fmla="*/ 1013 h 9985"/>
              <a:gd name="connsiteX238-477" fmla="*/ 7895 w 9792"/>
              <a:gd name="connsiteY238-478" fmla="*/ 894 h 9985"/>
              <a:gd name="connsiteX239-479" fmla="*/ 7897 w 9792"/>
              <a:gd name="connsiteY239-480" fmla="*/ 779 h 9985"/>
              <a:gd name="connsiteX240-481" fmla="*/ 7914 w 9792"/>
              <a:gd name="connsiteY240-482" fmla="*/ 670 h 9985"/>
              <a:gd name="connsiteX241-483" fmla="*/ 7940 w 9792"/>
              <a:gd name="connsiteY241-484" fmla="*/ 598 h 9985"/>
              <a:gd name="connsiteX242-485" fmla="*/ 7963 w 9792"/>
              <a:gd name="connsiteY242-486" fmla="*/ 553 h 9985"/>
              <a:gd name="connsiteX243-487" fmla="*/ 7992 w 9792"/>
              <a:gd name="connsiteY243-488" fmla="*/ 515 h 9985"/>
              <a:gd name="connsiteX244-489" fmla="*/ 8027 w 9792"/>
              <a:gd name="connsiteY244-490" fmla="*/ 481 h 9985"/>
              <a:gd name="connsiteX245-491" fmla="*/ 8046 w 9792"/>
              <a:gd name="connsiteY245-492" fmla="*/ 467 h 9985"/>
              <a:gd name="connsiteX246-493" fmla="*/ 8079 w 9792"/>
              <a:gd name="connsiteY246-494" fmla="*/ 447 h 9985"/>
              <a:gd name="connsiteX247-495" fmla="*/ 8143 w 9792"/>
              <a:gd name="connsiteY247-496" fmla="*/ 433 h 9985"/>
              <a:gd name="connsiteX248-497" fmla="*/ 8206 w 9792"/>
              <a:gd name="connsiteY248-498" fmla="*/ 442 h 9985"/>
              <a:gd name="connsiteX249-499" fmla="*/ 8270 w 9792"/>
              <a:gd name="connsiteY249-500" fmla="*/ 474 h 9985"/>
              <a:gd name="connsiteX250-501" fmla="*/ 8332 w 9792"/>
              <a:gd name="connsiteY250-502" fmla="*/ 520 h 9985"/>
              <a:gd name="connsiteX251-503" fmla="*/ 8388 w 9792"/>
              <a:gd name="connsiteY251-504" fmla="*/ 580 h 9985"/>
              <a:gd name="connsiteX252-505" fmla="*/ 8439 w 9792"/>
              <a:gd name="connsiteY252-506" fmla="*/ 648 h 9985"/>
              <a:gd name="connsiteX253-507" fmla="*/ 8482 w 9792"/>
              <a:gd name="connsiteY253-508" fmla="*/ 719 h 9985"/>
              <a:gd name="connsiteX254-509" fmla="*/ 8501 w 9792"/>
              <a:gd name="connsiteY254-510" fmla="*/ 755 h 9985"/>
              <a:gd name="connsiteX255-511" fmla="*/ 8579 w 9792"/>
              <a:gd name="connsiteY255-512" fmla="*/ 925 h 9985"/>
              <a:gd name="connsiteX256-513" fmla="*/ 8709 w 9792"/>
              <a:gd name="connsiteY256-514" fmla="*/ 1205 h 9985"/>
              <a:gd name="connsiteX257-515" fmla="*/ 8778 w 9792"/>
              <a:gd name="connsiteY257-516" fmla="*/ 1328 h 9985"/>
              <a:gd name="connsiteX258-517" fmla="*/ 8828 w 9792"/>
              <a:gd name="connsiteY258-518" fmla="*/ 1402 h 9985"/>
              <a:gd name="connsiteX259-519" fmla="*/ 8879 w 9792"/>
              <a:gd name="connsiteY259-520" fmla="*/ 1466 h 9985"/>
              <a:gd name="connsiteX260-521" fmla="*/ 8932 w 9792"/>
              <a:gd name="connsiteY260-522" fmla="*/ 1513 h 9985"/>
              <a:gd name="connsiteX261-523" fmla="*/ 8989 w 9792"/>
              <a:gd name="connsiteY261-524" fmla="*/ 1545 h 9985"/>
              <a:gd name="connsiteX262-525" fmla="*/ 9047 w 9792"/>
              <a:gd name="connsiteY262-526" fmla="*/ 1558 h 9985"/>
              <a:gd name="connsiteX263-527" fmla="*/ 9108 w 9792"/>
              <a:gd name="connsiteY263-528" fmla="*/ 1550 h 9985"/>
              <a:gd name="connsiteX264-529" fmla="*/ 9172 w 9792"/>
              <a:gd name="connsiteY264-530" fmla="*/ 1518 h 9985"/>
              <a:gd name="connsiteX265-531" fmla="*/ 9240 w 9792"/>
              <a:gd name="connsiteY265-532" fmla="*/ 1460 h 9985"/>
              <a:gd name="connsiteX266-533" fmla="*/ 9311 w 9792"/>
              <a:gd name="connsiteY266-534" fmla="*/ 1370 h 9985"/>
              <a:gd name="connsiteX267-535" fmla="*/ 9348 w 9792"/>
              <a:gd name="connsiteY267-536" fmla="*/ 1313 h 9985"/>
              <a:gd name="connsiteX268-537" fmla="*/ 9384 w 9792"/>
              <a:gd name="connsiteY268-538" fmla="*/ 1250 h 9985"/>
              <a:gd name="connsiteX269-539" fmla="*/ 9446 w 9792"/>
              <a:gd name="connsiteY269-540" fmla="*/ 1114 h 9985"/>
              <a:gd name="connsiteX270-541" fmla="*/ 9498 w 9792"/>
              <a:gd name="connsiteY270-542" fmla="*/ 965 h 9985"/>
              <a:gd name="connsiteX271-543" fmla="*/ 9542 w 9792"/>
              <a:gd name="connsiteY271-544" fmla="*/ 811 h 9985"/>
              <a:gd name="connsiteX272-545" fmla="*/ 9562 w 9792"/>
              <a:gd name="connsiteY272-546" fmla="*/ 734 h 9985"/>
              <a:gd name="connsiteX273-547" fmla="*/ 9609 w 9792"/>
              <a:gd name="connsiteY273-548" fmla="*/ 547 h 9985"/>
              <a:gd name="connsiteX274-549" fmla="*/ 9689 w 9792"/>
              <a:gd name="connsiteY274-550" fmla="*/ 261 h 9985"/>
              <a:gd name="connsiteX275-551" fmla="*/ 9754 w 9792"/>
              <a:gd name="connsiteY275-552" fmla="*/ 83 h 9985"/>
              <a:gd name="connsiteX276-553" fmla="*/ 9792 w 9792"/>
              <a:gd name="connsiteY276-554" fmla="*/ 0 h 9985"/>
              <a:gd name="connsiteX0-555" fmla="*/ 0 w 9854"/>
              <a:gd name="connsiteY0-556" fmla="*/ 9972 h 9972"/>
              <a:gd name="connsiteX1-557" fmla="*/ 148 w 9854"/>
              <a:gd name="connsiteY1-558" fmla="*/ 9928 h 9972"/>
              <a:gd name="connsiteX2-559" fmla="*/ 297 w 9854"/>
              <a:gd name="connsiteY2-560" fmla="*/ 9870 h 9972"/>
              <a:gd name="connsiteX3-561" fmla="*/ 445 w 9854"/>
              <a:gd name="connsiteY3-562" fmla="*/ 9801 h 9972"/>
              <a:gd name="connsiteX4-563" fmla="*/ 590 w 9854"/>
              <a:gd name="connsiteY4-564" fmla="*/ 9717 h 9972"/>
              <a:gd name="connsiteX5-565" fmla="*/ 731 w 9854"/>
              <a:gd name="connsiteY5-566" fmla="*/ 9616 h 9972"/>
              <a:gd name="connsiteX6-567" fmla="*/ 867 w 9854"/>
              <a:gd name="connsiteY6-568" fmla="*/ 9504 h 9972"/>
              <a:gd name="connsiteX7-569" fmla="*/ 995 w 9854"/>
              <a:gd name="connsiteY7-570" fmla="*/ 9380 h 9972"/>
              <a:gd name="connsiteX8-571" fmla="*/ 1115 w 9854"/>
              <a:gd name="connsiteY8-572" fmla="*/ 9240 h 9972"/>
              <a:gd name="connsiteX9-573" fmla="*/ 1225 w 9854"/>
              <a:gd name="connsiteY9-574" fmla="*/ 9087 h 9972"/>
              <a:gd name="connsiteX10-575" fmla="*/ 1323 w 9854"/>
              <a:gd name="connsiteY10-576" fmla="*/ 8922 h 9972"/>
              <a:gd name="connsiteX11-577" fmla="*/ 1408 w 9854"/>
              <a:gd name="connsiteY11-578" fmla="*/ 8741 h 9972"/>
              <a:gd name="connsiteX12-579" fmla="*/ 1479 w 9854"/>
              <a:gd name="connsiteY12-580" fmla="*/ 8550 h 9972"/>
              <a:gd name="connsiteX13-581" fmla="*/ 1533 w 9854"/>
              <a:gd name="connsiteY13-582" fmla="*/ 8343 h 9972"/>
              <a:gd name="connsiteX14-583" fmla="*/ 1553 w 9854"/>
              <a:gd name="connsiteY14-584" fmla="*/ 8235 h 9972"/>
              <a:gd name="connsiteX15-585" fmla="*/ 1567 w 9854"/>
              <a:gd name="connsiteY15-586" fmla="*/ 8146 h 9972"/>
              <a:gd name="connsiteX16-587" fmla="*/ 1582 w 9854"/>
              <a:gd name="connsiteY16-588" fmla="*/ 7967 h 9972"/>
              <a:gd name="connsiteX17-589" fmla="*/ 1584 w 9854"/>
              <a:gd name="connsiteY17-590" fmla="*/ 7789 h 9972"/>
              <a:gd name="connsiteX18-591" fmla="*/ 1569 w 9854"/>
              <a:gd name="connsiteY18-592" fmla="*/ 7613 h 9972"/>
              <a:gd name="connsiteX19-593" fmla="*/ 1539 w 9854"/>
              <a:gd name="connsiteY19-594" fmla="*/ 7441 h 9972"/>
              <a:gd name="connsiteX20-595" fmla="*/ 1493 w 9854"/>
              <a:gd name="connsiteY20-596" fmla="*/ 7277 h 9972"/>
              <a:gd name="connsiteX21-597" fmla="*/ 1433 w 9854"/>
              <a:gd name="connsiteY21-598" fmla="*/ 7123 h 9972"/>
              <a:gd name="connsiteX22-599" fmla="*/ 1353 w 9854"/>
              <a:gd name="connsiteY22-600" fmla="*/ 6979 h 9972"/>
              <a:gd name="connsiteX23-601" fmla="*/ 1307 w 9854"/>
              <a:gd name="connsiteY23-602" fmla="*/ 6912 h 9972"/>
              <a:gd name="connsiteX24-603" fmla="*/ 1277 w 9854"/>
              <a:gd name="connsiteY24-604" fmla="*/ 6874 h 9972"/>
              <a:gd name="connsiteX25-605" fmla="*/ 1215 w 9854"/>
              <a:gd name="connsiteY25-606" fmla="*/ 6812 h 9972"/>
              <a:gd name="connsiteX26-607" fmla="*/ 1155 w 9854"/>
              <a:gd name="connsiteY26-608" fmla="*/ 6767 h 9972"/>
              <a:gd name="connsiteX27-609" fmla="*/ 1096 w 9854"/>
              <a:gd name="connsiteY27-610" fmla="*/ 6740 h 9972"/>
              <a:gd name="connsiteX28-611" fmla="*/ 1039 w 9854"/>
              <a:gd name="connsiteY28-612" fmla="*/ 6729 h 9972"/>
              <a:gd name="connsiteX29-613" fmla="*/ 982 w 9854"/>
              <a:gd name="connsiteY29-614" fmla="*/ 6734 h 9972"/>
              <a:gd name="connsiteX30-615" fmla="*/ 929 w 9854"/>
              <a:gd name="connsiteY30-616" fmla="*/ 6753 h 9972"/>
              <a:gd name="connsiteX31-617" fmla="*/ 881 w 9854"/>
              <a:gd name="connsiteY31-618" fmla="*/ 6785 h 9972"/>
              <a:gd name="connsiteX32-619" fmla="*/ 837 w 9854"/>
              <a:gd name="connsiteY32-620" fmla="*/ 6830 h 9972"/>
              <a:gd name="connsiteX33-621" fmla="*/ 798 w 9854"/>
              <a:gd name="connsiteY33-622" fmla="*/ 6888 h 9972"/>
              <a:gd name="connsiteX34-623" fmla="*/ 765 w 9854"/>
              <a:gd name="connsiteY34-624" fmla="*/ 6956 h 9972"/>
              <a:gd name="connsiteX35-625" fmla="*/ 738 w 9854"/>
              <a:gd name="connsiteY35-626" fmla="*/ 7035 h 9972"/>
              <a:gd name="connsiteX36-627" fmla="*/ 719 w 9854"/>
              <a:gd name="connsiteY36-628" fmla="*/ 7123 h 9972"/>
              <a:gd name="connsiteX37-629" fmla="*/ 708 w 9854"/>
              <a:gd name="connsiteY37-630" fmla="*/ 7216 h 9972"/>
              <a:gd name="connsiteX38-631" fmla="*/ 705 w 9854"/>
              <a:gd name="connsiteY38-632" fmla="*/ 7319 h 9972"/>
              <a:gd name="connsiteX39-633" fmla="*/ 711 w 9854"/>
              <a:gd name="connsiteY39-634" fmla="*/ 7426 h 9972"/>
              <a:gd name="connsiteX40-635" fmla="*/ 717 w 9854"/>
              <a:gd name="connsiteY40-636" fmla="*/ 7482 h 9972"/>
              <a:gd name="connsiteX41-637" fmla="*/ 732 w 9854"/>
              <a:gd name="connsiteY41-638" fmla="*/ 7576 h 9972"/>
              <a:gd name="connsiteX42-639" fmla="*/ 775 w 9854"/>
              <a:gd name="connsiteY42-640" fmla="*/ 7757 h 9972"/>
              <a:gd name="connsiteX43-641" fmla="*/ 831 w 9854"/>
              <a:gd name="connsiteY43-642" fmla="*/ 7930 h 9972"/>
              <a:gd name="connsiteX44-643" fmla="*/ 900 w 9854"/>
              <a:gd name="connsiteY44-644" fmla="*/ 8096 h 9972"/>
              <a:gd name="connsiteX45-645" fmla="*/ 982 w 9854"/>
              <a:gd name="connsiteY45-646" fmla="*/ 8253 h 9972"/>
              <a:gd name="connsiteX46-647" fmla="*/ 1073 w 9854"/>
              <a:gd name="connsiteY46-648" fmla="*/ 8401 h 9972"/>
              <a:gd name="connsiteX47-649" fmla="*/ 1172 w 9854"/>
              <a:gd name="connsiteY47-650" fmla="*/ 8539 h 9972"/>
              <a:gd name="connsiteX48-651" fmla="*/ 1281 w 9854"/>
              <a:gd name="connsiteY48-652" fmla="*/ 8667 h 9972"/>
              <a:gd name="connsiteX49-653" fmla="*/ 1395 w 9854"/>
              <a:gd name="connsiteY49-654" fmla="*/ 8784 h 9972"/>
              <a:gd name="connsiteX50-655" fmla="*/ 1516 w 9854"/>
              <a:gd name="connsiteY50-656" fmla="*/ 8889 h 9972"/>
              <a:gd name="connsiteX51-657" fmla="*/ 1638 w 9854"/>
              <a:gd name="connsiteY51-658" fmla="*/ 8979 h 9972"/>
              <a:gd name="connsiteX52-659" fmla="*/ 1764 w 9854"/>
              <a:gd name="connsiteY52-660" fmla="*/ 9059 h 9972"/>
              <a:gd name="connsiteX53-661" fmla="*/ 1889 w 9854"/>
              <a:gd name="connsiteY53-662" fmla="*/ 9124 h 9972"/>
              <a:gd name="connsiteX54-663" fmla="*/ 2016 w 9854"/>
              <a:gd name="connsiteY54-664" fmla="*/ 9174 h 9972"/>
              <a:gd name="connsiteX55-665" fmla="*/ 2142 w 9854"/>
              <a:gd name="connsiteY55-666" fmla="*/ 9208 h 9972"/>
              <a:gd name="connsiteX56-667" fmla="*/ 2264 w 9854"/>
              <a:gd name="connsiteY56-668" fmla="*/ 9229 h 9972"/>
              <a:gd name="connsiteX57-669" fmla="*/ 2324 w 9854"/>
              <a:gd name="connsiteY57-670" fmla="*/ 9230 h 9972"/>
              <a:gd name="connsiteX58-671" fmla="*/ 2392 w 9854"/>
              <a:gd name="connsiteY58-672" fmla="*/ 9229 h 9972"/>
              <a:gd name="connsiteX59-673" fmla="*/ 2527 w 9854"/>
              <a:gd name="connsiteY59-674" fmla="*/ 9207 h 9972"/>
              <a:gd name="connsiteX60-675" fmla="*/ 2653 w 9854"/>
              <a:gd name="connsiteY60-676" fmla="*/ 9159 h 9972"/>
              <a:gd name="connsiteX61-677" fmla="*/ 2775 w 9854"/>
              <a:gd name="connsiteY61-678" fmla="*/ 9087 h 9972"/>
              <a:gd name="connsiteX62-679" fmla="*/ 2885 w 9854"/>
              <a:gd name="connsiteY62-680" fmla="*/ 8991 h 9972"/>
              <a:gd name="connsiteX63-681" fmla="*/ 2984 w 9854"/>
              <a:gd name="connsiteY63-682" fmla="*/ 8868 h 9972"/>
              <a:gd name="connsiteX64-683" fmla="*/ 3048 w 9854"/>
              <a:gd name="connsiteY64-684" fmla="*/ 8761 h 9972"/>
              <a:gd name="connsiteX65-685" fmla="*/ 3086 w 9854"/>
              <a:gd name="connsiteY65-686" fmla="*/ 8682 h 9972"/>
              <a:gd name="connsiteX66-687" fmla="*/ 3120 w 9854"/>
              <a:gd name="connsiteY66-688" fmla="*/ 8596 h 9972"/>
              <a:gd name="connsiteX67-689" fmla="*/ 3151 w 9854"/>
              <a:gd name="connsiteY67-690" fmla="*/ 8504 h 9972"/>
              <a:gd name="connsiteX68-691" fmla="*/ 3163 w 9854"/>
              <a:gd name="connsiteY68-692" fmla="*/ 8455 h 9972"/>
              <a:gd name="connsiteX69-693" fmla="*/ 3181 w 9854"/>
              <a:gd name="connsiteY69-694" fmla="*/ 8378 h 9972"/>
              <a:gd name="connsiteX70-695" fmla="*/ 3207 w 9854"/>
              <a:gd name="connsiteY70-696" fmla="*/ 8226 h 9972"/>
              <a:gd name="connsiteX71-697" fmla="*/ 3221 w 9854"/>
              <a:gd name="connsiteY71-698" fmla="*/ 8083 h 9972"/>
              <a:gd name="connsiteX72-699" fmla="*/ 3224 w 9854"/>
              <a:gd name="connsiteY72-700" fmla="*/ 7944 h 9972"/>
              <a:gd name="connsiteX73-701" fmla="*/ 3217 w 9854"/>
              <a:gd name="connsiteY73-702" fmla="*/ 7811 h 9972"/>
              <a:gd name="connsiteX74-703" fmla="*/ 3201 w 9854"/>
              <a:gd name="connsiteY74-704" fmla="*/ 7682 h 9972"/>
              <a:gd name="connsiteX75-705" fmla="*/ 3176 w 9854"/>
              <a:gd name="connsiteY75-706" fmla="*/ 7555 h 9972"/>
              <a:gd name="connsiteX76-707" fmla="*/ 3143 w 9854"/>
              <a:gd name="connsiteY76-708" fmla="*/ 7431 h 9972"/>
              <a:gd name="connsiteX77-709" fmla="*/ 3084 w 9854"/>
              <a:gd name="connsiteY77-710" fmla="*/ 7251 h 9972"/>
              <a:gd name="connsiteX78-711" fmla="*/ 2989 w 9854"/>
              <a:gd name="connsiteY78-712" fmla="*/ 7014 h 9972"/>
              <a:gd name="connsiteX79-713" fmla="*/ 2827 w 9854"/>
              <a:gd name="connsiteY79-714" fmla="*/ 6661 h 9972"/>
              <a:gd name="connsiteX80-715" fmla="*/ 2717 w 9854"/>
              <a:gd name="connsiteY80-716" fmla="*/ 6417 h 9972"/>
              <a:gd name="connsiteX81-717" fmla="*/ 2565 w 9854"/>
              <a:gd name="connsiteY81-718" fmla="*/ 6085 h 9972"/>
              <a:gd name="connsiteX82-719" fmla="*/ 2286 w 9854"/>
              <a:gd name="connsiteY82-720" fmla="*/ 5480 h 9972"/>
              <a:gd name="connsiteX83-721" fmla="*/ 2149 w 9854"/>
              <a:gd name="connsiteY83-722" fmla="*/ 5151 h 9972"/>
              <a:gd name="connsiteX84-723" fmla="*/ 2063 w 9854"/>
              <a:gd name="connsiteY84-724" fmla="*/ 4926 h 9972"/>
              <a:gd name="connsiteX85-725" fmla="*/ 1986 w 9854"/>
              <a:gd name="connsiteY85-726" fmla="*/ 4698 h 9972"/>
              <a:gd name="connsiteX86-727" fmla="*/ 1921 w 9854"/>
              <a:gd name="connsiteY86-728" fmla="*/ 4470 h 9972"/>
              <a:gd name="connsiteX87-729" fmla="*/ 1868 w 9854"/>
              <a:gd name="connsiteY87-730" fmla="*/ 4239 h 9972"/>
              <a:gd name="connsiteX88-731" fmla="*/ 1832 w 9854"/>
              <a:gd name="connsiteY88-732" fmla="*/ 4012 h 9972"/>
              <a:gd name="connsiteX89-733" fmla="*/ 1815 w 9854"/>
              <a:gd name="connsiteY89-734" fmla="*/ 3789 h 9972"/>
              <a:gd name="connsiteX90-735" fmla="*/ 1818 w 9854"/>
              <a:gd name="connsiteY90-736" fmla="*/ 3625 h 9972"/>
              <a:gd name="connsiteX91-737" fmla="*/ 1826 w 9854"/>
              <a:gd name="connsiteY91-738" fmla="*/ 3518 h 9972"/>
              <a:gd name="connsiteX92-739" fmla="*/ 1841 w 9854"/>
              <a:gd name="connsiteY92-740" fmla="*/ 3412 h 9972"/>
              <a:gd name="connsiteX93-741" fmla="*/ 1863 w 9854"/>
              <a:gd name="connsiteY93-742" fmla="*/ 3309 h 9972"/>
              <a:gd name="connsiteX94-743" fmla="*/ 1890 w 9854"/>
              <a:gd name="connsiteY94-744" fmla="*/ 3208 h 9972"/>
              <a:gd name="connsiteX95-745" fmla="*/ 1927 w 9854"/>
              <a:gd name="connsiteY95-746" fmla="*/ 3109 h 9972"/>
              <a:gd name="connsiteX96-747" fmla="*/ 1948 w 9854"/>
              <a:gd name="connsiteY96-748" fmla="*/ 3062 h 9972"/>
              <a:gd name="connsiteX97-749" fmla="*/ 1980 w 9854"/>
              <a:gd name="connsiteY97-750" fmla="*/ 2994 h 9972"/>
              <a:gd name="connsiteX98-751" fmla="*/ 2051 w 9854"/>
              <a:gd name="connsiteY98-752" fmla="*/ 2878 h 9972"/>
              <a:gd name="connsiteX99-753" fmla="*/ 2132 w 9854"/>
              <a:gd name="connsiteY99-754" fmla="*/ 2778 h 9972"/>
              <a:gd name="connsiteX100-755" fmla="*/ 2221 w 9854"/>
              <a:gd name="connsiteY100-756" fmla="*/ 2694 h 9972"/>
              <a:gd name="connsiteX101-757" fmla="*/ 2317 w 9854"/>
              <a:gd name="connsiteY101-758" fmla="*/ 2625 h 9972"/>
              <a:gd name="connsiteX102-759" fmla="*/ 2420 w 9854"/>
              <a:gd name="connsiteY102-760" fmla="*/ 2570 h 9972"/>
              <a:gd name="connsiteX103-761" fmla="*/ 2527 w 9854"/>
              <a:gd name="connsiteY103-762" fmla="*/ 2530 h 9972"/>
              <a:gd name="connsiteX104-763" fmla="*/ 2637 w 9854"/>
              <a:gd name="connsiteY104-764" fmla="*/ 2502 h 9972"/>
              <a:gd name="connsiteX105-765" fmla="*/ 2749 w 9854"/>
              <a:gd name="connsiteY105-766" fmla="*/ 2486 h 9972"/>
              <a:gd name="connsiteX106-767" fmla="*/ 2864 w 9854"/>
              <a:gd name="connsiteY106-768" fmla="*/ 2481 h 9972"/>
              <a:gd name="connsiteX107-769" fmla="*/ 2978 w 9854"/>
              <a:gd name="connsiteY107-770" fmla="*/ 2487 h 9972"/>
              <a:gd name="connsiteX108-771" fmla="*/ 3090 w 9854"/>
              <a:gd name="connsiteY108-772" fmla="*/ 2504 h 9972"/>
              <a:gd name="connsiteX109-773" fmla="*/ 3201 w 9854"/>
              <a:gd name="connsiteY109-774" fmla="*/ 2530 h 9972"/>
              <a:gd name="connsiteX110-775" fmla="*/ 3308 w 9854"/>
              <a:gd name="connsiteY110-776" fmla="*/ 2564 h 9972"/>
              <a:gd name="connsiteX111-777" fmla="*/ 3410 w 9854"/>
              <a:gd name="connsiteY111-778" fmla="*/ 2604 h 9972"/>
              <a:gd name="connsiteX112-779" fmla="*/ 3506 w 9854"/>
              <a:gd name="connsiteY112-780" fmla="*/ 2654 h 9972"/>
              <a:gd name="connsiteX113-781" fmla="*/ 3552 w 9854"/>
              <a:gd name="connsiteY113-782" fmla="*/ 2681 h 9972"/>
              <a:gd name="connsiteX114-783" fmla="*/ 3605 w 9854"/>
              <a:gd name="connsiteY114-784" fmla="*/ 2714 h 9972"/>
              <a:gd name="connsiteX115-785" fmla="*/ 3707 w 9854"/>
              <a:gd name="connsiteY115-786" fmla="*/ 2788 h 9972"/>
              <a:gd name="connsiteX116-787" fmla="*/ 3806 w 9854"/>
              <a:gd name="connsiteY116-788" fmla="*/ 2870 h 9972"/>
              <a:gd name="connsiteX117-789" fmla="*/ 3903 w 9854"/>
              <a:gd name="connsiteY117-790" fmla="*/ 2959 h 9972"/>
              <a:gd name="connsiteX118-791" fmla="*/ 4043 w 9854"/>
              <a:gd name="connsiteY118-792" fmla="*/ 3105 h 9972"/>
              <a:gd name="connsiteX119-793" fmla="*/ 4219 w 9854"/>
              <a:gd name="connsiteY119-794" fmla="*/ 3324 h 9972"/>
              <a:gd name="connsiteX120-795" fmla="*/ 4380 w 9854"/>
              <a:gd name="connsiteY120-796" fmla="*/ 3567 h 9972"/>
              <a:gd name="connsiteX121-797" fmla="*/ 4525 w 9854"/>
              <a:gd name="connsiteY121-798" fmla="*/ 3829 h 9972"/>
              <a:gd name="connsiteX122-799" fmla="*/ 4657 w 9854"/>
              <a:gd name="connsiteY122-800" fmla="*/ 4107 h 9972"/>
              <a:gd name="connsiteX123-801" fmla="*/ 4769 w 9854"/>
              <a:gd name="connsiteY123-802" fmla="*/ 4398 h 9972"/>
              <a:gd name="connsiteX124-803" fmla="*/ 4818 w 9854"/>
              <a:gd name="connsiteY124-804" fmla="*/ 4549 h 9972"/>
              <a:gd name="connsiteX125-805" fmla="*/ 4853 w 9854"/>
              <a:gd name="connsiteY125-806" fmla="*/ 4660 h 9972"/>
              <a:gd name="connsiteX126-807" fmla="*/ 4912 w 9854"/>
              <a:gd name="connsiteY126-808" fmla="*/ 4888 h 9972"/>
              <a:gd name="connsiteX127-809" fmla="*/ 4961 w 9854"/>
              <a:gd name="connsiteY127-810" fmla="*/ 5120 h 9972"/>
              <a:gd name="connsiteX128-811" fmla="*/ 5003 w 9854"/>
              <a:gd name="connsiteY128-812" fmla="*/ 5354 h 9972"/>
              <a:gd name="connsiteX129-813" fmla="*/ 5057 w 9854"/>
              <a:gd name="connsiteY129-814" fmla="*/ 5709 h 9972"/>
              <a:gd name="connsiteX130-815" fmla="*/ 5123 w 9854"/>
              <a:gd name="connsiteY130-816" fmla="*/ 6184 h 9972"/>
              <a:gd name="connsiteX131-817" fmla="*/ 5177 w 9854"/>
              <a:gd name="connsiteY131-818" fmla="*/ 6534 h 9972"/>
              <a:gd name="connsiteX132-819" fmla="*/ 5219 w 9854"/>
              <a:gd name="connsiteY132-820" fmla="*/ 6765 h 9972"/>
              <a:gd name="connsiteX133-821" fmla="*/ 5268 w 9854"/>
              <a:gd name="connsiteY133-822" fmla="*/ 6990 h 9972"/>
              <a:gd name="connsiteX134-823" fmla="*/ 5326 w 9854"/>
              <a:gd name="connsiteY134-824" fmla="*/ 7213 h 9972"/>
              <a:gd name="connsiteX135-825" fmla="*/ 5396 w 9854"/>
              <a:gd name="connsiteY135-826" fmla="*/ 7430 h 9972"/>
              <a:gd name="connsiteX136-827" fmla="*/ 5480 w 9854"/>
              <a:gd name="connsiteY136-828" fmla="*/ 7638 h 9972"/>
              <a:gd name="connsiteX137-829" fmla="*/ 5579 w 9854"/>
              <a:gd name="connsiteY137-830" fmla="*/ 7840 h 9972"/>
              <a:gd name="connsiteX138-831" fmla="*/ 5696 w 9854"/>
              <a:gd name="connsiteY138-832" fmla="*/ 8031 h 9972"/>
              <a:gd name="connsiteX139-833" fmla="*/ 5762 w 9854"/>
              <a:gd name="connsiteY139-834" fmla="*/ 8123 h 9972"/>
              <a:gd name="connsiteX140-835" fmla="*/ 5790 w 9854"/>
              <a:gd name="connsiteY140-836" fmla="*/ 8162 h 9972"/>
              <a:gd name="connsiteX141-837" fmla="*/ 5852 w 9854"/>
              <a:gd name="connsiteY141-838" fmla="*/ 8231 h 9972"/>
              <a:gd name="connsiteX142-839" fmla="*/ 5913 w 9854"/>
              <a:gd name="connsiteY142-840" fmla="*/ 8290 h 9972"/>
              <a:gd name="connsiteX143-841" fmla="*/ 5976 w 9854"/>
              <a:gd name="connsiteY143-842" fmla="*/ 8342 h 9972"/>
              <a:gd name="connsiteX144-843" fmla="*/ 6039 w 9854"/>
              <a:gd name="connsiteY144-844" fmla="*/ 8381 h 9972"/>
              <a:gd name="connsiteX145-845" fmla="*/ 6104 w 9854"/>
              <a:gd name="connsiteY145-846" fmla="*/ 8411 h 9972"/>
              <a:gd name="connsiteX146-847" fmla="*/ 6168 w 9854"/>
              <a:gd name="connsiteY146-848" fmla="*/ 8432 h 9972"/>
              <a:gd name="connsiteX147-849" fmla="*/ 6234 w 9854"/>
              <a:gd name="connsiteY147-850" fmla="*/ 8444 h 9972"/>
              <a:gd name="connsiteX148-851" fmla="*/ 6299 w 9854"/>
              <a:gd name="connsiteY148-852" fmla="*/ 8444 h 9972"/>
              <a:gd name="connsiteX149-853" fmla="*/ 6364 w 9854"/>
              <a:gd name="connsiteY149-854" fmla="*/ 8436 h 9972"/>
              <a:gd name="connsiteX150-855" fmla="*/ 6429 w 9854"/>
              <a:gd name="connsiteY150-856" fmla="*/ 8417 h 9972"/>
              <a:gd name="connsiteX151-857" fmla="*/ 6494 w 9854"/>
              <a:gd name="connsiteY151-858" fmla="*/ 8389 h 9972"/>
              <a:gd name="connsiteX152-859" fmla="*/ 6559 w 9854"/>
              <a:gd name="connsiteY152-860" fmla="*/ 8353 h 9972"/>
              <a:gd name="connsiteX153-861" fmla="*/ 6622 w 9854"/>
              <a:gd name="connsiteY153-862" fmla="*/ 8304 h 9972"/>
              <a:gd name="connsiteX154-863" fmla="*/ 6685 w 9854"/>
              <a:gd name="connsiteY154-864" fmla="*/ 8247 h 9972"/>
              <a:gd name="connsiteX155-865" fmla="*/ 6747 w 9854"/>
              <a:gd name="connsiteY155-866" fmla="*/ 8180 h 9972"/>
              <a:gd name="connsiteX156-867" fmla="*/ 6778 w 9854"/>
              <a:gd name="connsiteY156-868" fmla="*/ 8142 h 9972"/>
              <a:gd name="connsiteX157-869" fmla="*/ 6805 w 9854"/>
              <a:gd name="connsiteY157-870" fmla="*/ 8106 h 9972"/>
              <a:gd name="connsiteX158-871" fmla="*/ 6854 w 9854"/>
              <a:gd name="connsiteY158-872" fmla="*/ 8034 h 9972"/>
              <a:gd name="connsiteX159-873" fmla="*/ 6895 w 9854"/>
              <a:gd name="connsiteY159-874" fmla="*/ 7956 h 9972"/>
              <a:gd name="connsiteX160-875" fmla="*/ 6931 w 9854"/>
              <a:gd name="connsiteY160-876" fmla="*/ 7874 h 9972"/>
              <a:gd name="connsiteX161-877" fmla="*/ 6975 w 9854"/>
              <a:gd name="connsiteY161-878" fmla="*/ 7749 h 9972"/>
              <a:gd name="connsiteX162-879" fmla="*/ 7018 w 9854"/>
              <a:gd name="connsiteY162-880" fmla="*/ 7571 h 9972"/>
              <a:gd name="connsiteX163-881" fmla="*/ 7047 w 9854"/>
              <a:gd name="connsiteY163-882" fmla="*/ 7386 h 9972"/>
              <a:gd name="connsiteX164-883" fmla="*/ 7063 w 9854"/>
              <a:gd name="connsiteY164-884" fmla="*/ 7195 h 9972"/>
              <a:gd name="connsiteX165-885" fmla="*/ 7078 w 9854"/>
              <a:gd name="connsiteY165-886" fmla="*/ 6901 h 9972"/>
              <a:gd name="connsiteX166-887" fmla="*/ 7086 w 9854"/>
              <a:gd name="connsiteY166-888" fmla="*/ 6706 h 9972"/>
              <a:gd name="connsiteX167-889" fmla="*/ 7098 w 9854"/>
              <a:gd name="connsiteY167-890" fmla="*/ 6442 h 9972"/>
              <a:gd name="connsiteX168-891" fmla="*/ 7110 w 9854"/>
              <a:gd name="connsiteY168-892" fmla="*/ 5912 h 9972"/>
              <a:gd name="connsiteX169-893" fmla="*/ 7110 w 9854"/>
              <a:gd name="connsiteY169-894" fmla="*/ 5381 h 9972"/>
              <a:gd name="connsiteX170-895" fmla="*/ 7101 w 9854"/>
              <a:gd name="connsiteY170-896" fmla="*/ 4851 h 9972"/>
              <a:gd name="connsiteX171-897" fmla="*/ 7092 w 9854"/>
              <a:gd name="connsiteY171-898" fmla="*/ 4587 h 9972"/>
              <a:gd name="connsiteX172-899" fmla="*/ 7089 w 9854"/>
              <a:gd name="connsiteY172-900" fmla="*/ 4525 h 9972"/>
              <a:gd name="connsiteX173-901" fmla="*/ 7077 w 9854"/>
              <a:gd name="connsiteY173-902" fmla="*/ 4398 h 9972"/>
              <a:gd name="connsiteX174-903" fmla="*/ 7059 w 9854"/>
              <a:gd name="connsiteY174-904" fmla="*/ 4274 h 9972"/>
              <a:gd name="connsiteX175-905" fmla="*/ 7033 w 9854"/>
              <a:gd name="connsiteY175-906" fmla="*/ 4155 h 9972"/>
              <a:gd name="connsiteX176-907" fmla="*/ 7004 w 9854"/>
              <a:gd name="connsiteY176-908" fmla="*/ 4038 h 9972"/>
              <a:gd name="connsiteX177-909" fmla="*/ 6967 w 9854"/>
              <a:gd name="connsiteY177-910" fmla="*/ 3927 h 9972"/>
              <a:gd name="connsiteX178-911" fmla="*/ 6923 w 9854"/>
              <a:gd name="connsiteY178-912" fmla="*/ 3819 h 9972"/>
              <a:gd name="connsiteX179-913" fmla="*/ 6875 w 9854"/>
              <a:gd name="connsiteY179-914" fmla="*/ 3718 h 9972"/>
              <a:gd name="connsiteX180-915" fmla="*/ 6820 w 9854"/>
              <a:gd name="connsiteY180-916" fmla="*/ 3625 h 9972"/>
              <a:gd name="connsiteX181-917" fmla="*/ 6761 w 9854"/>
              <a:gd name="connsiteY181-918" fmla="*/ 3538 h 9972"/>
              <a:gd name="connsiteX182-919" fmla="*/ 6696 w 9854"/>
              <a:gd name="connsiteY182-920" fmla="*/ 3462 h 9972"/>
              <a:gd name="connsiteX183-921" fmla="*/ 6626 w 9854"/>
              <a:gd name="connsiteY183-922" fmla="*/ 3393 h 9972"/>
              <a:gd name="connsiteX184-923" fmla="*/ 6552 w 9854"/>
              <a:gd name="connsiteY184-924" fmla="*/ 3336 h 9972"/>
              <a:gd name="connsiteX185-925" fmla="*/ 6472 w 9854"/>
              <a:gd name="connsiteY185-926" fmla="*/ 3287 h 9972"/>
              <a:gd name="connsiteX186-927" fmla="*/ 6388 w 9854"/>
              <a:gd name="connsiteY186-928" fmla="*/ 3253 h 9972"/>
              <a:gd name="connsiteX187-929" fmla="*/ 6300 w 9854"/>
              <a:gd name="connsiteY187-930" fmla="*/ 3230 h 9972"/>
              <a:gd name="connsiteX188-931" fmla="*/ 6254 w 9854"/>
              <a:gd name="connsiteY188-932" fmla="*/ 3225 h 9972"/>
              <a:gd name="connsiteX189-933" fmla="*/ 6230 w 9854"/>
              <a:gd name="connsiteY189-934" fmla="*/ 3224 h 9972"/>
              <a:gd name="connsiteX190-935" fmla="*/ 6182 w 9854"/>
              <a:gd name="connsiteY190-936" fmla="*/ 3229 h 9972"/>
              <a:gd name="connsiteX191-937" fmla="*/ 6134 w 9854"/>
              <a:gd name="connsiteY191-938" fmla="*/ 3243 h 9972"/>
              <a:gd name="connsiteX192-939" fmla="*/ 6088 w 9854"/>
              <a:gd name="connsiteY192-940" fmla="*/ 3268 h 9972"/>
              <a:gd name="connsiteX193-941" fmla="*/ 6045 w 9854"/>
              <a:gd name="connsiteY193-942" fmla="*/ 3301 h 9972"/>
              <a:gd name="connsiteX194-943" fmla="*/ 6008 w 9854"/>
              <a:gd name="connsiteY194-944" fmla="*/ 3345 h 9972"/>
              <a:gd name="connsiteX195-945" fmla="*/ 5977 w 9854"/>
              <a:gd name="connsiteY195-946" fmla="*/ 3396 h 9972"/>
              <a:gd name="connsiteX196-947" fmla="*/ 5955 w 9854"/>
              <a:gd name="connsiteY196-948" fmla="*/ 3454 h 9972"/>
              <a:gd name="connsiteX197-949" fmla="*/ 5947 w 9854"/>
              <a:gd name="connsiteY197-950" fmla="*/ 3487 h 9972"/>
              <a:gd name="connsiteX198-951" fmla="*/ 5943 w 9854"/>
              <a:gd name="connsiteY198-952" fmla="*/ 3513 h 9972"/>
              <a:gd name="connsiteX199-953" fmla="*/ 5938 w 9854"/>
              <a:gd name="connsiteY199-954" fmla="*/ 3564 h 9972"/>
              <a:gd name="connsiteX200-955" fmla="*/ 5942 w 9854"/>
              <a:gd name="connsiteY200-956" fmla="*/ 3643 h 9972"/>
              <a:gd name="connsiteX201-957" fmla="*/ 5962 w 9854"/>
              <a:gd name="connsiteY201-958" fmla="*/ 3745 h 9972"/>
              <a:gd name="connsiteX202-959" fmla="*/ 5999 w 9854"/>
              <a:gd name="connsiteY202-960" fmla="*/ 3838 h 9972"/>
              <a:gd name="connsiteX203-961" fmla="*/ 6022 w 9854"/>
              <a:gd name="connsiteY203-962" fmla="*/ 3879 h 9972"/>
              <a:gd name="connsiteX204-963" fmla="*/ 6067 w 9854"/>
              <a:gd name="connsiteY204-964" fmla="*/ 3950 h 9972"/>
              <a:gd name="connsiteX205-965" fmla="*/ 6157 w 9854"/>
              <a:gd name="connsiteY205-966" fmla="*/ 4068 h 9972"/>
              <a:gd name="connsiteX206-967" fmla="*/ 6251 w 9854"/>
              <a:gd name="connsiteY206-968" fmla="*/ 4164 h 9972"/>
              <a:gd name="connsiteX207-969" fmla="*/ 6347 w 9854"/>
              <a:gd name="connsiteY207-970" fmla="*/ 4239 h 9972"/>
              <a:gd name="connsiteX208-971" fmla="*/ 6445 w 9854"/>
              <a:gd name="connsiteY208-972" fmla="*/ 4290 h 9972"/>
              <a:gd name="connsiteX209-973" fmla="*/ 6542 w 9854"/>
              <a:gd name="connsiteY209-974" fmla="*/ 4322 h 9972"/>
              <a:gd name="connsiteX210-975" fmla="*/ 6641 w 9854"/>
              <a:gd name="connsiteY210-976" fmla="*/ 4335 h 9972"/>
              <a:gd name="connsiteX211-977" fmla="*/ 6740 w 9854"/>
              <a:gd name="connsiteY211-978" fmla="*/ 4325 h 9972"/>
              <a:gd name="connsiteX212-979" fmla="*/ 6838 w 9854"/>
              <a:gd name="connsiteY212-980" fmla="*/ 4300 h 9972"/>
              <a:gd name="connsiteX213-981" fmla="*/ 6936 w 9854"/>
              <a:gd name="connsiteY213-982" fmla="*/ 4257 h 9972"/>
              <a:gd name="connsiteX214-983" fmla="*/ 7032 w 9854"/>
              <a:gd name="connsiteY214-984" fmla="*/ 4200 h 9972"/>
              <a:gd name="connsiteX215-985" fmla="*/ 7125 w 9854"/>
              <a:gd name="connsiteY215-986" fmla="*/ 4127 h 9972"/>
              <a:gd name="connsiteX216-987" fmla="*/ 7216 w 9854"/>
              <a:gd name="connsiteY216-988" fmla="*/ 4039 h 9972"/>
              <a:gd name="connsiteX217-989" fmla="*/ 7304 w 9854"/>
              <a:gd name="connsiteY217-990" fmla="*/ 3940 h 9972"/>
              <a:gd name="connsiteX218-991" fmla="*/ 7389 w 9854"/>
              <a:gd name="connsiteY218-992" fmla="*/ 3828 h 9972"/>
              <a:gd name="connsiteX219-993" fmla="*/ 7467 w 9854"/>
              <a:gd name="connsiteY219-994" fmla="*/ 3704 h 9972"/>
              <a:gd name="connsiteX220-995" fmla="*/ 7506 w 9854"/>
              <a:gd name="connsiteY220-996" fmla="*/ 3637 h 9972"/>
              <a:gd name="connsiteX221-997" fmla="*/ 7573 w 9854"/>
              <a:gd name="connsiteY221-998" fmla="*/ 3514 h 9972"/>
              <a:gd name="connsiteX222-999" fmla="*/ 7695 w 9854"/>
              <a:gd name="connsiteY222-1000" fmla="*/ 3255 h 9972"/>
              <a:gd name="connsiteX223-1001" fmla="*/ 7799 w 9854"/>
              <a:gd name="connsiteY223-1002" fmla="*/ 2977 h 9972"/>
              <a:gd name="connsiteX224-1003" fmla="*/ 7864 w 9854"/>
              <a:gd name="connsiteY224-1004" fmla="*/ 2760 h 9972"/>
              <a:gd name="connsiteX225-1005" fmla="*/ 7902 w 9854"/>
              <a:gd name="connsiteY225-1006" fmla="*/ 2613 h 9972"/>
              <a:gd name="connsiteX226-1007" fmla="*/ 7933 w 9854"/>
              <a:gd name="connsiteY226-1008" fmla="*/ 2463 h 9972"/>
              <a:gd name="connsiteX227-1009" fmla="*/ 7960 w 9854"/>
              <a:gd name="connsiteY227-1010" fmla="*/ 2309 h 9972"/>
              <a:gd name="connsiteX228-1011" fmla="*/ 7980 w 9854"/>
              <a:gd name="connsiteY228-1012" fmla="*/ 2156 h 9972"/>
              <a:gd name="connsiteX229-1013" fmla="*/ 7993 w 9854"/>
              <a:gd name="connsiteY229-1014" fmla="*/ 2000 h 9972"/>
              <a:gd name="connsiteX230-1015" fmla="*/ 8000 w 9854"/>
              <a:gd name="connsiteY230-1016" fmla="*/ 1844 h 9972"/>
              <a:gd name="connsiteX231-1017" fmla="*/ 7998 w 9854"/>
              <a:gd name="connsiteY231-1018" fmla="*/ 1688 h 9972"/>
              <a:gd name="connsiteX232-1019" fmla="*/ 7991 w 9854"/>
              <a:gd name="connsiteY232-1020" fmla="*/ 1530 h 9972"/>
              <a:gd name="connsiteX233-1021" fmla="*/ 7977 w 9854"/>
              <a:gd name="connsiteY233-1022" fmla="*/ 1374 h 9972"/>
              <a:gd name="connsiteX234-1023" fmla="*/ 7966 w 9854"/>
              <a:gd name="connsiteY234-1024" fmla="*/ 1295 h 9972"/>
              <a:gd name="connsiteX235-1025" fmla="*/ 7948 w 9854"/>
              <a:gd name="connsiteY235-1026" fmla="*/ 1190 h 9972"/>
              <a:gd name="connsiteX236-1027" fmla="*/ 7926 w 9854"/>
              <a:gd name="connsiteY236-1028" fmla="*/ 1015 h 9972"/>
              <a:gd name="connsiteX237-1029" fmla="*/ 7917 w 9854"/>
              <a:gd name="connsiteY237-1030" fmla="*/ 895 h 9972"/>
              <a:gd name="connsiteX238-1031" fmla="*/ 7919 w 9854"/>
              <a:gd name="connsiteY238-1032" fmla="*/ 780 h 9972"/>
              <a:gd name="connsiteX239-1033" fmla="*/ 7936 w 9854"/>
              <a:gd name="connsiteY239-1034" fmla="*/ 671 h 9972"/>
              <a:gd name="connsiteX240-1035" fmla="*/ 7963 w 9854"/>
              <a:gd name="connsiteY240-1036" fmla="*/ 599 h 9972"/>
              <a:gd name="connsiteX241-1037" fmla="*/ 7986 w 9854"/>
              <a:gd name="connsiteY241-1038" fmla="*/ 554 h 9972"/>
              <a:gd name="connsiteX242-1039" fmla="*/ 8016 w 9854"/>
              <a:gd name="connsiteY242-1040" fmla="*/ 516 h 9972"/>
              <a:gd name="connsiteX243-1041" fmla="*/ 8052 w 9854"/>
              <a:gd name="connsiteY243-1042" fmla="*/ 482 h 9972"/>
              <a:gd name="connsiteX244-1043" fmla="*/ 8071 w 9854"/>
              <a:gd name="connsiteY244-1044" fmla="*/ 468 h 9972"/>
              <a:gd name="connsiteX245-1045" fmla="*/ 8105 w 9854"/>
              <a:gd name="connsiteY245-1046" fmla="*/ 448 h 9972"/>
              <a:gd name="connsiteX246-1047" fmla="*/ 8170 w 9854"/>
              <a:gd name="connsiteY246-1048" fmla="*/ 434 h 9972"/>
              <a:gd name="connsiteX247-1049" fmla="*/ 8234 w 9854"/>
              <a:gd name="connsiteY247-1050" fmla="*/ 443 h 9972"/>
              <a:gd name="connsiteX248-1051" fmla="*/ 8300 w 9854"/>
              <a:gd name="connsiteY248-1052" fmla="*/ 475 h 9972"/>
              <a:gd name="connsiteX249-1053" fmla="*/ 8363 w 9854"/>
              <a:gd name="connsiteY249-1054" fmla="*/ 521 h 9972"/>
              <a:gd name="connsiteX250-1055" fmla="*/ 8420 w 9854"/>
              <a:gd name="connsiteY250-1056" fmla="*/ 581 h 9972"/>
              <a:gd name="connsiteX251-1057" fmla="*/ 8472 w 9854"/>
              <a:gd name="connsiteY251-1058" fmla="*/ 649 h 9972"/>
              <a:gd name="connsiteX252-1059" fmla="*/ 8516 w 9854"/>
              <a:gd name="connsiteY252-1060" fmla="*/ 720 h 9972"/>
              <a:gd name="connsiteX253-1061" fmla="*/ 8536 w 9854"/>
              <a:gd name="connsiteY253-1062" fmla="*/ 756 h 9972"/>
              <a:gd name="connsiteX254-1063" fmla="*/ 8615 w 9854"/>
              <a:gd name="connsiteY254-1064" fmla="*/ 926 h 9972"/>
              <a:gd name="connsiteX255-1065" fmla="*/ 8748 w 9854"/>
              <a:gd name="connsiteY255-1066" fmla="*/ 1207 h 9972"/>
              <a:gd name="connsiteX256-1067" fmla="*/ 8818 w 9854"/>
              <a:gd name="connsiteY256-1068" fmla="*/ 1330 h 9972"/>
              <a:gd name="connsiteX257-1069" fmla="*/ 8870 w 9854"/>
              <a:gd name="connsiteY257-1070" fmla="*/ 1404 h 9972"/>
              <a:gd name="connsiteX258-1071" fmla="*/ 8922 w 9854"/>
              <a:gd name="connsiteY258-1072" fmla="*/ 1468 h 9972"/>
              <a:gd name="connsiteX259-1073" fmla="*/ 8976 w 9854"/>
              <a:gd name="connsiteY259-1074" fmla="*/ 1515 h 9972"/>
              <a:gd name="connsiteX260-1075" fmla="*/ 9034 w 9854"/>
              <a:gd name="connsiteY260-1076" fmla="*/ 1547 h 9972"/>
              <a:gd name="connsiteX261-1077" fmla="*/ 9093 w 9854"/>
              <a:gd name="connsiteY261-1078" fmla="*/ 1560 h 9972"/>
              <a:gd name="connsiteX262-1079" fmla="*/ 9155 w 9854"/>
              <a:gd name="connsiteY262-1080" fmla="*/ 1552 h 9972"/>
              <a:gd name="connsiteX263-1081" fmla="*/ 9221 w 9854"/>
              <a:gd name="connsiteY263-1082" fmla="*/ 1520 h 9972"/>
              <a:gd name="connsiteX264-1083" fmla="*/ 9290 w 9854"/>
              <a:gd name="connsiteY264-1084" fmla="*/ 1462 h 9972"/>
              <a:gd name="connsiteX265-1085" fmla="*/ 9363 w 9854"/>
              <a:gd name="connsiteY265-1086" fmla="*/ 1372 h 9972"/>
              <a:gd name="connsiteX266-1087" fmla="*/ 9401 w 9854"/>
              <a:gd name="connsiteY266-1088" fmla="*/ 1315 h 9972"/>
              <a:gd name="connsiteX267-1089" fmla="*/ 9437 w 9854"/>
              <a:gd name="connsiteY267-1090" fmla="*/ 1252 h 9972"/>
              <a:gd name="connsiteX268-1091" fmla="*/ 9501 w 9854"/>
              <a:gd name="connsiteY268-1092" fmla="*/ 1116 h 9972"/>
              <a:gd name="connsiteX269-1093" fmla="*/ 9554 w 9854"/>
              <a:gd name="connsiteY269-1094" fmla="*/ 966 h 9972"/>
              <a:gd name="connsiteX270-1095" fmla="*/ 9599 w 9854"/>
              <a:gd name="connsiteY270-1096" fmla="*/ 812 h 9972"/>
              <a:gd name="connsiteX271-1097" fmla="*/ 9619 w 9854"/>
              <a:gd name="connsiteY271-1098" fmla="*/ 735 h 9972"/>
              <a:gd name="connsiteX272-1099" fmla="*/ 9667 w 9854"/>
              <a:gd name="connsiteY272-1100" fmla="*/ 548 h 9972"/>
              <a:gd name="connsiteX273-1101" fmla="*/ 9749 w 9854"/>
              <a:gd name="connsiteY273-1102" fmla="*/ 261 h 9972"/>
              <a:gd name="connsiteX274-1103" fmla="*/ 9815 w 9854"/>
              <a:gd name="connsiteY274-1104" fmla="*/ 83 h 9972"/>
              <a:gd name="connsiteX275-1105" fmla="*/ 9854 w 9854"/>
              <a:gd name="connsiteY275-1106" fmla="*/ 0 h 9972"/>
              <a:gd name="connsiteX0-1107" fmla="*/ 0 w 9850"/>
              <a:gd name="connsiteY0-1108" fmla="*/ 9956 h 9956"/>
              <a:gd name="connsiteX1-1109" fmla="*/ 151 w 9850"/>
              <a:gd name="connsiteY1-1110" fmla="*/ 9898 h 9956"/>
              <a:gd name="connsiteX2-1111" fmla="*/ 302 w 9850"/>
              <a:gd name="connsiteY2-1112" fmla="*/ 9829 h 9956"/>
              <a:gd name="connsiteX3-1113" fmla="*/ 449 w 9850"/>
              <a:gd name="connsiteY3-1114" fmla="*/ 9744 h 9956"/>
              <a:gd name="connsiteX4-1115" fmla="*/ 592 w 9850"/>
              <a:gd name="connsiteY4-1116" fmla="*/ 9643 h 9956"/>
              <a:gd name="connsiteX5-1117" fmla="*/ 730 w 9850"/>
              <a:gd name="connsiteY5-1118" fmla="*/ 9531 h 9956"/>
              <a:gd name="connsiteX6-1119" fmla="*/ 860 w 9850"/>
              <a:gd name="connsiteY6-1120" fmla="*/ 9406 h 9956"/>
              <a:gd name="connsiteX7-1121" fmla="*/ 982 w 9850"/>
              <a:gd name="connsiteY7-1122" fmla="*/ 9266 h 9956"/>
              <a:gd name="connsiteX8-1123" fmla="*/ 1093 w 9850"/>
              <a:gd name="connsiteY8-1124" fmla="*/ 9113 h 9956"/>
              <a:gd name="connsiteX9-1125" fmla="*/ 1193 w 9850"/>
              <a:gd name="connsiteY9-1126" fmla="*/ 8947 h 9956"/>
              <a:gd name="connsiteX10-1127" fmla="*/ 1279 w 9850"/>
              <a:gd name="connsiteY10-1128" fmla="*/ 8766 h 9956"/>
              <a:gd name="connsiteX11-1129" fmla="*/ 1351 w 9850"/>
              <a:gd name="connsiteY11-1130" fmla="*/ 8574 h 9956"/>
              <a:gd name="connsiteX12-1131" fmla="*/ 1406 w 9850"/>
              <a:gd name="connsiteY12-1132" fmla="*/ 8366 h 9956"/>
              <a:gd name="connsiteX13-1133" fmla="*/ 1426 w 9850"/>
              <a:gd name="connsiteY13-1134" fmla="*/ 8258 h 9956"/>
              <a:gd name="connsiteX14-1135" fmla="*/ 1440 w 9850"/>
              <a:gd name="connsiteY14-1136" fmla="*/ 8169 h 9956"/>
              <a:gd name="connsiteX15-1137" fmla="*/ 1455 w 9850"/>
              <a:gd name="connsiteY15-1138" fmla="*/ 7989 h 9956"/>
              <a:gd name="connsiteX16-1139" fmla="*/ 1457 w 9850"/>
              <a:gd name="connsiteY16-1140" fmla="*/ 7811 h 9956"/>
              <a:gd name="connsiteX17-1141" fmla="*/ 1442 w 9850"/>
              <a:gd name="connsiteY17-1142" fmla="*/ 7634 h 9956"/>
              <a:gd name="connsiteX18-1143" fmla="*/ 1412 w 9850"/>
              <a:gd name="connsiteY18-1144" fmla="*/ 7462 h 9956"/>
              <a:gd name="connsiteX19-1145" fmla="*/ 1365 w 9850"/>
              <a:gd name="connsiteY19-1146" fmla="*/ 7297 h 9956"/>
              <a:gd name="connsiteX20-1147" fmla="*/ 1304 w 9850"/>
              <a:gd name="connsiteY20-1148" fmla="*/ 7143 h 9956"/>
              <a:gd name="connsiteX21-1149" fmla="*/ 1223 w 9850"/>
              <a:gd name="connsiteY21-1150" fmla="*/ 6999 h 9956"/>
              <a:gd name="connsiteX22-1151" fmla="*/ 1176 w 9850"/>
              <a:gd name="connsiteY22-1152" fmla="*/ 6931 h 9956"/>
              <a:gd name="connsiteX23-1153" fmla="*/ 1146 w 9850"/>
              <a:gd name="connsiteY23-1154" fmla="*/ 6893 h 9956"/>
              <a:gd name="connsiteX24-1155" fmla="*/ 1083 w 9850"/>
              <a:gd name="connsiteY24-1156" fmla="*/ 6831 h 9956"/>
              <a:gd name="connsiteX25-1157" fmla="*/ 1022 w 9850"/>
              <a:gd name="connsiteY25-1158" fmla="*/ 6786 h 9956"/>
              <a:gd name="connsiteX26-1159" fmla="*/ 962 w 9850"/>
              <a:gd name="connsiteY26-1160" fmla="*/ 6759 h 9956"/>
              <a:gd name="connsiteX27-1161" fmla="*/ 904 w 9850"/>
              <a:gd name="connsiteY27-1162" fmla="*/ 6748 h 9956"/>
              <a:gd name="connsiteX28-1163" fmla="*/ 847 w 9850"/>
              <a:gd name="connsiteY28-1164" fmla="*/ 6753 h 9956"/>
              <a:gd name="connsiteX29-1165" fmla="*/ 793 w 9850"/>
              <a:gd name="connsiteY29-1166" fmla="*/ 6772 h 9956"/>
              <a:gd name="connsiteX30-1167" fmla="*/ 744 w 9850"/>
              <a:gd name="connsiteY30-1168" fmla="*/ 6804 h 9956"/>
              <a:gd name="connsiteX31-1169" fmla="*/ 699 w 9850"/>
              <a:gd name="connsiteY31-1170" fmla="*/ 6849 h 9956"/>
              <a:gd name="connsiteX32-1171" fmla="*/ 660 w 9850"/>
              <a:gd name="connsiteY32-1172" fmla="*/ 6907 h 9956"/>
              <a:gd name="connsiteX33-1173" fmla="*/ 626 w 9850"/>
              <a:gd name="connsiteY33-1174" fmla="*/ 6976 h 9956"/>
              <a:gd name="connsiteX34-1175" fmla="*/ 599 w 9850"/>
              <a:gd name="connsiteY34-1176" fmla="*/ 7055 h 9956"/>
              <a:gd name="connsiteX35-1177" fmla="*/ 580 w 9850"/>
              <a:gd name="connsiteY35-1178" fmla="*/ 7143 h 9956"/>
              <a:gd name="connsiteX36-1179" fmla="*/ 568 w 9850"/>
              <a:gd name="connsiteY36-1180" fmla="*/ 7236 h 9956"/>
              <a:gd name="connsiteX37-1181" fmla="*/ 565 w 9850"/>
              <a:gd name="connsiteY37-1182" fmla="*/ 7340 h 9956"/>
              <a:gd name="connsiteX38-1183" fmla="*/ 572 w 9850"/>
              <a:gd name="connsiteY38-1184" fmla="*/ 7447 h 9956"/>
              <a:gd name="connsiteX39-1185" fmla="*/ 578 w 9850"/>
              <a:gd name="connsiteY39-1186" fmla="*/ 7503 h 9956"/>
              <a:gd name="connsiteX40-1187" fmla="*/ 593 w 9850"/>
              <a:gd name="connsiteY40-1188" fmla="*/ 7597 h 9956"/>
              <a:gd name="connsiteX41-1189" fmla="*/ 636 w 9850"/>
              <a:gd name="connsiteY41-1190" fmla="*/ 7779 h 9956"/>
              <a:gd name="connsiteX42-1191" fmla="*/ 693 w 9850"/>
              <a:gd name="connsiteY42-1192" fmla="*/ 7952 h 9956"/>
              <a:gd name="connsiteX43-1193" fmla="*/ 763 w 9850"/>
              <a:gd name="connsiteY43-1194" fmla="*/ 8119 h 9956"/>
              <a:gd name="connsiteX44-1195" fmla="*/ 847 w 9850"/>
              <a:gd name="connsiteY44-1196" fmla="*/ 8276 h 9956"/>
              <a:gd name="connsiteX45-1197" fmla="*/ 939 w 9850"/>
              <a:gd name="connsiteY45-1198" fmla="*/ 8425 h 9956"/>
              <a:gd name="connsiteX46-1199" fmla="*/ 1039 w 9850"/>
              <a:gd name="connsiteY46-1200" fmla="*/ 8563 h 9956"/>
              <a:gd name="connsiteX47-1201" fmla="*/ 1150 w 9850"/>
              <a:gd name="connsiteY47-1202" fmla="*/ 8691 h 9956"/>
              <a:gd name="connsiteX48-1203" fmla="*/ 1266 w 9850"/>
              <a:gd name="connsiteY48-1204" fmla="*/ 8809 h 9956"/>
              <a:gd name="connsiteX49-1205" fmla="*/ 1388 w 9850"/>
              <a:gd name="connsiteY49-1206" fmla="*/ 8914 h 9956"/>
              <a:gd name="connsiteX50-1207" fmla="*/ 1512 w 9850"/>
              <a:gd name="connsiteY50-1208" fmla="*/ 9004 h 9956"/>
              <a:gd name="connsiteX51-1209" fmla="*/ 1640 w 9850"/>
              <a:gd name="connsiteY51-1210" fmla="*/ 9084 h 9956"/>
              <a:gd name="connsiteX52-1211" fmla="*/ 1767 w 9850"/>
              <a:gd name="connsiteY52-1212" fmla="*/ 9150 h 9956"/>
              <a:gd name="connsiteX53-1213" fmla="*/ 1896 w 9850"/>
              <a:gd name="connsiteY53-1214" fmla="*/ 9200 h 9956"/>
              <a:gd name="connsiteX54-1215" fmla="*/ 2024 w 9850"/>
              <a:gd name="connsiteY54-1216" fmla="*/ 9234 h 9956"/>
              <a:gd name="connsiteX55-1217" fmla="*/ 2148 w 9850"/>
              <a:gd name="connsiteY55-1218" fmla="*/ 9255 h 9956"/>
              <a:gd name="connsiteX56-1219" fmla="*/ 2208 w 9850"/>
              <a:gd name="connsiteY56-1220" fmla="*/ 9256 h 9956"/>
              <a:gd name="connsiteX57-1221" fmla="*/ 2277 w 9850"/>
              <a:gd name="connsiteY57-1222" fmla="*/ 9255 h 9956"/>
              <a:gd name="connsiteX58-1223" fmla="*/ 2414 w 9850"/>
              <a:gd name="connsiteY58-1224" fmla="*/ 9233 h 9956"/>
              <a:gd name="connsiteX59-1225" fmla="*/ 2542 w 9850"/>
              <a:gd name="connsiteY59-1226" fmla="*/ 9185 h 9956"/>
              <a:gd name="connsiteX60-1227" fmla="*/ 2666 w 9850"/>
              <a:gd name="connsiteY60-1228" fmla="*/ 9113 h 9956"/>
              <a:gd name="connsiteX61-1229" fmla="*/ 2778 w 9850"/>
              <a:gd name="connsiteY61-1230" fmla="*/ 9016 h 9956"/>
              <a:gd name="connsiteX62-1231" fmla="*/ 2878 w 9850"/>
              <a:gd name="connsiteY62-1232" fmla="*/ 8893 h 9956"/>
              <a:gd name="connsiteX63-1233" fmla="*/ 2943 w 9850"/>
              <a:gd name="connsiteY63-1234" fmla="*/ 8786 h 9956"/>
              <a:gd name="connsiteX64-1235" fmla="*/ 2982 w 9850"/>
              <a:gd name="connsiteY64-1236" fmla="*/ 8706 h 9956"/>
              <a:gd name="connsiteX65-1237" fmla="*/ 3016 w 9850"/>
              <a:gd name="connsiteY65-1238" fmla="*/ 8620 h 9956"/>
              <a:gd name="connsiteX66-1239" fmla="*/ 3048 w 9850"/>
              <a:gd name="connsiteY66-1240" fmla="*/ 8528 h 9956"/>
              <a:gd name="connsiteX67-1241" fmla="*/ 3060 w 9850"/>
              <a:gd name="connsiteY67-1242" fmla="*/ 8479 h 9956"/>
              <a:gd name="connsiteX68-1243" fmla="*/ 3078 w 9850"/>
              <a:gd name="connsiteY68-1244" fmla="*/ 8402 h 9956"/>
              <a:gd name="connsiteX69-1245" fmla="*/ 3105 w 9850"/>
              <a:gd name="connsiteY69-1246" fmla="*/ 8249 h 9956"/>
              <a:gd name="connsiteX70-1247" fmla="*/ 3119 w 9850"/>
              <a:gd name="connsiteY70-1248" fmla="*/ 8106 h 9956"/>
              <a:gd name="connsiteX71-1249" fmla="*/ 3122 w 9850"/>
              <a:gd name="connsiteY71-1250" fmla="*/ 7966 h 9956"/>
              <a:gd name="connsiteX72-1251" fmla="*/ 3115 w 9850"/>
              <a:gd name="connsiteY72-1252" fmla="*/ 7833 h 9956"/>
              <a:gd name="connsiteX73-1253" fmla="*/ 3098 w 9850"/>
              <a:gd name="connsiteY73-1254" fmla="*/ 7704 h 9956"/>
              <a:gd name="connsiteX74-1255" fmla="*/ 3073 w 9850"/>
              <a:gd name="connsiteY74-1256" fmla="*/ 7576 h 9956"/>
              <a:gd name="connsiteX75-1257" fmla="*/ 3040 w 9850"/>
              <a:gd name="connsiteY75-1258" fmla="*/ 7452 h 9956"/>
              <a:gd name="connsiteX76-1259" fmla="*/ 2980 w 9850"/>
              <a:gd name="connsiteY76-1260" fmla="*/ 7271 h 9956"/>
              <a:gd name="connsiteX77-1261" fmla="*/ 2883 w 9850"/>
              <a:gd name="connsiteY77-1262" fmla="*/ 7034 h 9956"/>
              <a:gd name="connsiteX78-1263" fmla="*/ 2719 w 9850"/>
              <a:gd name="connsiteY78-1264" fmla="*/ 6680 h 9956"/>
              <a:gd name="connsiteX79-1265" fmla="*/ 2607 w 9850"/>
              <a:gd name="connsiteY79-1266" fmla="*/ 6435 h 9956"/>
              <a:gd name="connsiteX80-1267" fmla="*/ 2453 w 9850"/>
              <a:gd name="connsiteY80-1268" fmla="*/ 6102 h 9956"/>
              <a:gd name="connsiteX81-1269" fmla="*/ 2170 w 9850"/>
              <a:gd name="connsiteY81-1270" fmla="*/ 5495 h 9956"/>
              <a:gd name="connsiteX82-1271" fmla="*/ 2031 w 9850"/>
              <a:gd name="connsiteY82-1272" fmla="*/ 5165 h 9956"/>
              <a:gd name="connsiteX83-1273" fmla="*/ 1944 w 9850"/>
              <a:gd name="connsiteY83-1274" fmla="*/ 4940 h 9956"/>
              <a:gd name="connsiteX84-1275" fmla="*/ 1865 w 9850"/>
              <a:gd name="connsiteY84-1276" fmla="*/ 4711 h 9956"/>
              <a:gd name="connsiteX85-1277" fmla="*/ 1799 w 9850"/>
              <a:gd name="connsiteY85-1278" fmla="*/ 4483 h 9956"/>
              <a:gd name="connsiteX86-1279" fmla="*/ 1746 w 9850"/>
              <a:gd name="connsiteY86-1280" fmla="*/ 4251 h 9956"/>
              <a:gd name="connsiteX87-1281" fmla="*/ 1709 w 9850"/>
              <a:gd name="connsiteY87-1282" fmla="*/ 4023 h 9956"/>
              <a:gd name="connsiteX88-1283" fmla="*/ 1692 w 9850"/>
              <a:gd name="connsiteY88-1284" fmla="*/ 3800 h 9956"/>
              <a:gd name="connsiteX89-1285" fmla="*/ 1695 w 9850"/>
              <a:gd name="connsiteY89-1286" fmla="*/ 3635 h 9956"/>
              <a:gd name="connsiteX90-1287" fmla="*/ 1703 w 9850"/>
              <a:gd name="connsiteY90-1288" fmla="*/ 3528 h 9956"/>
              <a:gd name="connsiteX91-1289" fmla="*/ 1718 w 9850"/>
              <a:gd name="connsiteY91-1290" fmla="*/ 3422 h 9956"/>
              <a:gd name="connsiteX92-1291" fmla="*/ 1741 w 9850"/>
              <a:gd name="connsiteY92-1292" fmla="*/ 3318 h 9956"/>
              <a:gd name="connsiteX93-1293" fmla="*/ 1768 w 9850"/>
              <a:gd name="connsiteY93-1294" fmla="*/ 3217 h 9956"/>
              <a:gd name="connsiteX94-1295" fmla="*/ 1806 w 9850"/>
              <a:gd name="connsiteY94-1296" fmla="*/ 3118 h 9956"/>
              <a:gd name="connsiteX95-1297" fmla="*/ 1827 w 9850"/>
              <a:gd name="connsiteY95-1298" fmla="*/ 3071 h 9956"/>
              <a:gd name="connsiteX96-1299" fmla="*/ 1859 w 9850"/>
              <a:gd name="connsiteY96-1300" fmla="*/ 3002 h 9956"/>
              <a:gd name="connsiteX97-1301" fmla="*/ 1931 w 9850"/>
              <a:gd name="connsiteY97-1302" fmla="*/ 2886 h 9956"/>
              <a:gd name="connsiteX98-1303" fmla="*/ 2014 w 9850"/>
              <a:gd name="connsiteY98-1304" fmla="*/ 2786 h 9956"/>
              <a:gd name="connsiteX99-1305" fmla="*/ 2104 w 9850"/>
              <a:gd name="connsiteY99-1306" fmla="*/ 2702 h 9956"/>
              <a:gd name="connsiteX100-1307" fmla="*/ 2201 w 9850"/>
              <a:gd name="connsiteY100-1308" fmla="*/ 2632 h 9956"/>
              <a:gd name="connsiteX101-1309" fmla="*/ 2306 w 9850"/>
              <a:gd name="connsiteY101-1310" fmla="*/ 2577 h 9956"/>
              <a:gd name="connsiteX102-1311" fmla="*/ 2414 w 9850"/>
              <a:gd name="connsiteY102-1312" fmla="*/ 2537 h 9956"/>
              <a:gd name="connsiteX103-1313" fmla="*/ 2526 w 9850"/>
              <a:gd name="connsiteY103-1314" fmla="*/ 2509 h 9956"/>
              <a:gd name="connsiteX104-1315" fmla="*/ 2640 w 9850"/>
              <a:gd name="connsiteY104-1316" fmla="*/ 2493 h 9956"/>
              <a:gd name="connsiteX105-1317" fmla="*/ 2756 w 9850"/>
              <a:gd name="connsiteY105-1318" fmla="*/ 2488 h 9956"/>
              <a:gd name="connsiteX106-1319" fmla="*/ 2872 w 9850"/>
              <a:gd name="connsiteY106-1320" fmla="*/ 2494 h 9956"/>
              <a:gd name="connsiteX107-1321" fmla="*/ 2986 w 9850"/>
              <a:gd name="connsiteY107-1322" fmla="*/ 2511 h 9956"/>
              <a:gd name="connsiteX108-1323" fmla="*/ 3098 w 9850"/>
              <a:gd name="connsiteY108-1324" fmla="*/ 2537 h 9956"/>
              <a:gd name="connsiteX109-1325" fmla="*/ 3207 w 9850"/>
              <a:gd name="connsiteY109-1326" fmla="*/ 2571 h 9956"/>
              <a:gd name="connsiteX110-1327" fmla="*/ 3311 w 9850"/>
              <a:gd name="connsiteY110-1328" fmla="*/ 2611 h 9956"/>
              <a:gd name="connsiteX111-1329" fmla="*/ 3408 w 9850"/>
              <a:gd name="connsiteY111-1330" fmla="*/ 2661 h 9956"/>
              <a:gd name="connsiteX112-1331" fmla="*/ 3455 w 9850"/>
              <a:gd name="connsiteY112-1332" fmla="*/ 2689 h 9956"/>
              <a:gd name="connsiteX113-1333" fmla="*/ 3508 w 9850"/>
              <a:gd name="connsiteY113-1334" fmla="*/ 2722 h 9956"/>
              <a:gd name="connsiteX114-1335" fmla="*/ 3612 w 9850"/>
              <a:gd name="connsiteY114-1336" fmla="*/ 2796 h 9956"/>
              <a:gd name="connsiteX115-1337" fmla="*/ 3712 w 9850"/>
              <a:gd name="connsiteY115-1338" fmla="*/ 2878 h 9956"/>
              <a:gd name="connsiteX116-1339" fmla="*/ 3811 w 9850"/>
              <a:gd name="connsiteY116-1340" fmla="*/ 2967 h 9956"/>
              <a:gd name="connsiteX117-1341" fmla="*/ 3953 w 9850"/>
              <a:gd name="connsiteY117-1342" fmla="*/ 3114 h 9956"/>
              <a:gd name="connsiteX118-1343" fmla="*/ 4132 w 9850"/>
              <a:gd name="connsiteY118-1344" fmla="*/ 3333 h 9956"/>
              <a:gd name="connsiteX119-1345" fmla="*/ 4295 w 9850"/>
              <a:gd name="connsiteY119-1346" fmla="*/ 3577 h 9956"/>
              <a:gd name="connsiteX120-1347" fmla="*/ 4442 w 9850"/>
              <a:gd name="connsiteY120-1348" fmla="*/ 3840 h 9956"/>
              <a:gd name="connsiteX121-1349" fmla="*/ 4576 w 9850"/>
              <a:gd name="connsiteY121-1350" fmla="*/ 4119 h 9956"/>
              <a:gd name="connsiteX122-1351" fmla="*/ 4690 w 9850"/>
              <a:gd name="connsiteY122-1352" fmla="*/ 4410 h 9956"/>
              <a:gd name="connsiteX123-1353" fmla="*/ 4739 w 9850"/>
              <a:gd name="connsiteY123-1354" fmla="*/ 4562 h 9956"/>
              <a:gd name="connsiteX124-1355" fmla="*/ 4775 w 9850"/>
              <a:gd name="connsiteY124-1356" fmla="*/ 4673 h 9956"/>
              <a:gd name="connsiteX125-1357" fmla="*/ 4835 w 9850"/>
              <a:gd name="connsiteY125-1358" fmla="*/ 4902 h 9956"/>
              <a:gd name="connsiteX126-1359" fmla="*/ 4885 w 9850"/>
              <a:gd name="connsiteY126-1360" fmla="*/ 5134 h 9956"/>
              <a:gd name="connsiteX127-1361" fmla="*/ 4927 w 9850"/>
              <a:gd name="connsiteY127-1362" fmla="*/ 5369 h 9956"/>
              <a:gd name="connsiteX128-1363" fmla="*/ 4982 w 9850"/>
              <a:gd name="connsiteY128-1364" fmla="*/ 5725 h 9956"/>
              <a:gd name="connsiteX129-1365" fmla="*/ 5049 w 9850"/>
              <a:gd name="connsiteY129-1366" fmla="*/ 6201 h 9956"/>
              <a:gd name="connsiteX130-1367" fmla="*/ 5104 w 9850"/>
              <a:gd name="connsiteY130-1368" fmla="*/ 6552 h 9956"/>
              <a:gd name="connsiteX131-1369" fmla="*/ 5146 w 9850"/>
              <a:gd name="connsiteY131-1370" fmla="*/ 6784 h 9956"/>
              <a:gd name="connsiteX132-1371" fmla="*/ 5196 w 9850"/>
              <a:gd name="connsiteY132-1372" fmla="*/ 7010 h 9956"/>
              <a:gd name="connsiteX133-1373" fmla="*/ 5255 w 9850"/>
              <a:gd name="connsiteY133-1374" fmla="*/ 7233 h 9956"/>
              <a:gd name="connsiteX134-1375" fmla="*/ 5326 w 9850"/>
              <a:gd name="connsiteY134-1376" fmla="*/ 7451 h 9956"/>
              <a:gd name="connsiteX135-1377" fmla="*/ 5411 w 9850"/>
              <a:gd name="connsiteY135-1378" fmla="*/ 7659 h 9956"/>
              <a:gd name="connsiteX136-1379" fmla="*/ 5512 w 9850"/>
              <a:gd name="connsiteY136-1380" fmla="*/ 7862 h 9956"/>
              <a:gd name="connsiteX137-1381" fmla="*/ 5630 w 9850"/>
              <a:gd name="connsiteY137-1382" fmla="*/ 8054 h 9956"/>
              <a:gd name="connsiteX138-1383" fmla="*/ 5697 w 9850"/>
              <a:gd name="connsiteY138-1384" fmla="*/ 8146 h 9956"/>
              <a:gd name="connsiteX139-1385" fmla="*/ 5726 w 9850"/>
              <a:gd name="connsiteY139-1386" fmla="*/ 8185 h 9956"/>
              <a:gd name="connsiteX140-1387" fmla="*/ 5789 w 9850"/>
              <a:gd name="connsiteY140-1388" fmla="*/ 8254 h 9956"/>
              <a:gd name="connsiteX141-1389" fmla="*/ 5851 w 9850"/>
              <a:gd name="connsiteY141-1390" fmla="*/ 8313 h 9956"/>
              <a:gd name="connsiteX142-1391" fmla="*/ 5915 w 9850"/>
              <a:gd name="connsiteY142-1392" fmla="*/ 8365 h 9956"/>
              <a:gd name="connsiteX143-1393" fmla="*/ 5978 w 9850"/>
              <a:gd name="connsiteY143-1394" fmla="*/ 8405 h 9956"/>
              <a:gd name="connsiteX144-1395" fmla="*/ 6044 w 9850"/>
              <a:gd name="connsiteY144-1396" fmla="*/ 8435 h 9956"/>
              <a:gd name="connsiteX145-1397" fmla="*/ 6109 w 9850"/>
              <a:gd name="connsiteY145-1398" fmla="*/ 8456 h 9956"/>
              <a:gd name="connsiteX146-1399" fmla="*/ 6176 w 9850"/>
              <a:gd name="connsiteY146-1400" fmla="*/ 8468 h 9956"/>
              <a:gd name="connsiteX147-1401" fmla="*/ 6242 w 9850"/>
              <a:gd name="connsiteY147-1402" fmla="*/ 8468 h 9956"/>
              <a:gd name="connsiteX148-1403" fmla="*/ 6308 w 9850"/>
              <a:gd name="connsiteY148-1404" fmla="*/ 8460 h 9956"/>
              <a:gd name="connsiteX149-1405" fmla="*/ 6374 w 9850"/>
              <a:gd name="connsiteY149-1406" fmla="*/ 8441 h 9956"/>
              <a:gd name="connsiteX150-1407" fmla="*/ 6440 w 9850"/>
              <a:gd name="connsiteY150-1408" fmla="*/ 8413 h 9956"/>
              <a:gd name="connsiteX151-1409" fmla="*/ 6506 w 9850"/>
              <a:gd name="connsiteY151-1410" fmla="*/ 8376 h 9956"/>
              <a:gd name="connsiteX152-1411" fmla="*/ 6570 w 9850"/>
              <a:gd name="connsiteY152-1412" fmla="*/ 8327 h 9956"/>
              <a:gd name="connsiteX153-1413" fmla="*/ 6634 w 9850"/>
              <a:gd name="connsiteY153-1414" fmla="*/ 8270 h 9956"/>
              <a:gd name="connsiteX154-1415" fmla="*/ 6697 w 9850"/>
              <a:gd name="connsiteY154-1416" fmla="*/ 8203 h 9956"/>
              <a:gd name="connsiteX155-1417" fmla="*/ 6728 w 9850"/>
              <a:gd name="connsiteY155-1418" fmla="*/ 8165 h 9956"/>
              <a:gd name="connsiteX156-1419" fmla="*/ 6756 w 9850"/>
              <a:gd name="connsiteY156-1420" fmla="*/ 8129 h 9956"/>
              <a:gd name="connsiteX157-1421" fmla="*/ 6806 w 9850"/>
              <a:gd name="connsiteY157-1422" fmla="*/ 8057 h 9956"/>
              <a:gd name="connsiteX158-1423" fmla="*/ 6847 w 9850"/>
              <a:gd name="connsiteY158-1424" fmla="*/ 7978 h 9956"/>
              <a:gd name="connsiteX159-1425" fmla="*/ 6884 w 9850"/>
              <a:gd name="connsiteY159-1426" fmla="*/ 7896 h 9956"/>
              <a:gd name="connsiteX160-1427" fmla="*/ 6928 w 9850"/>
              <a:gd name="connsiteY160-1428" fmla="*/ 7771 h 9956"/>
              <a:gd name="connsiteX161-1429" fmla="*/ 6972 w 9850"/>
              <a:gd name="connsiteY161-1430" fmla="*/ 7592 h 9956"/>
              <a:gd name="connsiteX162-1431" fmla="*/ 7001 w 9850"/>
              <a:gd name="connsiteY162-1432" fmla="*/ 7407 h 9956"/>
              <a:gd name="connsiteX163-1433" fmla="*/ 7018 w 9850"/>
              <a:gd name="connsiteY163-1434" fmla="*/ 7215 h 9956"/>
              <a:gd name="connsiteX164-1435" fmla="*/ 7033 w 9850"/>
              <a:gd name="connsiteY164-1436" fmla="*/ 6920 h 9956"/>
              <a:gd name="connsiteX165-1437" fmla="*/ 7041 w 9850"/>
              <a:gd name="connsiteY165-1438" fmla="*/ 6725 h 9956"/>
              <a:gd name="connsiteX166-1439" fmla="*/ 7053 w 9850"/>
              <a:gd name="connsiteY166-1440" fmla="*/ 6460 h 9956"/>
              <a:gd name="connsiteX167-1441" fmla="*/ 7065 w 9850"/>
              <a:gd name="connsiteY167-1442" fmla="*/ 5929 h 9956"/>
              <a:gd name="connsiteX168-1443" fmla="*/ 7065 w 9850"/>
              <a:gd name="connsiteY168-1444" fmla="*/ 5396 h 9956"/>
              <a:gd name="connsiteX169-1445" fmla="*/ 7056 w 9850"/>
              <a:gd name="connsiteY169-1446" fmla="*/ 4865 h 9956"/>
              <a:gd name="connsiteX170-1447" fmla="*/ 7047 w 9850"/>
              <a:gd name="connsiteY170-1448" fmla="*/ 4600 h 9956"/>
              <a:gd name="connsiteX171-1449" fmla="*/ 7044 w 9850"/>
              <a:gd name="connsiteY171-1450" fmla="*/ 4538 h 9956"/>
              <a:gd name="connsiteX172-1451" fmla="*/ 7032 w 9850"/>
              <a:gd name="connsiteY172-1452" fmla="*/ 4410 h 9956"/>
              <a:gd name="connsiteX173-1453" fmla="*/ 7014 w 9850"/>
              <a:gd name="connsiteY173-1454" fmla="*/ 4286 h 9956"/>
              <a:gd name="connsiteX174-1455" fmla="*/ 6987 w 9850"/>
              <a:gd name="connsiteY174-1456" fmla="*/ 4167 h 9956"/>
              <a:gd name="connsiteX175-1457" fmla="*/ 6958 w 9850"/>
              <a:gd name="connsiteY175-1458" fmla="*/ 4049 h 9956"/>
              <a:gd name="connsiteX176-1459" fmla="*/ 6920 w 9850"/>
              <a:gd name="connsiteY176-1460" fmla="*/ 3938 h 9956"/>
              <a:gd name="connsiteX177-1461" fmla="*/ 6876 w 9850"/>
              <a:gd name="connsiteY177-1462" fmla="*/ 3830 h 9956"/>
              <a:gd name="connsiteX178-1463" fmla="*/ 6827 w 9850"/>
              <a:gd name="connsiteY178-1464" fmla="*/ 3728 h 9956"/>
              <a:gd name="connsiteX179-1465" fmla="*/ 6771 w 9850"/>
              <a:gd name="connsiteY179-1466" fmla="*/ 3635 h 9956"/>
              <a:gd name="connsiteX180-1467" fmla="*/ 6711 w 9850"/>
              <a:gd name="connsiteY180-1468" fmla="*/ 3548 h 9956"/>
              <a:gd name="connsiteX181-1469" fmla="*/ 6645 w 9850"/>
              <a:gd name="connsiteY181-1470" fmla="*/ 3472 h 9956"/>
              <a:gd name="connsiteX182-1471" fmla="*/ 6574 w 9850"/>
              <a:gd name="connsiteY182-1472" fmla="*/ 3403 h 9956"/>
              <a:gd name="connsiteX183-1473" fmla="*/ 6499 w 9850"/>
              <a:gd name="connsiteY183-1474" fmla="*/ 3345 h 9956"/>
              <a:gd name="connsiteX184-1475" fmla="*/ 6418 w 9850"/>
              <a:gd name="connsiteY184-1476" fmla="*/ 3296 h 9956"/>
              <a:gd name="connsiteX185-1477" fmla="*/ 6333 w 9850"/>
              <a:gd name="connsiteY185-1478" fmla="*/ 3262 h 9956"/>
              <a:gd name="connsiteX186-1479" fmla="*/ 6243 w 9850"/>
              <a:gd name="connsiteY186-1480" fmla="*/ 3239 h 9956"/>
              <a:gd name="connsiteX187-1481" fmla="*/ 6197 w 9850"/>
              <a:gd name="connsiteY187-1482" fmla="*/ 3234 h 9956"/>
              <a:gd name="connsiteX188-1483" fmla="*/ 6172 w 9850"/>
              <a:gd name="connsiteY188-1484" fmla="*/ 3233 h 9956"/>
              <a:gd name="connsiteX189-1485" fmla="*/ 6124 w 9850"/>
              <a:gd name="connsiteY189-1486" fmla="*/ 3238 h 9956"/>
              <a:gd name="connsiteX190-1487" fmla="*/ 6075 w 9850"/>
              <a:gd name="connsiteY190-1488" fmla="*/ 3252 h 9956"/>
              <a:gd name="connsiteX191-1489" fmla="*/ 6028 w 9850"/>
              <a:gd name="connsiteY191-1490" fmla="*/ 3277 h 9956"/>
              <a:gd name="connsiteX192-1491" fmla="*/ 5985 w 9850"/>
              <a:gd name="connsiteY192-1492" fmla="*/ 3310 h 9956"/>
              <a:gd name="connsiteX193-1493" fmla="*/ 5947 w 9850"/>
              <a:gd name="connsiteY193-1494" fmla="*/ 3354 h 9956"/>
              <a:gd name="connsiteX194-1495" fmla="*/ 5916 w 9850"/>
              <a:gd name="connsiteY194-1496" fmla="*/ 3406 h 9956"/>
              <a:gd name="connsiteX195-1497" fmla="*/ 5893 w 9850"/>
              <a:gd name="connsiteY195-1498" fmla="*/ 3464 h 9956"/>
              <a:gd name="connsiteX196-1499" fmla="*/ 5885 w 9850"/>
              <a:gd name="connsiteY196-1500" fmla="*/ 3497 h 9956"/>
              <a:gd name="connsiteX197-1501" fmla="*/ 5881 w 9850"/>
              <a:gd name="connsiteY197-1502" fmla="*/ 3523 h 9956"/>
              <a:gd name="connsiteX198-1503" fmla="*/ 5876 w 9850"/>
              <a:gd name="connsiteY198-1504" fmla="*/ 3574 h 9956"/>
              <a:gd name="connsiteX199-1505" fmla="*/ 5880 w 9850"/>
              <a:gd name="connsiteY199-1506" fmla="*/ 3653 h 9956"/>
              <a:gd name="connsiteX200-1507" fmla="*/ 5900 w 9850"/>
              <a:gd name="connsiteY200-1508" fmla="*/ 3756 h 9956"/>
              <a:gd name="connsiteX201-1509" fmla="*/ 5938 w 9850"/>
              <a:gd name="connsiteY201-1510" fmla="*/ 3849 h 9956"/>
              <a:gd name="connsiteX202-1511" fmla="*/ 5961 w 9850"/>
              <a:gd name="connsiteY202-1512" fmla="*/ 3890 h 9956"/>
              <a:gd name="connsiteX203-1513" fmla="*/ 6007 w 9850"/>
              <a:gd name="connsiteY203-1514" fmla="*/ 3961 h 9956"/>
              <a:gd name="connsiteX204-1515" fmla="*/ 6098 w 9850"/>
              <a:gd name="connsiteY204-1516" fmla="*/ 4079 h 9956"/>
              <a:gd name="connsiteX205-1517" fmla="*/ 6194 w 9850"/>
              <a:gd name="connsiteY205-1518" fmla="*/ 4176 h 9956"/>
              <a:gd name="connsiteX206-1519" fmla="*/ 6291 w 9850"/>
              <a:gd name="connsiteY206-1520" fmla="*/ 4251 h 9956"/>
              <a:gd name="connsiteX207-1521" fmla="*/ 6390 w 9850"/>
              <a:gd name="connsiteY207-1522" fmla="*/ 4302 h 9956"/>
              <a:gd name="connsiteX208-1523" fmla="*/ 6489 w 9850"/>
              <a:gd name="connsiteY208-1524" fmla="*/ 4334 h 9956"/>
              <a:gd name="connsiteX209-1525" fmla="*/ 6589 w 9850"/>
              <a:gd name="connsiteY209-1526" fmla="*/ 4347 h 9956"/>
              <a:gd name="connsiteX210-1527" fmla="*/ 6690 w 9850"/>
              <a:gd name="connsiteY210-1528" fmla="*/ 4337 h 9956"/>
              <a:gd name="connsiteX211-1529" fmla="*/ 6789 w 9850"/>
              <a:gd name="connsiteY211-1530" fmla="*/ 4312 h 9956"/>
              <a:gd name="connsiteX212-1531" fmla="*/ 6889 w 9850"/>
              <a:gd name="connsiteY212-1532" fmla="*/ 4269 h 9956"/>
              <a:gd name="connsiteX213-1533" fmla="*/ 6986 w 9850"/>
              <a:gd name="connsiteY213-1534" fmla="*/ 4212 h 9956"/>
              <a:gd name="connsiteX214-1535" fmla="*/ 7081 w 9850"/>
              <a:gd name="connsiteY214-1536" fmla="*/ 4139 h 9956"/>
              <a:gd name="connsiteX215-1537" fmla="*/ 7173 w 9850"/>
              <a:gd name="connsiteY215-1538" fmla="*/ 4050 h 9956"/>
              <a:gd name="connsiteX216-1539" fmla="*/ 7262 w 9850"/>
              <a:gd name="connsiteY216-1540" fmla="*/ 3951 h 9956"/>
              <a:gd name="connsiteX217-1541" fmla="*/ 7348 w 9850"/>
              <a:gd name="connsiteY217-1542" fmla="*/ 3839 h 9956"/>
              <a:gd name="connsiteX218-1543" fmla="*/ 7428 w 9850"/>
              <a:gd name="connsiteY218-1544" fmla="*/ 3714 h 9956"/>
              <a:gd name="connsiteX219-1545" fmla="*/ 7467 w 9850"/>
              <a:gd name="connsiteY219-1546" fmla="*/ 3647 h 9956"/>
              <a:gd name="connsiteX220-1547" fmla="*/ 7535 w 9850"/>
              <a:gd name="connsiteY220-1548" fmla="*/ 3524 h 9956"/>
              <a:gd name="connsiteX221-1549" fmla="*/ 7659 w 9850"/>
              <a:gd name="connsiteY221-1550" fmla="*/ 3264 h 9956"/>
              <a:gd name="connsiteX222-1551" fmla="*/ 7765 w 9850"/>
              <a:gd name="connsiteY222-1552" fmla="*/ 2985 h 9956"/>
              <a:gd name="connsiteX223-1553" fmla="*/ 7831 w 9850"/>
              <a:gd name="connsiteY223-1554" fmla="*/ 2768 h 9956"/>
              <a:gd name="connsiteX224-1555" fmla="*/ 7869 w 9850"/>
              <a:gd name="connsiteY224-1556" fmla="*/ 2620 h 9956"/>
              <a:gd name="connsiteX225-1557" fmla="*/ 7901 w 9850"/>
              <a:gd name="connsiteY225-1558" fmla="*/ 2470 h 9956"/>
              <a:gd name="connsiteX226-1559" fmla="*/ 7928 w 9850"/>
              <a:gd name="connsiteY226-1560" fmla="*/ 2315 h 9956"/>
              <a:gd name="connsiteX227-1561" fmla="*/ 7948 w 9850"/>
              <a:gd name="connsiteY227-1562" fmla="*/ 2162 h 9956"/>
              <a:gd name="connsiteX228-1563" fmla="*/ 7961 w 9850"/>
              <a:gd name="connsiteY228-1564" fmla="*/ 2006 h 9956"/>
              <a:gd name="connsiteX229-1565" fmla="*/ 7969 w 9850"/>
              <a:gd name="connsiteY229-1566" fmla="*/ 1849 h 9956"/>
              <a:gd name="connsiteX230-1567" fmla="*/ 7967 w 9850"/>
              <a:gd name="connsiteY230-1568" fmla="*/ 1693 h 9956"/>
              <a:gd name="connsiteX231-1569" fmla="*/ 7959 w 9850"/>
              <a:gd name="connsiteY231-1570" fmla="*/ 1534 h 9956"/>
              <a:gd name="connsiteX232-1571" fmla="*/ 7945 w 9850"/>
              <a:gd name="connsiteY232-1572" fmla="*/ 1378 h 9956"/>
              <a:gd name="connsiteX233-1573" fmla="*/ 7934 w 9850"/>
              <a:gd name="connsiteY233-1574" fmla="*/ 1299 h 9956"/>
              <a:gd name="connsiteX234-1575" fmla="*/ 7916 w 9850"/>
              <a:gd name="connsiteY234-1576" fmla="*/ 1193 h 9956"/>
              <a:gd name="connsiteX235-1577" fmla="*/ 7893 w 9850"/>
              <a:gd name="connsiteY235-1578" fmla="*/ 1018 h 9956"/>
              <a:gd name="connsiteX236-1579" fmla="*/ 7884 w 9850"/>
              <a:gd name="connsiteY236-1580" fmla="*/ 898 h 9956"/>
              <a:gd name="connsiteX237-1581" fmla="*/ 7886 w 9850"/>
              <a:gd name="connsiteY237-1582" fmla="*/ 782 h 9956"/>
              <a:gd name="connsiteX238-1583" fmla="*/ 7904 w 9850"/>
              <a:gd name="connsiteY238-1584" fmla="*/ 673 h 9956"/>
              <a:gd name="connsiteX239-1585" fmla="*/ 7931 w 9850"/>
              <a:gd name="connsiteY239-1586" fmla="*/ 601 h 9956"/>
              <a:gd name="connsiteX240-1587" fmla="*/ 7954 w 9850"/>
              <a:gd name="connsiteY240-1588" fmla="*/ 556 h 9956"/>
              <a:gd name="connsiteX241-1589" fmla="*/ 7985 w 9850"/>
              <a:gd name="connsiteY241-1590" fmla="*/ 517 h 9956"/>
              <a:gd name="connsiteX242-1591" fmla="*/ 8021 w 9850"/>
              <a:gd name="connsiteY242-1592" fmla="*/ 483 h 9956"/>
              <a:gd name="connsiteX243-1593" fmla="*/ 8041 w 9850"/>
              <a:gd name="connsiteY243-1594" fmla="*/ 469 h 9956"/>
              <a:gd name="connsiteX244-1595" fmla="*/ 8075 w 9850"/>
              <a:gd name="connsiteY244-1596" fmla="*/ 449 h 9956"/>
              <a:gd name="connsiteX245-1597" fmla="*/ 8141 w 9850"/>
              <a:gd name="connsiteY245-1598" fmla="*/ 435 h 9956"/>
              <a:gd name="connsiteX246-1599" fmla="*/ 8206 w 9850"/>
              <a:gd name="connsiteY246-1600" fmla="*/ 444 h 9956"/>
              <a:gd name="connsiteX247-1601" fmla="*/ 8273 w 9850"/>
              <a:gd name="connsiteY247-1602" fmla="*/ 476 h 9956"/>
              <a:gd name="connsiteX248-1603" fmla="*/ 8337 w 9850"/>
              <a:gd name="connsiteY248-1604" fmla="*/ 522 h 9956"/>
              <a:gd name="connsiteX249-1605" fmla="*/ 8395 w 9850"/>
              <a:gd name="connsiteY249-1606" fmla="*/ 583 h 9956"/>
              <a:gd name="connsiteX250-1607" fmla="*/ 8448 w 9850"/>
              <a:gd name="connsiteY250-1608" fmla="*/ 651 h 9956"/>
              <a:gd name="connsiteX251-1609" fmla="*/ 8492 w 9850"/>
              <a:gd name="connsiteY251-1610" fmla="*/ 722 h 9956"/>
              <a:gd name="connsiteX252-1611" fmla="*/ 8512 w 9850"/>
              <a:gd name="connsiteY252-1612" fmla="*/ 758 h 9956"/>
              <a:gd name="connsiteX253-1613" fmla="*/ 8593 w 9850"/>
              <a:gd name="connsiteY253-1614" fmla="*/ 929 h 9956"/>
              <a:gd name="connsiteX254-1615" fmla="*/ 8728 w 9850"/>
              <a:gd name="connsiteY254-1616" fmla="*/ 1210 h 9956"/>
              <a:gd name="connsiteX255-1617" fmla="*/ 8799 w 9850"/>
              <a:gd name="connsiteY255-1618" fmla="*/ 1334 h 9956"/>
              <a:gd name="connsiteX256-1619" fmla="*/ 8851 w 9850"/>
              <a:gd name="connsiteY256-1620" fmla="*/ 1408 h 9956"/>
              <a:gd name="connsiteX257-1621" fmla="*/ 8904 w 9850"/>
              <a:gd name="connsiteY257-1622" fmla="*/ 1472 h 9956"/>
              <a:gd name="connsiteX258-1623" fmla="*/ 8959 w 9850"/>
              <a:gd name="connsiteY258-1624" fmla="*/ 1519 h 9956"/>
              <a:gd name="connsiteX259-1625" fmla="*/ 9018 w 9850"/>
              <a:gd name="connsiteY259-1626" fmla="*/ 1551 h 9956"/>
              <a:gd name="connsiteX260-1627" fmla="*/ 9078 w 9850"/>
              <a:gd name="connsiteY260-1628" fmla="*/ 1564 h 9956"/>
              <a:gd name="connsiteX261-1629" fmla="*/ 9141 w 9850"/>
              <a:gd name="connsiteY261-1630" fmla="*/ 1556 h 9956"/>
              <a:gd name="connsiteX262-1631" fmla="*/ 9208 w 9850"/>
              <a:gd name="connsiteY262-1632" fmla="*/ 1524 h 9956"/>
              <a:gd name="connsiteX263-1633" fmla="*/ 9278 w 9850"/>
              <a:gd name="connsiteY263-1634" fmla="*/ 1466 h 9956"/>
              <a:gd name="connsiteX264-1635" fmla="*/ 9352 w 9850"/>
              <a:gd name="connsiteY264-1636" fmla="*/ 1376 h 9956"/>
              <a:gd name="connsiteX265-1637" fmla="*/ 9390 w 9850"/>
              <a:gd name="connsiteY265-1638" fmla="*/ 1319 h 9956"/>
              <a:gd name="connsiteX266-1639" fmla="*/ 9427 w 9850"/>
              <a:gd name="connsiteY266-1640" fmla="*/ 1256 h 9956"/>
              <a:gd name="connsiteX267-1641" fmla="*/ 9492 w 9850"/>
              <a:gd name="connsiteY267-1642" fmla="*/ 1119 h 9956"/>
              <a:gd name="connsiteX268-1643" fmla="*/ 9546 w 9850"/>
              <a:gd name="connsiteY268-1644" fmla="*/ 969 h 9956"/>
              <a:gd name="connsiteX269-1645" fmla="*/ 9591 w 9850"/>
              <a:gd name="connsiteY269-1646" fmla="*/ 814 h 9956"/>
              <a:gd name="connsiteX270-1647" fmla="*/ 9612 w 9850"/>
              <a:gd name="connsiteY270-1648" fmla="*/ 737 h 9956"/>
              <a:gd name="connsiteX271-1649" fmla="*/ 9660 w 9850"/>
              <a:gd name="connsiteY271-1650" fmla="*/ 550 h 9956"/>
              <a:gd name="connsiteX272-1651" fmla="*/ 9743 w 9850"/>
              <a:gd name="connsiteY272-1652" fmla="*/ 262 h 9956"/>
              <a:gd name="connsiteX273-1653" fmla="*/ 9810 w 9850"/>
              <a:gd name="connsiteY273-1654" fmla="*/ 83 h 9956"/>
              <a:gd name="connsiteX274-1655" fmla="*/ 9850 w 9850"/>
              <a:gd name="connsiteY274-1656" fmla="*/ 0 h 9956"/>
              <a:gd name="connsiteX0-1657" fmla="*/ 0 w 9847"/>
              <a:gd name="connsiteY0-1658" fmla="*/ 9942 h 9942"/>
              <a:gd name="connsiteX1-1659" fmla="*/ 154 w 9847"/>
              <a:gd name="connsiteY1-1660" fmla="*/ 9872 h 9942"/>
              <a:gd name="connsiteX2-1661" fmla="*/ 303 w 9847"/>
              <a:gd name="connsiteY2-1662" fmla="*/ 9787 h 9942"/>
              <a:gd name="connsiteX3-1663" fmla="*/ 448 w 9847"/>
              <a:gd name="connsiteY3-1664" fmla="*/ 9686 h 9942"/>
              <a:gd name="connsiteX4-1665" fmla="*/ 588 w 9847"/>
              <a:gd name="connsiteY4-1666" fmla="*/ 9573 h 9942"/>
              <a:gd name="connsiteX5-1667" fmla="*/ 720 w 9847"/>
              <a:gd name="connsiteY5-1668" fmla="*/ 9448 h 9942"/>
              <a:gd name="connsiteX6-1669" fmla="*/ 844 w 9847"/>
              <a:gd name="connsiteY6-1670" fmla="*/ 9307 h 9942"/>
              <a:gd name="connsiteX7-1671" fmla="*/ 957 w 9847"/>
              <a:gd name="connsiteY7-1672" fmla="*/ 9153 h 9942"/>
              <a:gd name="connsiteX8-1673" fmla="*/ 1058 w 9847"/>
              <a:gd name="connsiteY8-1674" fmla="*/ 8987 h 9942"/>
              <a:gd name="connsiteX9-1675" fmla="*/ 1145 w 9847"/>
              <a:gd name="connsiteY9-1676" fmla="*/ 8805 h 9942"/>
              <a:gd name="connsiteX10-1677" fmla="*/ 1219 w 9847"/>
              <a:gd name="connsiteY10-1678" fmla="*/ 8612 h 9942"/>
              <a:gd name="connsiteX11-1679" fmla="*/ 1274 w 9847"/>
              <a:gd name="connsiteY11-1680" fmla="*/ 8403 h 9942"/>
              <a:gd name="connsiteX12-1681" fmla="*/ 1295 w 9847"/>
              <a:gd name="connsiteY12-1682" fmla="*/ 8294 h 9942"/>
              <a:gd name="connsiteX13-1683" fmla="*/ 1309 w 9847"/>
              <a:gd name="connsiteY13-1684" fmla="*/ 8205 h 9942"/>
              <a:gd name="connsiteX14-1685" fmla="*/ 1324 w 9847"/>
              <a:gd name="connsiteY14-1686" fmla="*/ 8024 h 9942"/>
              <a:gd name="connsiteX15-1687" fmla="*/ 1326 w 9847"/>
              <a:gd name="connsiteY15-1688" fmla="*/ 7846 h 9942"/>
              <a:gd name="connsiteX16-1689" fmla="*/ 1311 w 9847"/>
              <a:gd name="connsiteY16-1690" fmla="*/ 7668 h 9942"/>
              <a:gd name="connsiteX17-1691" fmla="*/ 1281 w 9847"/>
              <a:gd name="connsiteY17-1692" fmla="*/ 7495 h 9942"/>
              <a:gd name="connsiteX18-1693" fmla="*/ 1233 w 9847"/>
              <a:gd name="connsiteY18-1694" fmla="*/ 7329 h 9942"/>
              <a:gd name="connsiteX19-1695" fmla="*/ 1171 w 9847"/>
              <a:gd name="connsiteY19-1696" fmla="*/ 7175 h 9942"/>
              <a:gd name="connsiteX20-1697" fmla="*/ 1089 w 9847"/>
              <a:gd name="connsiteY20-1698" fmla="*/ 7030 h 9942"/>
              <a:gd name="connsiteX21-1699" fmla="*/ 1041 w 9847"/>
              <a:gd name="connsiteY21-1700" fmla="*/ 6962 h 9942"/>
              <a:gd name="connsiteX22-1701" fmla="*/ 1010 w 9847"/>
              <a:gd name="connsiteY22-1702" fmla="*/ 6923 h 9942"/>
              <a:gd name="connsiteX23-1703" fmla="*/ 946 w 9847"/>
              <a:gd name="connsiteY23-1704" fmla="*/ 6861 h 9942"/>
              <a:gd name="connsiteX24-1705" fmla="*/ 885 w 9847"/>
              <a:gd name="connsiteY24-1706" fmla="*/ 6816 h 9942"/>
              <a:gd name="connsiteX25-1707" fmla="*/ 824 w 9847"/>
              <a:gd name="connsiteY25-1708" fmla="*/ 6789 h 9942"/>
              <a:gd name="connsiteX26-1709" fmla="*/ 765 w 9847"/>
              <a:gd name="connsiteY26-1710" fmla="*/ 6778 h 9942"/>
              <a:gd name="connsiteX27-1711" fmla="*/ 707 w 9847"/>
              <a:gd name="connsiteY27-1712" fmla="*/ 6783 h 9942"/>
              <a:gd name="connsiteX28-1713" fmla="*/ 652 w 9847"/>
              <a:gd name="connsiteY28-1714" fmla="*/ 6802 h 9942"/>
              <a:gd name="connsiteX29-1715" fmla="*/ 602 w 9847"/>
              <a:gd name="connsiteY29-1716" fmla="*/ 6834 h 9942"/>
              <a:gd name="connsiteX30-1717" fmla="*/ 557 w 9847"/>
              <a:gd name="connsiteY30-1718" fmla="*/ 6879 h 9942"/>
              <a:gd name="connsiteX31-1719" fmla="*/ 517 w 9847"/>
              <a:gd name="connsiteY31-1720" fmla="*/ 6938 h 9942"/>
              <a:gd name="connsiteX32-1721" fmla="*/ 483 w 9847"/>
              <a:gd name="connsiteY32-1722" fmla="*/ 7007 h 9942"/>
              <a:gd name="connsiteX33-1723" fmla="*/ 455 w 9847"/>
              <a:gd name="connsiteY33-1724" fmla="*/ 7086 h 9942"/>
              <a:gd name="connsiteX34-1725" fmla="*/ 436 w 9847"/>
              <a:gd name="connsiteY34-1726" fmla="*/ 7175 h 9942"/>
              <a:gd name="connsiteX35-1727" fmla="*/ 424 w 9847"/>
              <a:gd name="connsiteY35-1728" fmla="*/ 7268 h 9942"/>
              <a:gd name="connsiteX36-1729" fmla="*/ 421 w 9847"/>
              <a:gd name="connsiteY36-1730" fmla="*/ 7372 h 9942"/>
              <a:gd name="connsiteX37-1731" fmla="*/ 428 w 9847"/>
              <a:gd name="connsiteY37-1732" fmla="*/ 7480 h 9942"/>
              <a:gd name="connsiteX38-1733" fmla="*/ 434 w 9847"/>
              <a:gd name="connsiteY38-1734" fmla="*/ 7536 h 9942"/>
              <a:gd name="connsiteX39-1735" fmla="*/ 449 w 9847"/>
              <a:gd name="connsiteY39-1736" fmla="*/ 7631 h 9942"/>
              <a:gd name="connsiteX40-1737" fmla="*/ 493 w 9847"/>
              <a:gd name="connsiteY40-1738" fmla="*/ 7813 h 9942"/>
              <a:gd name="connsiteX41-1739" fmla="*/ 551 w 9847"/>
              <a:gd name="connsiteY41-1740" fmla="*/ 7987 h 9942"/>
              <a:gd name="connsiteX42-1741" fmla="*/ 622 w 9847"/>
              <a:gd name="connsiteY42-1742" fmla="*/ 8155 h 9942"/>
              <a:gd name="connsiteX43-1743" fmla="*/ 707 w 9847"/>
              <a:gd name="connsiteY43-1744" fmla="*/ 8313 h 9942"/>
              <a:gd name="connsiteX44-1745" fmla="*/ 800 w 9847"/>
              <a:gd name="connsiteY44-1746" fmla="*/ 8462 h 9942"/>
              <a:gd name="connsiteX45-1747" fmla="*/ 902 w 9847"/>
              <a:gd name="connsiteY45-1748" fmla="*/ 8601 h 9942"/>
              <a:gd name="connsiteX46-1749" fmla="*/ 1015 w 9847"/>
              <a:gd name="connsiteY46-1750" fmla="*/ 8729 h 9942"/>
              <a:gd name="connsiteX47-1751" fmla="*/ 1132 w 9847"/>
              <a:gd name="connsiteY47-1752" fmla="*/ 8848 h 9942"/>
              <a:gd name="connsiteX48-1753" fmla="*/ 1256 w 9847"/>
              <a:gd name="connsiteY48-1754" fmla="*/ 8953 h 9942"/>
              <a:gd name="connsiteX49-1755" fmla="*/ 1382 w 9847"/>
              <a:gd name="connsiteY49-1756" fmla="*/ 9044 h 9942"/>
              <a:gd name="connsiteX50-1757" fmla="*/ 1512 w 9847"/>
              <a:gd name="connsiteY50-1758" fmla="*/ 9124 h 9942"/>
              <a:gd name="connsiteX51-1759" fmla="*/ 1641 w 9847"/>
              <a:gd name="connsiteY51-1760" fmla="*/ 9190 h 9942"/>
              <a:gd name="connsiteX52-1761" fmla="*/ 1772 w 9847"/>
              <a:gd name="connsiteY52-1762" fmla="*/ 9241 h 9942"/>
              <a:gd name="connsiteX53-1763" fmla="*/ 1902 w 9847"/>
              <a:gd name="connsiteY53-1764" fmla="*/ 9275 h 9942"/>
              <a:gd name="connsiteX54-1765" fmla="*/ 2028 w 9847"/>
              <a:gd name="connsiteY54-1766" fmla="*/ 9296 h 9942"/>
              <a:gd name="connsiteX55-1767" fmla="*/ 2089 w 9847"/>
              <a:gd name="connsiteY55-1768" fmla="*/ 9297 h 9942"/>
              <a:gd name="connsiteX56-1769" fmla="*/ 2159 w 9847"/>
              <a:gd name="connsiteY56-1770" fmla="*/ 9296 h 9942"/>
              <a:gd name="connsiteX57-1771" fmla="*/ 2298 w 9847"/>
              <a:gd name="connsiteY57-1772" fmla="*/ 9274 h 9942"/>
              <a:gd name="connsiteX58-1773" fmla="*/ 2428 w 9847"/>
              <a:gd name="connsiteY58-1774" fmla="*/ 9226 h 9942"/>
              <a:gd name="connsiteX59-1775" fmla="*/ 2554 w 9847"/>
              <a:gd name="connsiteY59-1776" fmla="*/ 9153 h 9942"/>
              <a:gd name="connsiteX60-1777" fmla="*/ 2667 w 9847"/>
              <a:gd name="connsiteY60-1778" fmla="*/ 9056 h 9942"/>
              <a:gd name="connsiteX61-1779" fmla="*/ 2769 w 9847"/>
              <a:gd name="connsiteY61-1780" fmla="*/ 8932 h 9942"/>
              <a:gd name="connsiteX62-1781" fmla="*/ 2835 w 9847"/>
              <a:gd name="connsiteY62-1782" fmla="*/ 8825 h 9942"/>
              <a:gd name="connsiteX63-1783" fmla="*/ 2874 w 9847"/>
              <a:gd name="connsiteY63-1784" fmla="*/ 8744 h 9942"/>
              <a:gd name="connsiteX64-1785" fmla="*/ 2909 w 9847"/>
              <a:gd name="connsiteY64-1786" fmla="*/ 8658 h 9942"/>
              <a:gd name="connsiteX65-1787" fmla="*/ 2941 w 9847"/>
              <a:gd name="connsiteY65-1788" fmla="*/ 8566 h 9942"/>
              <a:gd name="connsiteX66-1789" fmla="*/ 2954 w 9847"/>
              <a:gd name="connsiteY66-1790" fmla="*/ 8516 h 9942"/>
              <a:gd name="connsiteX67-1791" fmla="*/ 2972 w 9847"/>
              <a:gd name="connsiteY67-1792" fmla="*/ 8439 h 9942"/>
              <a:gd name="connsiteX68-1793" fmla="*/ 2999 w 9847"/>
              <a:gd name="connsiteY68-1794" fmla="*/ 8285 h 9942"/>
              <a:gd name="connsiteX69-1795" fmla="*/ 3013 w 9847"/>
              <a:gd name="connsiteY69-1796" fmla="*/ 8142 h 9942"/>
              <a:gd name="connsiteX70-1797" fmla="*/ 3017 w 9847"/>
              <a:gd name="connsiteY70-1798" fmla="*/ 8001 h 9942"/>
              <a:gd name="connsiteX71-1799" fmla="*/ 3009 w 9847"/>
              <a:gd name="connsiteY71-1800" fmla="*/ 7868 h 9942"/>
              <a:gd name="connsiteX72-1801" fmla="*/ 2992 w 9847"/>
              <a:gd name="connsiteY72-1802" fmla="*/ 7738 h 9942"/>
              <a:gd name="connsiteX73-1803" fmla="*/ 2967 w 9847"/>
              <a:gd name="connsiteY73-1804" fmla="*/ 7609 h 9942"/>
              <a:gd name="connsiteX74-1805" fmla="*/ 2933 w 9847"/>
              <a:gd name="connsiteY74-1806" fmla="*/ 7485 h 9942"/>
              <a:gd name="connsiteX75-1807" fmla="*/ 2872 w 9847"/>
              <a:gd name="connsiteY75-1808" fmla="*/ 7303 h 9942"/>
              <a:gd name="connsiteX76-1809" fmla="*/ 2774 w 9847"/>
              <a:gd name="connsiteY76-1810" fmla="*/ 7065 h 9942"/>
              <a:gd name="connsiteX77-1811" fmla="*/ 2607 w 9847"/>
              <a:gd name="connsiteY77-1812" fmla="*/ 6710 h 9942"/>
              <a:gd name="connsiteX78-1813" fmla="*/ 2494 w 9847"/>
              <a:gd name="connsiteY78-1814" fmla="*/ 6463 h 9942"/>
              <a:gd name="connsiteX79-1815" fmla="*/ 2337 w 9847"/>
              <a:gd name="connsiteY79-1816" fmla="*/ 6129 h 9942"/>
              <a:gd name="connsiteX80-1817" fmla="*/ 2050 w 9847"/>
              <a:gd name="connsiteY80-1818" fmla="*/ 5519 h 9942"/>
              <a:gd name="connsiteX81-1819" fmla="*/ 1909 w 9847"/>
              <a:gd name="connsiteY81-1820" fmla="*/ 5188 h 9942"/>
              <a:gd name="connsiteX82-1821" fmla="*/ 1821 w 9847"/>
              <a:gd name="connsiteY82-1822" fmla="*/ 4962 h 9942"/>
              <a:gd name="connsiteX83-1823" fmla="*/ 1740 w 9847"/>
              <a:gd name="connsiteY83-1824" fmla="*/ 4732 h 9942"/>
              <a:gd name="connsiteX84-1825" fmla="*/ 1673 w 9847"/>
              <a:gd name="connsiteY84-1826" fmla="*/ 4503 h 9942"/>
              <a:gd name="connsiteX85-1827" fmla="*/ 1620 w 9847"/>
              <a:gd name="connsiteY85-1828" fmla="*/ 4270 h 9942"/>
              <a:gd name="connsiteX86-1829" fmla="*/ 1582 w 9847"/>
              <a:gd name="connsiteY86-1830" fmla="*/ 4041 h 9942"/>
              <a:gd name="connsiteX87-1831" fmla="*/ 1565 w 9847"/>
              <a:gd name="connsiteY87-1832" fmla="*/ 3817 h 9942"/>
              <a:gd name="connsiteX88-1833" fmla="*/ 1568 w 9847"/>
              <a:gd name="connsiteY88-1834" fmla="*/ 3651 h 9942"/>
              <a:gd name="connsiteX89-1835" fmla="*/ 1576 w 9847"/>
              <a:gd name="connsiteY89-1836" fmla="*/ 3544 h 9942"/>
              <a:gd name="connsiteX90-1837" fmla="*/ 1591 w 9847"/>
              <a:gd name="connsiteY90-1838" fmla="*/ 3437 h 9942"/>
              <a:gd name="connsiteX91-1839" fmla="*/ 1615 w 9847"/>
              <a:gd name="connsiteY91-1840" fmla="*/ 3333 h 9942"/>
              <a:gd name="connsiteX92-1841" fmla="*/ 1642 w 9847"/>
              <a:gd name="connsiteY92-1842" fmla="*/ 3231 h 9942"/>
              <a:gd name="connsiteX93-1843" fmla="*/ 1681 w 9847"/>
              <a:gd name="connsiteY93-1844" fmla="*/ 3132 h 9942"/>
              <a:gd name="connsiteX94-1845" fmla="*/ 1702 w 9847"/>
              <a:gd name="connsiteY94-1846" fmla="*/ 3085 h 9942"/>
              <a:gd name="connsiteX95-1847" fmla="*/ 1734 w 9847"/>
              <a:gd name="connsiteY95-1848" fmla="*/ 3015 h 9942"/>
              <a:gd name="connsiteX96-1849" fmla="*/ 1807 w 9847"/>
              <a:gd name="connsiteY96-1850" fmla="*/ 2899 h 9942"/>
              <a:gd name="connsiteX97-1851" fmla="*/ 1892 w 9847"/>
              <a:gd name="connsiteY97-1852" fmla="*/ 2798 h 9942"/>
              <a:gd name="connsiteX98-1853" fmla="*/ 1983 w 9847"/>
              <a:gd name="connsiteY98-1854" fmla="*/ 2714 h 9942"/>
              <a:gd name="connsiteX99-1855" fmla="*/ 2082 w 9847"/>
              <a:gd name="connsiteY99-1856" fmla="*/ 2644 h 9942"/>
              <a:gd name="connsiteX100-1857" fmla="*/ 2188 w 9847"/>
              <a:gd name="connsiteY100-1858" fmla="*/ 2588 h 9942"/>
              <a:gd name="connsiteX101-1859" fmla="*/ 2298 w 9847"/>
              <a:gd name="connsiteY101-1860" fmla="*/ 2548 h 9942"/>
              <a:gd name="connsiteX102-1861" fmla="*/ 2411 w 9847"/>
              <a:gd name="connsiteY102-1862" fmla="*/ 2520 h 9942"/>
              <a:gd name="connsiteX103-1863" fmla="*/ 2527 w 9847"/>
              <a:gd name="connsiteY103-1864" fmla="*/ 2504 h 9942"/>
              <a:gd name="connsiteX104-1865" fmla="*/ 2645 w 9847"/>
              <a:gd name="connsiteY104-1866" fmla="*/ 2499 h 9942"/>
              <a:gd name="connsiteX105-1867" fmla="*/ 2763 w 9847"/>
              <a:gd name="connsiteY105-1868" fmla="*/ 2505 h 9942"/>
              <a:gd name="connsiteX106-1869" fmla="*/ 2878 w 9847"/>
              <a:gd name="connsiteY106-1870" fmla="*/ 2522 h 9942"/>
              <a:gd name="connsiteX107-1871" fmla="*/ 2992 w 9847"/>
              <a:gd name="connsiteY107-1872" fmla="*/ 2548 h 9942"/>
              <a:gd name="connsiteX108-1873" fmla="*/ 3103 w 9847"/>
              <a:gd name="connsiteY108-1874" fmla="*/ 2582 h 9942"/>
              <a:gd name="connsiteX109-1875" fmla="*/ 3208 w 9847"/>
              <a:gd name="connsiteY109-1876" fmla="*/ 2623 h 9942"/>
              <a:gd name="connsiteX110-1877" fmla="*/ 3307 w 9847"/>
              <a:gd name="connsiteY110-1878" fmla="*/ 2673 h 9942"/>
              <a:gd name="connsiteX111-1879" fmla="*/ 3355 w 9847"/>
              <a:gd name="connsiteY111-1880" fmla="*/ 2701 h 9942"/>
              <a:gd name="connsiteX112-1881" fmla="*/ 3408 w 9847"/>
              <a:gd name="connsiteY112-1882" fmla="*/ 2734 h 9942"/>
              <a:gd name="connsiteX113-1883" fmla="*/ 3514 w 9847"/>
              <a:gd name="connsiteY113-1884" fmla="*/ 2808 h 9942"/>
              <a:gd name="connsiteX114-1885" fmla="*/ 3616 w 9847"/>
              <a:gd name="connsiteY114-1886" fmla="*/ 2891 h 9942"/>
              <a:gd name="connsiteX115-1887" fmla="*/ 3716 w 9847"/>
              <a:gd name="connsiteY115-1888" fmla="*/ 2980 h 9942"/>
              <a:gd name="connsiteX116-1889" fmla="*/ 3860 w 9847"/>
              <a:gd name="connsiteY116-1890" fmla="*/ 3128 h 9942"/>
              <a:gd name="connsiteX117-1891" fmla="*/ 4042 w 9847"/>
              <a:gd name="connsiteY117-1892" fmla="*/ 3348 h 9942"/>
              <a:gd name="connsiteX118-1893" fmla="*/ 4207 w 9847"/>
              <a:gd name="connsiteY118-1894" fmla="*/ 3593 h 9942"/>
              <a:gd name="connsiteX119-1895" fmla="*/ 4357 w 9847"/>
              <a:gd name="connsiteY119-1896" fmla="*/ 3857 h 9942"/>
              <a:gd name="connsiteX120-1897" fmla="*/ 4493 w 9847"/>
              <a:gd name="connsiteY120-1898" fmla="*/ 4137 h 9942"/>
              <a:gd name="connsiteX121-1899" fmla="*/ 4608 w 9847"/>
              <a:gd name="connsiteY121-1900" fmla="*/ 4429 h 9942"/>
              <a:gd name="connsiteX122-1901" fmla="*/ 4658 w 9847"/>
              <a:gd name="connsiteY122-1902" fmla="*/ 4582 h 9942"/>
              <a:gd name="connsiteX123-1903" fmla="*/ 4695 w 9847"/>
              <a:gd name="connsiteY123-1904" fmla="*/ 4694 h 9942"/>
              <a:gd name="connsiteX124-1905" fmla="*/ 4756 w 9847"/>
              <a:gd name="connsiteY124-1906" fmla="*/ 4924 h 9942"/>
              <a:gd name="connsiteX125-1907" fmla="*/ 4806 w 9847"/>
              <a:gd name="connsiteY125-1908" fmla="*/ 5157 h 9942"/>
              <a:gd name="connsiteX126-1909" fmla="*/ 4849 w 9847"/>
              <a:gd name="connsiteY126-1910" fmla="*/ 5393 h 9942"/>
              <a:gd name="connsiteX127-1911" fmla="*/ 4905 w 9847"/>
              <a:gd name="connsiteY127-1912" fmla="*/ 5750 h 9942"/>
              <a:gd name="connsiteX128-1913" fmla="*/ 4973 w 9847"/>
              <a:gd name="connsiteY128-1914" fmla="*/ 6228 h 9942"/>
              <a:gd name="connsiteX129-1915" fmla="*/ 5029 w 9847"/>
              <a:gd name="connsiteY129-1916" fmla="*/ 6581 h 9942"/>
              <a:gd name="connsiteX130-1917" fmla="*/ 5071 w 9847"/>
              <a:gd name="connsiteY130-1918" fmla="*/ 6814 h 9942"/>
              <a:gd name="connsiteX131-1919" fmla="*/ 5122 w 9847"/>
              <a:gd name="connsiteY131-1920" fmla="*/ 7041 h 9942"/>
              <a:gd name="connsiteX132-1921" fmla="*/ 5182 w 9847"/>
              <a:gd name="connsiteY132-1922" fmla="*/ 7265 h 9942"/>
              <a:gd name="connsiteX133-1923" fmla="*/ 5254 w 9847"/>
              <a:gd name="connsiteY133-1924" fmla="*/ 7484 h 9942"/>
              <a:gd name="connsiteX134-1925" fmla="*/ 5340 w 9847"/>
              <a:gd name="connsiteY134-1926" fmla="*/ 7693 h 9942"/>
              <a:gd name="connsiteX135-1927" fmla="*/ 5443 w 9847"/>
              <a:gd name="connsiteY135-1928" fmla="*/ 7897 h 9942"/>
              <a:gd name="connsiteX136-1929" fmla="*/ 5563 w 9847"/>
              <a:gd name="connsiteY136-1930" fmla="*/ 8090 h 9942"/>
              <a:gd name="connsiteX137-1931" fmla="*/ 5631 w 9847"/>
              <a:gd name="connsiteY137-1932" fmla="*/ 8182 h 9942"/>
              <a:gd name="connsiteX138-1933" fmla="*/ 5660 w 9847"/>
              <a:gd name="connsiteY138-1934" fmla="*/ 8221 h 9942"/>
              <a:gd name="connsiteX139-1935" fmla="*/ 5724 w 9847"/>
              <a:gd name="connsiteY139-1936" fmla="*/ 8290 h 9942"/>
              <a:gd name="connsiteX140-1937" fmla="*/ 5787 w 9847"/>
              <a:gd name="connsiteY140-1938" fmla="*/ 8350 h 9942"/>
              <a:gd name="connsiteX141-1939" fmla="*/ 5852 w 9847"/>
              <a:gd name="connsiteY141-1940" fmla="*/ 8402 h 9942"/>
              <a:gd name="connsiteX142-1941" fmla="*/ 5916 w 9847"/>
              <a:gd name="connsiteY142-1942" fmla="*/ 8442 h 9942"/>
              <a:gd name="connsiteX143-1943" fmla="*/ 5983 w 9847"/>
              <a:gd name="connsiteY143-1944" fmla="*/ 8472 h 9942"/>
              <a:gd name="connsiteX144-1945" fmla="*/ 6049 w 9847"/>
              <a:gd name="connsiteY144-1946" fmla="*/ 8493 h 9942"/>
              <a:gd name="connsiteX145-1947" fmla="*/ 6117 w 9847"/>
              <a:gd name="connsiteY145-1948" fmla="*/ 8505 h 9942"/>
              <a:gd name="connsiteX146-1949" fmla="*/ 6184 w 9847"/>
              <a:gd name="connsiteY146-1950" fmla="*/ 8505 h 9942"/>
              <a:gd name="connsiteX147-1951" fmla="*/ 6251 w 9847"/>
              <a:gd name="connsiteY147-1952" fmla="*/ 8497 h 9942"/>
              <a:gd name="connsiteX148-1953" fmla="*/ 6318 w 9847"/>
              <a:gd name="connsiteY148-1954" fmla="*/ 8478 h 9942"/>
              <a:gd name="connsiteX149-1955" fmla="*/ 6385 w 9847"/>
              <a:gd name="connsiteY149-1956" fmla="*/ 8450 h 9942"/>
              <a:gd name="connsiteX150-1957" fmla="*/ 6452 w 9847"/>
              <a:gd name="connsiteY150-1958" fmla="*/ 8413 h 9942"/>
              <a:gd name="connsiteX151-1959" fmla="*/ 6517 w 9847"/>
              <a:gd name="connsiteY151-1960" fmla="*/ 8364 h 9942"/>
              <a:gd name="connsiteX152-1961" fmla="*/ 6582 w 9847"/>
              <a:gd name="connsiteY152-1962" fmla="*/ 8307 h 9942"/>
              <a:gd name="connsiteX153-1963" fmla="*/ 6646 w 9847"/>
              <a:gd name="connsiteY153-1964" fmla="*/ 8239 h 9942"/>
              <a:gd name="connsiteX154-1965" fmla="*/ 6677 w 9847"/>
              <a:gd name="connsiteY154-1966" fmla="*/ 8201 h 9942"/>
              <a:gd name="connsiteX155-1967" fmla="*/ 6706 w 9847"/>
              <a:gd name="connsiteY155-1968" fmla="*/ 8165 h 9942"/>
              <a:gd name="connsiteX156-1969" fmla="*/ 6757 w 9847"/>
              <a:gd name="connsiteY156-1970" fmla="*/ 8093 h 9942"/>
              <a:gd name="connsiteX157-1971" fmla="*/ 6798 w 9847"/>
              <a:gd name="connsiteY157-1972" fmla="*/ 8013 h 9942"/>
              <a:gd name="connsiteX158-1973" fmla="*/ 6836 w 9847"/>
              <a:gd name="connsiteY158-1974" fmla="*/ 7931 h 9942"/>
              <a:gd name="connsiteX159-1975" fmla="*/ 6881 w 9847"/>
              <a:gd name="connsiteY159-1976" fmla="*/ 7805 h 9942"/>
              <a:gd name="connsiteX160-1977" fmla="*/ 6925 w 9847"/>
              <a:gd name="connsiteY160-1978" fmla="*/ 7626 h 9942"/>
              <a:gd name="connsiteX161-1979" fmla="*/ 6955 w 9847"/>
              <a:gd name="connsiteY161-1980" fmla="*/ 7440 h 9942"/>
              <a:gd name="connsiteX162-1981" fmla="*/ 6972 w 9847"/>
              <a:gd name="connsiteY162-1982" fmla="*/ 7247 h 9942"/>
              <a:gd name="connsiteX163-1983" fmla="*/ 6987 w 9847"/>
              <a:gd name="connsiteY163-1984" fmla="*/ 6951 h 9942"/>
              <a:gd name="connsiteX164-1985" fmla="*/ 6995 w 9847"/>
              <a:gd name="connsiteY164-1986" fmla="*/ 6755 h 9942"/>
              <a:gd name="connsiteX165-1987" fmla="*/ 7007 w 9847"/>
              <a:gd name="connsiteY165-1988" fmla="*/ 6489 h 9942"/>
              <a:gd name="connsiteX166-1989" fmla="*/ 7020 w 9847"/>
              <a:gd name="connsiteY166-1990" fmla="*/ 5955 h 9942"/>
              <a:gd name="connsiteX167-1991" fmla="*/ 7020 w 9847"/>
              <a:gd name="connsiteY167-1992" fmla="*/ 5420 h 9942"/>
              <a:gd name="connsiteX168-1993" fmla="*/ 7010 w 9847"/>
              <a:gd name="connsiteY168-1994" fmla="*/ 4887 h 9942"/>
              <a:gd name="connsiteX169-1995" fmla="*/ 7001 w 9847"/>
              <a:gd name="connsiteY169-1996" fmla="*/ 4620 h 9942"/>
              <a:gd name="connsiteX170-1997" fmla="*/ 6998 w 9847"/>
              <a:gd name="connsiteY170-1998" fmla="*/ 4558 h 9942"/>
              <a:gd name="connsiteX171-1999" fmla="*/ 6986 w 9847"/>
              <a:gd name="connsiteY171-2000" fmla="*/ 4429 h 9942"/>
              <a:gd name="connsiteX172-2001" fmla="*/ 6968 w 9847"/>
              <a:gd name="connsiteY172-2002" fmla="*/ 4305 h 9942"/>
              <a:gd name="connsiteX173-2003" fmla="*/ 6940 w 9847"/>
              <a:gd name="connsiteY173-2004" fmla="*/ 4185 h 9942"/>
              <a:gd name="connsiteX174-2005" fmla="*/ 6911 w 9847"/>
              <a:gd name="connsiteY174-2006" fmla="*/ 4067 h 9942"/>
              <a:gd name="connsiteX175-2007" fmla="*/ 6872 w 9847"/>
              <a:gd name="connsiteY175-2008" fmla="*/ 3955 h 9942"/>
              <a:gd name="connsiteX176-2009" fmla="*/ 6828 w 9847"/>
              <a:gd name="connsiteY176-2010" fmla="*/ 3847 h 9942"/>
              <a:gd name="connsiteX177-2011" fmla="*/ 6778 w 9847"/>
              <a:gd name="connsiteY177-2012" fmla="*/ 3744 h 9942"/>
              <a:gd name="connsiteX178-2013" fmla="*/ 6721 w 9847"/>
              <a:gd name="connsiteY178-2014" fmla="*/ 3651 h 9942"/>
              <a:gd name="connsiteX179-2015" fmla="*/ 6660 w 9847"/>
              <a:gd name="connsiteY179-2016" fmla="*/ 3564 h 9942"/>
              <a:gd name="connsiteX180-2017" fmla="*/ 6593 w 9847"/>
              <a:gd name="connsiteY180-2018" fmla="*/ 3487 h 9942"/>
              <a:gd name="connsiteX181-2019" fmla="*/ 6521 w 9847"/>
              <a:gd name="connsiteY181-2020" fmla="*/ 3418 h 9942"/>
              <a:gd name="connsiteX182-2021" fmla="*/ 6445 w 9847"/>
              <a:gd name="connsiteY182-2022" fmla="*/ 3360 h 9942"/>
              <a:gd name="connsiteX183-2023" fmla="*/ 6363 w 9847"/>
              <a:gd name="connsiteY183-2024" fmla="*/ 3311 h 9942"/>
              <a:gd name="connsiteX184-2025" fmla="*/ 6276 w 9847"/>
              <a:gd name="connsiteY184-2026" fmla="*/ 3276 h 9942"/>
              <a:gd name="connsiteX185-2027" fmla="*/ 6185 w 9847"/>
              <a:gd name="connsiteY185-2028" fmla="*/ 3253 h 9942"/>
              <a:gd name="connsiteX186-2029" fmla="*/ 6138 w 9847"/>
              <a:gd name="connsiteY186-2030" fmla="*/ 3248 h 9942"/>
              <a:gd name="connsiteX187-2031" fmla="*/ 6113 w 9847"/>
              <a:gd name="connsiteY187-2032" fmla="*/ 3247 h 9942"/>
              <a:gd name="connsiteX188-2033" fmla="*/ 6064 w 9847"/>
              <a:gd name="connsiteY188-2034" fmla="*/ 3252 h 9942"/>
              <a:gd name="connsiteX189-2035" fmla="*/ 6015 w 9847"/>
              <a:gd name="connsiteY189-2036" fmla="*/ 3266 h 9942"/>
              <a:gd name="connsiteX190-2037" fmla="*/ 5967 w 9847"/>
              <a:gd name="connsiteY190-2038" fmla="*/ 3291 h 9942"/>
              <a:gd name="connsiteX191-2039" fmla="*/ 5923 w 9847"/>
              <a:gd name="connsiteY191-2040" fmla="*/ 3325 h 9942"/>
              <a:gd name="connsiteX192-2041" fmla="*/ 5885 w 9847"/>
              <a:gd name="connsiteY192-2042" fmla="*/ 3369 h 9942"/>
              <a:gd name="connsiteX193-2043" fmla="*/ 5853 w 9847"/>
              <a:gd name="connsiteY193-2044" fmla="*/ 3421 h 9942"/>
              <a:gd name="connsiteX194-2045" fmla="*/ 5830 w 9847"/>
              <a:gd name="connsiteY194-2046" fmla="*/ 3479 h 9942"/>
              <a:gd name="connsiteX195-2047" fmla="*/ 5822 w 9847"/>
              <a:gd name="connsiteY195-2048" fmla="*/ 3512 h 9942"/>
              <a:gd name="connsiteX196-2049" fmla="*/ 5818 w 9847"/>
              <a:gd name="connsiteY196-2050" fmla="*/ 3539 h 9942"/>
              <a:gd name="connsiteX197-2051" fmla="*/ 5812 w 9847"/>
              <a:gd name="connsiteY197-2052" fmla="*/ 3590 h 9942"/>
              <a:gd name="connsiteX198-2053" fmla="*/ 5817 w 9847"/>
              <a:gd name="connsiteY198-2054" fmla="*/ 3669 h 9942"/>
              <a:gd name="connsiteX199-2055" fmla="*/ 5837 w 9847"/>
              <a:gd name="connsiteY199-2056" fmla="*/ 3773 h 9942"/>
              <a:gd name="connsiteX200-2057" fmla="*/ 5875 w 9847"/>
              <a:gd name="connsiteY200-2058" fmla="*/ 3866 h 9942"/>
              <a:gd name="connsiteX201-2059" fmla="*/ 5899 w 9847"/>
              <a:gd name="connsiteY201-2060" fmla="*/ 3907 h 9942"/>
              <a:gd name="connsiteX202-2061" fmla="*/ 5945 w 9847"/>
              <a:gd name="connsiteY202-2062" fmla="*/ 3979 h 9942"/>
              <a:gd name="connsiteX203-2063" fmla="*/ 6038 w 9847"/>
              <a:gd name="connsiteY203-2064" fmla="*/ 4097 h 9942"/>
              <a:gd name="connsiteX204-2065" fmla="*/ 6135 w 9847"/>
              <a:gd name="connsiteY204-2066" fmla="*/ 4194 h 9942"/>
              <a:gd name="connsiteX205-2067" fmla="*/ 6234 w 9847"/>
              <a:gd name="connsiteY205-2068" fmla="*/ 4270 h 9942"/>
              <a:gd name="connsiteX206-2069" fmla="*/ 6334 w 9847"/>
              <a:gd name="connsiteY206-2070" fmla="*/ 4321 h 9942"/>
              <a:gd name="connsiteX207-2071" fmla="*/ 6435 w 9847"/>
              <a:gd name="connsiteY207-2072" fmla="*/ 4353 h 9942"/>
              <a:gd name="connsiteX208-2073" fmla="*/ 6536 w 9847"/>
              <a:gd name="connsiteY208-2074" fmla="*/ 4366 h 9942"/>
              <a:gd name="connsiteX209-2075" fmla="*/ 6639 w 9847"/>
              <a:gd name="connsiteY209-2076" fmla="*/ 4356 h 9942"/>
              <a:gd name="connsiteX210-2077" fmla="*/ 6739 w 9847"/>
              <a:gd name="connsiteY210-2078" fmla="*/ 4331 h 9942"/>
              <a:gd name="connsiteX211-2079" fmla="*/ 6841 w 9847"/>
              <a:gd name="connsiteY211-2080" fmla="*/ 4288 h 9942"/>
              <a:gd name="connsiteX212-2081" fmla="*/ 6939 w 9847"/>
              <a:gd name="connsiteY212-2082" fmla="*/ 4231 h 9942"/>
              <a:gd name="connsiteX213-2083" fmla="*/ 7036 w 9847"/>
              <a:gd name="connsiteY213-2084" fmla="*/ 4157 h 9942"/>
              <a:gd name="connsiteX214-2085" fmla="*/ 7129 w 9847"/>
              <a:gd name="connsiteY214-2086" fmla="*/ 4068 h 9942"/>
              <a:gd name="connsiteX215-2087" fmla="*/ 7220 w 9847"/>
              <a:gd name="connsiteY215-2088" fmla="*/ 3968 h 9942"/>
              <a:gd name="connsiteX216-2089" fmla="*/ 7307 w 9847"/>
              <a:gd name="connsiteY216-2090" fmla="*/ 3856 h 9942"/>
              <a:gd name="connsiteX217-2091" fmla="*/ 7388 w 9847"/>
              <a:gd name="connsiteY217-2092" fmla="*/ 3730 h 9942"/>
              <a:gd name="connsiteX218-2093" fmla="*/ 7428 w 9847"/>
              <a:gd name="connsiteY218-2094" fmla="*/ 3663 h 9942"/>
              <a:gd name="connsiteX219-2095" fmla="*/ 7497 w 9847"/>
              <a:gd name="connsiteY219-2096" fmla="*/ 3540 h 9942"/>
              <a:gd name="connsiteX220-2097" fmla="*/ 7623 w 9847"/>
              <a:gd name="connsiteY220-2098" fmla="*/ 3278 h 9942"/>
              <a:gd name="connsiteX221-2099" fmla="*/ 7730 w 9847"/>
              <a:gd name="connsiteY221-2100" fmla="*/ 2998 h 9942"/>
              <a:gd name="connsiteX222-2101" fmla="*/ 7797 w 9847"/>
              <a:gd name="connsiteY222-2102" fmla="*/ 2780 h 9942"/>
              <a:gd name="connsiteX223-2103" fmla="*/ 7836 w 9847"/>
              <a:gd name="connsiteY223-2104" fmla="*/ 2632 h 9942"/>
              <a:gd name="connsiteX224-2105" fmla="*/ 7868 w 9847"/>
              <a:gd name="connsiteY224-2106" fmla="*/ 2481 h 9942"/>
              <a:gd name="connsiteX225-2107" fmla="*/ 7896 w 9847"/>
              <a:gd name="connsiteY225-2108" fmla="*/ 2325 h 9942"/>
              <a:gd name="connsiteX226-2109" fmla="*/ 7916 w 9847"/>
              <a:gd name="connsiteY226-2110" fmla="*/ 2172 h 9942"/>
              <a:gd name="connsiteX227-2111" fmla="*/ 7929 w 9847"/>
              <a:gd name="connsiteY227-2112" fmla="*/ 2015 h 9942"/>
              <a:gd name="connsiteX228-2113" fmla="*/ 7937 w 9847"/>
              <a:gd name="connsiteY228-2114" fmla="*/ 1857 h 9942"/>
              <a:gd name="connsiteX229-2115" fmla="*/ 7935 w 9847"/>
              <a:gd name="connsiteY229-2116" fmla="*/ 1700 h 9942"/>
              <a:gd name="connsiteX230-2117" fmla="*/ 7927 w 9847"/>
              <a:gd name="connsiteY230-2118" fmla="*/ 1541 h 9942"/>
              <a:gd name="connsiteX231-2119" fmla="*/ 7913 w 9847"/>
              <a:gd name="connsiteY231-2120" fmla="*/ 1384 h 9942"/>
              <a:gd name="connsiteX232-2121" fmla="*/ 7902 w 9847"/>
              <a:gd name="connsiteY232-2122" fmla="*/ 1305 h 9942"/>
              <a:gd name="connsiteX233-2123" fmla="*/ 7884 w 9847"/>
              <a:gd name="connsiteY233-2124" fmla="*/ 1198 h 9942"/>
              <a:gd name="connsiteX234-2125" fmla="*/ 7860 w 9847"/>
              <a:gd name="connsiteY234-2126" fmla="*/ 1022 h 9942"/>
              <a:gd name="connsiteX235-2127" fmla="*/ 7851 w 9847"/>
              <a:gd name="connsiteY235-2128" fmla="*/ 902 h 9942"/>
              <a:gd name="connsiteX236-2129" fmla="*/ 7853 w 9847"/>
              <a:gd name="connsiteY236-2130" fmla="*/ 785 h 9942"/>
              <a:gd name="connsiteX237-2131" fmla="*/ 7871 w 9847"/>
              <a:gd name="connsiteY237-2132" fmla="*/ 676 h 9942"/>
              <a:gd name="connsiteX238-2133" fmla="*/ 7899 w 9847"/>
              <a:gd name="connsiteY238-2134" fmla="*/ 604 h 9942"/>
              <a:gd name="connsiteX239-2135" fmla="*/ 7922 w 9847"/>
              <a:gd name="connsiteY239-2136" fmla="*/ 558 h 9942"/>
              <a:gd name="connsiteX240-2137" fmla="*/ 7954 w 9847"/>
              <a:gd name="connsiteY240-2138" fmla="*/ 519 h 9942"/>
              <a:gd name="connsiteX241-2139" fmla="*/ 7990 w 9847"/>
              <a:gd name="connsiteY241-2140" fmla="*/ 485 h 9942"/>
              <a:gd name="connsiteX242-2141" fmla="*/ 8010 w 9847"/>
              <a:gd name="connsiteY242-2142" fmla="*/ 471 h 9942"/>
              <a:gd name="connsiteX243-2143" fmla="*/ 8045 w 9847"/>
              <a:gd name="connsiteY243-2144" fmla="*/ 451 h 9942"/>
              <a:gd name="connsiteX244-2145" fmla="*/ 8112 w 9847"/>
              <a:gd name="connsiteY244-2146" fmla="*/ 437 h 9942"/>
              <a:gd name="connsiteX245-2147" fmla="*/ 8178 w 9847"/>
              <a:gd name="connsiteY245-2148" fmla="*/ 446 h 9942"/>
              <a:gd name="connsiteX246-2149" fmla="*/ 8246 w 9847"/>
              <a:gd name="connsiteY246-2150" fmla="*/ 478 h 9942"/>
              <a:gd name="connsiteX247-2151" fmla="*/ 8311 w 9847"/>
              <a:gd name="connsiteY247-2152" fmla="*/ 524 h 9942"/>
              <a:gd name="connsiteX248-2153" fmla="*/ 8370 w 9847"/>
              <a:gd name="connsiteY248-2154" fmla="*/ 586 h 9942"/>
              <a:gd name="connsiteX249-2155" fmla="*/ 8424 w 9847"/>
              <a:gd name="connsiteY249-2156" fmla="*/ 654 h 9942"/>
              <a:gd name="connsiteX250-2157" fmla="*/ 8468 w 9847"/>
              <a:gd name="connsiteY250-2158" fmla="*/ 725 h 9942"/>
              <a:gd name="connsiteX251-2159" fmla="*/ 8489 w 9847"/>
              <a:gd name="connsiteY251-2160" fmla="*/ 761 h 9942"/>
              <a:gd name="connsiteX252-2161" fmla="*/ 8571 w 9847"/>
              <a:gd name="connsiteY252-2162" fmla="*/ 933 h 9942"/>
              <a:gd name="connsiteX253-2163" fmla="*/ 8708 w 9847"/>
              <a:gd name="connsiteY253-2164" fmla="*/ 1215 h 9942"/>
              <a:gd name="connsiteX254-2165" fmla="*/ 8780 w 9847"/>
              <a:gd name="connsiteY254-2166" fmla="*/ 1340 h 9942"/>
              <a:gd name="connsiteX255-2167" fmla="*/ 8833 w 9847"/>
              <a:gd name="connsiteY255-2168" fmla="*/ 1414 h 9942"/>
              <a:gd name="connsiteX256-2169" fmla="*/ 8887 w 9847"/>
              <a:gd name="connsiteY256-2170" fmla="*/ 1479 h 9942"/>
              <a:gd name="connsiteX257-2171" fmla="*/ 8942 w 9847"/>
              <a:gd name="connsiteY257-2172" fmla="*/ 1526 h 9942"/>
              <a:gd name="connsiteX258-2173" fmla="*/ 9002 w 9847"/>
              <a:gd name="connsiteY258-2174" fmla="*/ 1558 h 9942"/>
              <a:gd name="connsiteX259-2175" fmla="*/ 9063 w 9847"/>
              <a:gd name="connsiteY259-2176" fmla="*/ 1571 h 9942"/>
              <a:gd name="connsiteX260-2177" fmla="*/ 9127 w 9847"/>
              <a:gd name="connsiteY260-2178" fmla="*/ 1563 h 9942"/>
              <a:gd name="connsiteX261-2179" fmla="*/ 9195 w 9847"/>
              <a:gd name="connsiteY261-2180" fmla="*/ 1531 h 9942"/>
              <a:gd name="connsiteX262-2181" fmla="*/ 9266 w 9847"/>
              <a:gd name="connsiteY262-2182" fmla="*/ 1472 h 9942"/>
              <a:gd name="connsiteX263-2183" fmla="*/ 9341 w 9847"/>
              <a:gd name="connsiteY263-2184" fmla="*/ 1382 h 9942"/>
              <a:gd name="connsiteX264-2185" fmla="*/ 9380 w 9847"/>
              <a:gd name="connsiteY264-2186" fmla="*/ 1325 h 9942"/>
              <a:gd name="connsiteX265-2187" fmla="*/ 9418 w 9847"/>
              <a:gd name="connsiteY265-2188" fmla="*/ 1262 h 9942"/>
              <a:gd name="connsiteX266-2189" fmla="*/ 9484 w 9847"/>
              <a:gd name="connsiteY266-2190" fmla="*/ 1124 h 9942"/>
              <a:gd name="connsiteX267-2191" fmla="*/ 9538 w 9847"/>
              <a:gd name="connsiteY267-2192" fmla="*/ 973 h 9942"/>
              <a:gd name="connsiteX268-2193" fmla="*/ 9584 w 9847"/>
              <a:gd name="connsiteY268-2194" fmla="*/ 818 h 9942"/>
              <a:gd name="connsiteX269-2195" fmla="*/ 9605 w 9847"/>
              <a:gd name="connsiteY269-2196" fmla="*/ 740 h 9942"/>
              <a:gd name="connsiteX270-2197" fmla="*/ 9654 w 9847"/>
              <a:gd name="connsiteY270-2198" fmla="*/ 552 h 9942"/>
              <a:gd name="connsiteX271-2199" fmla="*/ 9738 w 9847"/>
              <a:gd name="connsiteY271-2200" fmla="*/ 263 h 9942"/>
              <a:gd name="connsiteX272-2201" fmla="*/ 9806 w 9847"/>
              <a:gd name="connsiteY272-2202" fmla="*/ 83 h 9942"/>
              <a:gd name="connsiteX273-2203" fmla="*/ 9847 w 9847"/>
              <a:gd name="connsiteY273-2204" fmla="*/ 0 h 9942"/>
              <a:gd name="connsiteX0-2205" fmla="*/ 0 w 9844"/>
              <a:gd name="connsiteY0-2206" fmla="*/ 9930 h 9930"/>
              <a:gd name="connsiteX1-2207" fmla="*/ 152 w 9844"/>
              <a:gd name="connsiteY1-2208" fmla="*/ 9844 h 9930"/>
              <a:gd name="connsiteX2-2209" fmla="*/ 299 w 9844"/>
              <a:gd name="connsiteY2-2210" fmla="*/ 9743 h 9930"/>
              <a:gd name="connsiteX3-2211" fmla="*/ 441 w 9844"/>
              <a:gd name="connsiteY3-2212" fmla="*/ 9629 h 9930"/>
              <a:gd name="connsiteX4-2213" fmla="*/ 575 w 9844"/>
              <a:gd name="connsiteY4-2214" fmla="*/ 9503 h 9930"/>
              <a:gd name="connsiteX5-2215" fmla="*/ 701 w 9844"/>
              <a:gd name="connsiteY5-2216" fmla="*/ 9361 h 9930"/>
              <a:gd name="connsiteX6-2217" fmla="*/ 816 w 9844"/>
              <a:gd name="connsiteY6-2218" fmla="*/ 9206 h 9930"/>
              <a:gd name="connsiteX7-2219" fmla="*/ 918 w 9844"/>
              <a:gd name="connsiteY7-2220" fmla="*/ 9039 h 9930"/>
              <a:gd name="connsiteX8-2221" fmla="*/ 1007 w 9844"/>
              <a:gd name="connsiteY8-2222" fmla="*/ 8856 h 9930"/>
              <a:gd name="connsiteX9-2223" fmla="*/ 1082 w 9844"/>
              <a:gd name="connsiteY9-2224" fmla="*/ 8662 h 9930"/>
              <a:gd name="connsiteX10-2225" fmla="*/ 1138 w 9844"/>
              <a:gd name="connsiteY10-2226" fmla="*/ 8452 h 9930"/>
              <a:gd name="connsiteX11-2227" fmla="*/ 1159 w 9844"/>
              <a:gd name="connsiteY11-2228" fmla="*/ 8342 h 9930"/>
              <a:gd name="connsiteX12-2229" fmla="*/ 1173 w 9844"/>
              <a:gd name="connsiteY12-2230" fmla="*/ 8253 h 9930"/>
              <a:gd name="connsiteX13-2231" fmla="*/ 1189 w 9844"/>
              <a:gd name="connsiteY13-2232" fmla="*/ 8071 h 9930"/>
              <a:gd name="connsiteX14-2233" fmla="*/ 1191 w 9844"/>
              <a:gd name="connsiteY14-2234" fmla="*/ 7892 h 9930"/>
              <a:gd name="connsiteX15-2235" fmla="*/ 1175 w 9844"/>
              <a:gd name="connsiteY15-2236" fmla="*/ 7713 h 9930"/>
              <a:gd name="connsiteX16-2237" fmla="*/ 1145 w 9844"/>
              <a:gd name="connsiteY16-2238" fmla="*/ 7539 h 9930"/>
              <a:gd name="connsiteX17-2239" fmla="*/ 1096 w 9844"/>
              <a:gd name="connsiteY17-2240" fmla="*/ 7372 h 9930"/>
              <a:gd name="connsiteX18-2241" fmla="*/ 1033 w 9844"/>
              <a:gd name="connsiteY18-2242" fmla="*/ 7217 h 9930"/>
              <a:gd name="connsiteX19-2243" fmla="*/ 950 w 9844"/>
              <a:gd name="connsiteY19-2244" fmla="*/ 7071 h 9930"/>
              <a:gd name="connsiteX20-2245" fmla="*/ 901 w 9844"/>
              <a:gd name="connsiteY20-2246" fmla="*/ 7003 h 9930"/>
              <a:gd name="connsiteX21-2247" fmla="*/ 870 w 9844"/>
              <a:gd name="connsiteY21-2248" fmla="*/ 6963 h 9930"/>
              <a:gd name="connsiteX22-2249" fmla="*/ 805 w 9844"/>
              <a:gd name="connsiteY22-2250" fmla="*/ 6901 h 9930"/>
              <a:gd name="connsiteX23-2251" fmla="*/ 743 w 9844"/>
              <a:gd name="connsiteY23-2252" fmla="*/ 6856 h 9930"/>
              <a:gd name="connsiteX24-2253" fmla="*/ 681 w 9844"/>
              <a:gd name="connsiteY24-2254" fmla="*/ 6829 h 9930"/>
              <a:gd name="connsiteX25-2255" fmla="*/ 621 w 9844"/>
              <a:gd name="connsiteY25-2256" fmla="*/ 6818 h 9930"/>
              <a:gd name="connsiteX26-2257" fmla="*/ 562 w 9844"/>
              <a:gd name="connsiteY26-2258" fmla="*/ 6823 h 9930"/>
              <a:gd name="connsiteX27-2259" fmla="*/ 506 w 9844"/>
              <a:gd name="connsiteY27-2260" fmla="*/ 6842 h 9930"/>
              <a:gd name="connsiteX28-2261" fmla="*/ 455 w 9844"/>
              <a:gd name="connsiteY28-2262" fmla="*/ 6874 h 9930"/>
              <a:gd name="connsiteX29-2263" fmla="*/ 410 w 9844"/>
              <a:gd name="connsiteY29-2264" fmla="*/ 6919 h 9930"/>
              <a:gd name="connsiteX30-2265" fmla="*/ 369 w 9844"/>
              <a:gd name="connsiteY30-2266" fmla="*/ 6978 h 9930"/>
              <a:gd name="connsiteX31-2267" fmla="*/ 335 w 9844"/>
              <a:gd name="connsiteY31-2268" fmla="*/ 7048 h 9930"/>
              <a:gd name="connsiteX32-2269" fmla="*/ 306 w 9844"/>
              <a:gd name="connsiteY32-2270" fmla="*/ 7127 h 9930"/>
              <a:gd name="connsiteX33-2271" fmla="*/ 287 w 9844"/>
              <a:gd name="connsiteY33-2272" fmla="*/ 7217 h 9930"/>
              <a:gd name="connsiteX34-2273" fmla="*/ 275 w 9844"/>
              <a:gd name="connsiteY34-2274" fmla="*/ 7310 h 9930"/>
              <a:gd name="connsiteX35-2275" fmla="*/ 272 w 9844"/>
              <a:gd name="connsiteY35-2276" fmla="*/ 7415 h 9930"/>
              <a:gd name="connsiteX36-2277" fmla="*/ 279 w 9844"/>
              <a:gd name="connsiteY36-2278" fmla="*/ 7524 h 9930"/>
              <a:gd name="connsiteX37-2279" fmla="*/ 285 w 9844"/>
              <a:gd name="connsiteY37-2280" fmla="*/ 7580 h 9930"/>
              <a:gd name="connsiteX38-2281" fmla="*/ 300 w 9844"/>
              <a:gd name="connsiteY38-2282" fmla="*/ 7676 h 9930"/>
              <a:gd name="connsiteX39-2283" fmla="*/ 345 w 9844"/>
              <a:gd name="connsiteY39-2284" fmla="*/ 7859 h 9930"/>
              <a:gd name="connsiteX40-2285" fmla="*/ 404 w 9844"/>
              <a:gd name="connsiteY40-2286" fmla="*/ 8034 h 9930"/>
              <a:gd name="connsiteX41-2287" fmla="*/ 476 w 9844"/>
              <a:gd name="connsiteY41-2288" fmla="*/ 8203 h 9930"/>
              <a:gd name="connsiteX42-2289" fmla="*/ 562 w 9844"/>
              <a:gd name="connsiteY42-2290" fmla="*/ 8361 h 9930"/>
              <a:gd name="connsiteX43-2291" fmla="*/ 656 w 9844"/>
              <a:gd name="connsiteY43-2292" fmla="*/ 8511 h 9930"/>
              <a:gd name="connsiteX44-2293" fmla="*/ 760 w 9844"/>
              <a:gd name="connsiteY44-2294" fmla="*/ 8651 h 9930"/>
              <a:gd name="connsiteX45-2295" fmla="*/ 875 w 9844"/>
              <a:gd name="connsiteY45-2296" fmla="*/ 8780 h 9930"/>
              <a:gd name="connsiteX46-2297" fmla="*/ 994 w 9844"/>
              <a:gd name="connsiteY46-2298" fmla="*/ 8900 h 9930"/>
              <a:gd name="connsiteX47-2299" fmla="*/ 1120 w 9844"/>
              <a:gd name="connsiteY47-2300" fmla="*/ 9005 h 9930"/>
              <a:gd name="connsiteX48-2301" fmla="*/ 1247 w 9844"/>
              <a:gd name="connsiteY48-2302" fmla="*/ 9097 h 9930"/>
              <a:gd name="connsiteX49-2303" fmla="*/ 1379 w 9844"/>
              <a:gd name="connsiteY49-2304" fmla="*/ 9177 h 9930"/>
              <a:gd name="connsiteX50-2305" fmla="*/ 1510 w 9844"/>
              <a:gd name="connsiteY50-2306" fmla="*/ 9244 h 9930"/>
              <a:gd name="connsiteX51-2307" fmla="*/ 1644 w 9844"/>
              <a:gd name="connsiteY51-2308" fmla="*/ 9295 h 9930"/>
              <a:gd name="connsiteX52-2309" fmla="*/ 1776 w 9844"/>
              <a:gd name="connsiteY52-2310" fmla="*/ 9329 h 9930"/>
              <a:gd name="connsiteX53-2311" fmla="*/ 1904 w 9844"/>
              <a:gd name="connsiteY53-2312" fmla="*/ 9350 h 9930"/>
              <a:gd name="connsiteX54-2313" fmla="*/ 1965 w 9844"/>
              <a:gd name="connsiteY54-2314" fmla="*/ 9351 h 9930"/>
              <a:gd name="connsiteX55-2315" fmla="*/ 2037 w 9844"/>
              <a:gd name="connsiteY55-2316" fmla="*/ 9350 h 9930"/>
              <a:gd name="connsiteX56-2317" fmla="*/ 2178 w 9844"/>
              <a:gd name="connsiteY56-2318" fmla="*/ 9328 h 9930"/>
              <a:gd name="connsiteX57-2319" fmla="*/ 2310 w 9844"/>
              <a:gd name="connsiteY57-2320" fmla="*/ 9280 h 9930"/>
              <a:gd name="connsiteX58-2321" fmla="*/ 2438 w 9844"/>
              <a:gd name="connsiteY58-2322" fmla="*/ 9206 h 9930"/>
              <a:gd name="connsiteX59-2323" fmla="*/ 2552 w 9844"/>
              <a:gd name="connsiteY59-2324" fmla="*/ 9109 h 9930"/>
              <a:gd name="connsiteX60-2325" fmla="*/ 2656 w 9844"/>
              <a:gd name="connsiteY60-2326" fmla="*/ 8984 h 9930"/>
              <a:gd name="connsiteX61-2327" fmla="*/ 2723 w 9844"/>
              <a:gd name="connsiteY61-2328" fmla="*/ 8876 h 9930"/>
              <a:gd name="connsiteX62-2329" fmla="*/ 2763 w 9844"/>
              <a:gd name="connsiteY62-2330" fmla="*/ 8795 h 9930"/>
              <a:gd name="connsiteX63-2331" fmla="*/ 2798 w 9844"/>
              <a:gd name="connsiteY63-2332" fmla="*/ 8709 h 9930"/>
              <a:gd name="connsiteX64-2333" fmla="*/ 2831 w 9844"/>
              <a:gd name="connsiteY64-2334" fmla="*/ 8616 h 9930"/>
              <a:gd name="connsiteX65-2335" fmla="*/ 2844 w 9844"/>
              <a:gd name="connsiteY65-2336" fmla="*/ 8566 h 9930"/>
              <a:gd name="connsiteX66-2337" fmla="*/ 2862 w 9844"/>
              <a:gd name="connsiteY66-2338" fmla="*/ 8488 h 9930"/>
              <a:gd name="connsiteX67-2339" fmla="*/ 2890 w 9844"/>
              <a:gd name="connsiteY67-2340" fmla="*/ 8333 h 9930"/>
              <a:gd name="connsiteX68-2341" fmla="*/ 2904 w 9844"/>
              <a:gd name="connsiteY68-2342" fmla="*/ 8189 h 9930"/>
              <a:gd name="connsiteX69-2343" fmla="*/ 2908 w 9844"/>
              <a:gd name="connsiteY69-2344" fmla="*/ 8048 h 9930"/>
              <a:gd name="connsiteX70-2345" fmla="*/ 2900 w 9844"/>
              <a:gd name="connsiteY70-2346" fmla="*/ 7914 h 9930"/>
              <a:gd name="connsiteX71-2347" fmla="*/ 2882 w 9844"/>
              <a:gd name="connsiteY71-2348" fmla="*/ 7783 h 9930"/>
              <a:gd name="connsiteX72-2349" fmla="*/ 2857 w 9844"/>
              <a:gd name="connsiteY72-2350" fmla="*/ 7653 h 9930"/>
              <a:gd name="connsiteX73-2351" fmla="*/ 2823 w 9844"/>
              <a:gd name="connsiteY73-2352" fmla="*/ 7529 h 9930"/>
              <a:gd name="connsiteX74-2353" fmla="*/ 2761 w 9844"/>
              <a:gd name="connsiteY74-2354" fmla="*/ 7346 h 9930"/>
              <a:gd name="connsiteX75-2355" fmla="*/ 2661 w 9844"/>
              <a:gd name="connsiteY75-2356" fmla="*/ 7106 h 9930"/>
              <a:gd name="connsiteX76-2357" fmla="*/ 2492 w 9844"/>
              <a:gd name="connsiteY76-2358" fmla="*/ 6749 h 9930"/>
              <a:gd name="connsiteX77-2359" fmla="*/ 2377 w 9844"/>
              <a:gd name="connsiteY77-2360" fmla="*/ 6501 h 9930"/>
              <a:gd name="connsiteX78-2361" fmla="*/ 2217 w 9844"/>
              <a:gd name="connsiteY78-2362" fmla="*/ 6165 h 9930"/>
              <a:gd name="connsiteX79-2363" fmla="*/ 1926 w 9844"/>
              <a:gd name="connsiteY79-2364" fmla="*/ 5551 h 9930"/>
              <a:gd name="connsiteX80-2365" fmla="*/ 1783 w 9844"/>
              <a:gd name="connsiteY80-2366" fmla="*/ 5218 h 9930"/>
              <a:gd name="connsiteX81-2367" fmla="*/ 1693 w 9844"/>
              <a:gd name="connsiteY81-2368" fmla="*/ 4991 h 9930"/>
              <a:gd name="connsiteX82-2369" fmla="*/ 1611 w 9844"/>
              <a:gd name="connsiteY82-2370" fmla="*/ 4760 h 9930"/>
              <a:gd name="connsiteX83-2371" fmla="*/ 1543 w 9844"/>
              <a:gd name="connsiteY83-2372" fmla="*/ 4529 h 9930"/>
              <a:gd name="connsiteX84-2373" fmla="*/ 1489 w 9844"/>
              <a:gd name="connsiteY84-2374" fmla="*/ 4295 h 9930"/>
              <a:gd name="connsiteX85-2375" fmla="*/ 1451 w 9844"/>
              <a:gd name="connsiteY85-2376" fmla="*/ 4065 h 9930"/>
              <a:gd name="connsiteX86-2377" fmla="*/ 1433 w 9844"/>
              <a:gd name="connsiteY86-2378" fmla="*/ 3839 h 9930"/>
              <a:gd name="connsiteX87-2379" fmla="*/ 1436 w 9844"/>
              <a:gd name="connsiteY87-2380" fmla="*/ 3672 h 9930"/>
              <a:gd name="connsiteX88-2381" fmla="*/ 1444 w 9844"/>
              <a:gd name="connsiteY88-2382" fmla="*/ 3565 h 9930"/>
              <a:gd name="connsiteX89-2383" fmla="*/ 1460 w 9844"/>
              <a:gd name="connsiteY89-2384" fmla="*/ 3457 h 9930"/>
              <a:gd name="connsiteX90-2385" fmla="*/ 1484 w 9844"/>
              <a:gd name="connsiteY90-2386" fmla="*/ 3352 h 9930"/>
              <a:gd name="connsiteX91-2387" fmla="*/ 1512 w 9844"/>
              <a:gd name="connsiteY91-2388" fmla="*/ 3250 h 9930"/>
              <a:gd name="connsiteX92-2389" fmla="*/ 1551 w 9844"/>
              <a:gd name="connsiteY92-2390" fmla="*/ 3150 h 9930"/>
              <a:gd name="connsiteX93-2391" fmla="*/ 1572 w 9844"/>
              <a:gd name="connsiteY93-2392" fmla="*/ 3103 h 9930"/>
              <a:gd name="connsiteX94-2393" fmla="*/ 1605 w 9844"/>
              <a:gd name="connsiteY94-2394" fmla="*/ 3033 h 9930"/>
              <a:gd name="connsiteX95-2395" fmla="*/ 1679 w 9844"/>
              <a:gd name="connsiteY95-2396" fmla="*/ 2916 h 9930"/>
              <a:gd name="connsiteX96-2397" fmla="*/ 1765 w 9844"/>
              <a:gd name="connsiteY96-2398" fmla="*/ 2814 h 9930"/>
              <a:gd name="connsiteX97-2399" fmla="*/ 1858 w 9844"/>
              <a:gd name="connsiteY97-2400" fmla="*/ 2730 h 9930"/>
              <a:gd name="connsiteX98-2401" fmla="*/ 1958 w 9844"/>
              <a:gd name="connsiteY98-2402" fmla="*/ 2659 h 9930"/>
              <a:gd name="connsiteX99-2403" fmla="*/ 2066 w 9844"/>
              <a:gd name="connsiteY99-2404" fmla="*/ 2603 h 9930"/>
              <a:gd name="connsiteX100-2405" fmla="*/ 2178 w 9844"/>
              <a:gd name="connsiteY100-2406" fmla="*/ 2563 h 9930"/>
              <a:gd name="connsiteX101-2407" fmla="*/ 2292 w 9844"/>
              <a:gd name="connsiteY101-2408" fmla="*/ 2535 h 9930"/>
              <a:gd name="connsiteX102-2409" fmla="*/ 2410 w 9844"/>
              <a:gd name="connsiteY102-2410" fmla="*/ 2519 h 9930"/>
              <a:gd name="connsiteX103-2411" fmla="*/ 2530 w 9844"/>
              <a:gd name="connsiteY103-2412" fmla="*/ 2514 h 9930"/>
              <a:gd name="connsiteX104-2413" fmla="*/ 2650 w 9844"/>
              <a:gd name="connsiteY104-2414" fmla="*/ 2520 h 9930"/>
              <a:gd name="connsiteX105-2415" fmla="*/ 2767 w 9844"/>
              <a:gd name="connsiteY105-2416" fmla="*/ 2537 h 9930"/>
              <a:gd name="connsiteX106-2417" fmla="*/ 2882 w 9844"/>
              <a:gd name="connsiteY106-2418" fmla="*/ 2563 h 9930"/>
              <a:gd name="connsiteX107-2419" fmla="*/ 2995 w 9844"/>
              <a:gd name="connsiteY107-2420" fmla="*/ 2597 h 9930"/>
              <a:gd name="connsiteX108-2421" fmla="*/ 3102 w 9844"/>
              <a:gd name="connsiteY108-2422" fmla="*/ 2638 h 9930"/>
              <a:gd name="connsiteX109-2423" fmla="*/ 3202 w 9844"/>
              <a:gd name="connsiteY109-2424" fmla="*/ 2689 h 9930"/>
              <a:gd name="connsiteX110-2425" fmla="*/ 3251 w 9844"/>
              <a:gd name="connsiteY110-2426" fmla="*/ 2717 h 9930"/>
              <a:gd name="connsiteX111-2427" fmla="*/ 3305 w 9844"/>
              <a:gd name="connsiteY111-2428" fmla="*/ 2750 h 9930"/>
              <a:gd name="connsiteX112-2429" fmla="*/ 3413 w 9844"/>
              <a:gd name="connsiteY112-2430" fmla="*/ 2824 h 9930"/>
              <a:gd name="connsiteX113-2431" fmla="*/ 3516 w 9844"/>
              <a:gd name="connsiteY113-2432" fmla="*/ 2908 h 9930"/>
              <a:gd name="connsiteX114-2433" fmla="*/ 3618 w 9844"/>
              <a:gd name="connsiteY114-2434" fmla="*/ 2997 h 9930"/>
              <a:gd name="connsiteX115-2435" fmla="*/ 3764 w 9844"/>
              <a:gd name="connsiteY115-2436" fmla="*/ 3146 h 9930"/>
              <a:gd name="connsiteX116-2437" fmla="*/ 3949 w 9844"/>
              <a:gd name="connsiteY116-2438" fmla="*/ 3368 h 9930"/>
              <a:gd name="connsiteX117-2439" fmla="*/ 4116 w 9844"/>
              <a:gd name="connsiteY117-2440" fmla="*/ 3614 h 9930"/>
              <a:gd name="connsiteX118-2441" fmla="*/ 4269 w 9844"/>
              <a:gd name="connsiteY118-2442" fmla="*/ 3880 h 9930"/>
              <a:gd name="connsiteX119-2443" fmla="*/ 4407 w 9844"/>
              <a:gd name="connsiteY119-2444" fmla="*/ 4161 h 9930"/>
              <a:gd name="connsiteX120-2445" fmla="*/ 4524 w 9844"/>
              <a:gd name="connsiteY120-2446" fmla="*/ 4455 h 9930"/>
              <a:gd name="connsiteX121-2447" fmla="*/ 4574 w 9844"/>
              <a:gd name="connsiteY121-2448" fmla="*/ 4609 h 9930"/>
              <a:gd name="connsiteX122-2449" fmla="*/ 4612 w 9844"/>
              <a:gd name="connsiteY122-2450" fmla="*/ 4721 h 9930"/>
              <a:gd name="connsiteX123-2451" fmla="*/ 4674 w 9844"/>
              <a:gd name="connsiteY123-2452" fmla="*/ 4953 h 9930"/>
              <a:gd name="connsiteX124-2453" fmla="*/ 4725 w 9844"/>
              <a:gd name="connsiteY124-2454" fmla="*/ 5187 h 9930"/>
              <a:gd name="connsiteX125-2455" fmla="*/ 4768 w 9844"/>
              <a:gd name="connsiteY125-2456" fmla="*/ 5424 h 9930"/>
              <a:gd name="connsiteX126-2457" fmla="*/ 4825 w 9844"/>
              <a:gd name="connsiteY126-2458" fmla="*/ 5784 h 9930"/>
              <a:gd name="connsiteX127-2459" fmla="*/ 4894 w 9844"/>
              <a:gd name="connsiteY127-2460" fmla="*/ 6264 h 9930"/>
              <a:gd name="connsiteX128-2461" fmla="*/ 4951 w 9844"/>
              <a:gd name="connsiteY128-2462" fmla="*/ 6619 h 9930"/>
              <a:gd name="connsiteX129-2463" fmla="*/ 4994 w 9844"/>
              <a:gd name="connsiteY129-2464" fmla="*/ 6854 h 9930"/>
              <a:gd name="connsiteX130-2465" fmla="*/ 5046 w 9844"/>
              <a:gd name="connsiteY130-2466" fmla="*/ 7082 h 9930"/>
              <a:gd name="connsiteX131-2467" fmla="*/ 5107 w 9844"/>
              <a:gd name="connsiteY131-2468" fmla="*/ 7307 h 9930"/>
              <a:gd name="connsiteX132-2469" fmla="*/ 5180 w 9844"/>
              <a:gd name="connsiteY132-2470" fmla="*/ 7528 h 9930"/>
              <a:gd name="connsiteX133-2471" fmla="*/ 5267 w 9844"/>
              <a:gd name="connsiteY133-2472" fmla="*/ 7738 h 9930"/>
              <a:gd name="connsiteX134-2473" fmla="*/ 5372 w 9844"/>
              <a:gd name="connsiteY134-2474" fmla="*/ 7943 h 9930"/>
              <a:gd name="connsiteX135-2475" fmla="*/ 5493 w 9844"/>
              <a:gd name="connsiteY135-2476" fmla="*/ 8137 h 9930"/>
              <a:gd name="connsiteX136-2477" fmla="*/ 5562 w 9844"/>
              <a:gd name="connsiteY136-2478" fmla="*/ 8230 h 9930"/>
              <a:gd name="connsiteX137-2479" fmla="*/ 5592 w 9844"/>
              <a:gd name="connsiteY137-2480" fmla="*/ 8269 h 9930"/>
              <a:gd name="connsiteX138-2481" fmla="*/ 5657 w 9844"/>
              <a:gd name="connsiteY138-2482" fmla="*/ 8338 h 9930"/>
              <a:gd name="connsiteX139-2483" fmla="*/ 5721 w 9844"/>
              <a:gd name="connsiteY139-2484" fmla="*/ 8399 h 9930"/>
              <a:gd name="connsiteX140-2485" fmla="*/ 5787 w 9844"/>
              <a:gd name="connsiteY140-2486" fmla="*/ 8451 h 9930"/>
              <a:gd name="connsiteX141-2487" fmla="*/ 5852 w 9844"/>
              <a:gd name="connsiteY141-2488" fmla="*/ 8491 h 9930"/>
              <a:gd name="connsiteX142-2489" fmla="*/ 5920 w 9844"/>
              <a:gd name="connsiteY142-2490" fmla="*/ 8521 h 9930"/>
              <a:gd name="connsiteX143-2491" fmla="*/ 5987 w 9844"/>
              <a:gd name="connsiteY143-2492" fmla="*/ 8543 h 9930"/>
              <a:gd name="connsiteX144-2493" fmla="*/ 6056 w 9844"/>
              <a:gd name="connsiteY144-2494" fmla="*/ 8555 h 9930"/>
              <a:gd name="connsiteX145-2495" fmla="*/ 6124 w 9844"/>
              <a:gd name="connsiteY145-2496" fmla="*/ 8555 h 9930"/>
              <a:gd name="connsiteX146-2497" fmla="*/ 6192 w 9844"/>
              <a:gd name="connsiteY146-2498" fmla="*/ 8547 h 9930"/>
              <a:gd name="connsiteX147-2499" fmla="*/ 6260 w 9844"/>
              <a:gd name="connsiteY147-2500" fmla="*/ 8527 h 9930"/>
              <a:gd name="connsiteX148-2501" fmla="*/ 6328 w 9844"/>
              <a:gd name="connsiteY148-2502" fmla="*/ 8499 h 9930"/>
              <a:gd name="connsiteX149-2503" fmla="*/ 6396 w 9844"/>
              <a:gd name="connsiteY149-2504" fmla="*/ 8462 h 9930"/>
              <a:gd name="connsiteX150-2505" fmla="*/ 6462 w 9844"/>
              <a:gd name="connsiteY150-2506" fmla="*/ 8413 h 9930"/>
              <a:gd name="connsiteX151-2507" fmla="*/ 6528 w 9844"/>
              <a:gd name="connsiteY151-2508" fmla="*/ 8355 h 9930"/>
              <a:gd name="connsiteX152-2509" fmla="*/ 6593 w 9844"/>
              <a:gd name="connsiteY152-2510" fmla="*/ 8287 h 9930"/>
              <a:gd name="connsiteX153-2511" fmla="*/ 6625 w 9844"/>
              <a:gd name="connsiteY153-2512" fmla="*/ 8249 h 9930"/>
              <a:gd name="connsiteX154-2513" fmla="*/ 6654 w 9844"/>
              <a:gd name="connsiteY154-2514" fmla="*/ 8213 h 9930"/>
              <a:gd name="connsiteX155-2515" fmla="*/ 6706 w 9844"/>
              <a:gd name="connsiteY155-2516" fmla="*/ 8140 h 9930"/>
              <a:gd name="connsiteX156-2517" fmla="*/ 6748 w 9844"/>
              <a:gd name="connsiteY156-2518" fmla="*/ 8060 h 9930"/>
              <a:gd name="connsiteX157-2519" fmla="*/ 6786 w 9844"/>
              <a:gd name="connsiteY157-2520" fmla="*/ 7977 h 9930"/>
              <a:gd name="connsiteX158-2521" fmla="*/ 6832 w 9844"/>
              <a:gd name="connsiteY158-2522" fmla="*/ 7851 h 9930"/>
              <a:gd name="connsiteX159-2523" fmla="*/ 6877 w 9844"/>
              <a:gd name="connsiteY159-2524" fmla="*/ 7670 h 9930"/>
              <a:gd name="connsiteX160-2525" fmla="*/ 6907 w 9844"/>
              <a:gd name="connsiteY160-2526" fmla="*/ 7483 h 9930"/>
              <a:gd name="connsiteX161-2527" fmla="*/ 6924 w 9844"/>
              <a:gd name="connsiteY161-2528" fmla="*/ 7289 h 9930"/>
              <a:gd name="connsiteX162-2529" fmla="*/ 6940 w 9844"/>
              <a:gd name="connsiteY162-2530" fmla="*/ 6992 h 9930"/>
              <a:gd name="connsiteX163-2531" fmla="*/ 6948 w 9844"/>
              <a:gd name="connsiteY163-2532" fmla="*/ 6794 h 9930"/>
              <a:gd name="connsiteX164-2533" fmla="*/ 6960 w 9844"/>
              <a:gd name="connsiteY164-2534" fmla="*/ 6527 h 9930"/>
              <a:gd name="connsiteX165-2535" fmla="*/ 6973 w 9844"/>
              <a:gd name="connsiteY165-2536" fmla="*/ 5990 h 9930"/>
              <a:gd name="connsiteX166-2537" fmla="*/ 6973 w 9844"/>
              <a:gd name="connsiteY166-2538" fmla="*/ 5452 h 9930"/>
              <a:gd name="connsiteX167-2539" fmla="*/ 6963 w 9844"/>
              <a:gd name="connsiteY167-2540" fmla="*/ 4916 h 9930"/>
              <a:gd name="connsiteX168-2541" fmla="*/ 6954 w 9844"/>
              <a:gd name="connsiteY168-2542" fmla="*/ 4647 h 9930"/>
              <a:gd name="connsiteX169-2543" fmla="*/ 6951 w 9844"/>
              <a:gd name="connsiteY169-2544" fmla="*/ 4585 h 9930"/>
              <a:gd name="connsiteX170-2545" fmla="*/ 6939 w 9844"/>
              <a:gd name="connsiteY170-2546" fmla="*/ 4455 h 9930"/>
              <a:gd name="connsiteX171-2547" fmla="*/ 6920 w 9844"/>
              <a:gd name="connsiteY171-2548" fmla="*/ 4330 h 9930"/>
              <a:gd name="connsiteX172-2549" fmla="*/ 6892 w 9844"/>
              <a:gd name="connsiteY172-2550" fmla="*/ 4209 h 9930"/>
              <a:gd name="connsiteX173-2551" fmla="*/ 6862 w 9844"/>
              <a:gd name="connsiteY173-2552" fmla="*/ 4091 h 9930"/>
              <a:gd name="connsiteX174-2553" fmla="*/ 6823 w 9844"/>
              <a:gd name="connsiteY174-2554" fmla="*/ 3978 h 9930"/>
              <a:gd name="connsiteX175-2555" fmla="*/ 6778 w 9844"/>
              <a:gd name="connsiteY175-2556" fmla="*/ 3869 h 9930"/>
              <a:gd name="connsiteX176-2557" fmla="*/ 6727 w 9844"/>
              <a:gd name="connsiteY176-2558" fmla="*/ 3766 h 9930"/>
              <a:gd name="connsiteX177-2559" fmla="*/ 6669 w 9844"/>
              <a:gd name="connsiteY177-2560" fmla="*/ 3672 h 9930"/>
              <a:gd name="connsiteX178-2561" fmla="*/ 6607 w 9844"/>
              <a:gd name="connsiteY178-2562" fmla="*/ 3585 h 9930"/>
              <a:gd name="connsiteX179-2563" fmla="*/ 6539 w 9844"/>
              <a:gd name="connsiteY179-2564" fmla="*/ 3507 h 9930"/>
              <a:gd name="connsiteX180-2565" fmla="*/ 6466 w 9844"/>
              <a:gd name="connsiteY180-2566" fmla="*/ 3438 h 9930"/>
              <a:gd name="connsiteX181-2567" fmla="*/ 6389 w 9844"/>
              <a:gd name="connsiteY181-2568" fmla="*/ 3380 h 9930"/>
              <a:gd name="connsiteX182-2569" fmla="*/ 6306 w 9844"/>
              <a:gd name="connsiteY182-2570" fmla="*/ 3330 h 9930"/>
              <a:gd name="connsiteX183-2571" fmla="*/ 6218 w 9844"/>
              <a:gd name="connsiteY183-2572" fmla="*/ 3295 h 9930"/>
              <a:gd name="connsiteX184-2573" fmla="*/ 6125 w 9844"/>
              <a:gd name="connsiteY184-2574" fmla="*/ 3272 h 9930"/>
              <a:gd name="connsiteX185-2575" fmla="*/ 6077 w 9844"/>
              <a:gd name="connsiteY185-2576" fmla="*/ 3267 h 9930"/>
              <a:gd name="connsiteX186-2577" fmla="*/ 6052 w 9844"/>
              <a:gd name="connsiteY186-2578" fmla="*/ 3266 h 9930"/>
              <a:gd name="connsiteX187-2579" fmla="*/ 6002 w 9844"/>
              <a:gd name="connsiteY187-2580" fmla="*/ 3271 h 9930"/>
              <a:gd name="connsiteX188-2581" fmla="*/ 5952 w 9844"/>
              <a:gd name="connsiteY188-2582" fmla="*/ 3285 h 9930"/>
              <a:gd name="connsiteX189-2583" fmla="*/ 5904 w 9844"/>
              <a:gd name="connsiteY189-2584" fmla="*/ 3310 h 9930"/>
              <a:gd name="connsiteX190-2585" fmla="*/ 5859 w 9844"/>
              <a:gd name="connsiteY190-2586" fmla="*/ 3344 h 9930"/>
              <a:gd name="connsiteX191-2587" fmla="*/ 5820 w 9844"/>
              <a:gd name="connsiteY191-2588" fmla="*/ 3389 h 9930"/>
              <a:gd name="connsiteX192-2589" fmla="*/ 5788 w 9844"/>
              <a:gd name="connsiteY192-2590" fmla="*/ 3441 h 9930"/>
              <a:gd name="connsiteX193-2591" fmla="*/ 5765 w 9844"/>
              <a:gd name="connsiteY193-2592" fmla="*/ 3499 h 9930"/>
              <a:gd name="connsiteX194-2593" fmla="*/ 5756 w 9844"/>
              <a:gd name="connsiteY194-2594" fmla="*/ 3532 h 9930"/>
              <a:gd name="connsiteX195-2595" fmla="*/ 5752 w 9844"/>
              <a:gd name="connsiteY195-2596" fmla="*/ 3560 h 9930"/>
              <a:gd name="connsiteX196-2597" fmla="*/ 5746 w 9844"/>
              <a:gd name="connsiteY196-2598" fmla="*/ 3611 h 9930"/>
              <a:gd name="connsiteX197-2599" fmla="*/ 5751 w 9844"/>
              <a:gd name="connsiteY197-2600" fmla="*/ 3690 h 9930"/>
              <a:gd name="connsiteX198-2601" fmla="*/ 5772 w 9844"/>
              <a:gd name="connsiteY198-2602" fmla="*/ 3795 h 9930"/>
              <a:gd name="connsiteX199-2603" fmla="*/ 5810 w 9844"/>
              <a:gd name="connsiteY199-2604" fmla="*/ 3889 h 9930"/>
              <a:gd name="connsiteX200-2605" fmla="*/ 5835 w 9844"/>
              <a:gd name="connsiteY200-2606" fmla="*/ 3930 h 9930"/>
              <a:gd name="connsiteX201-2607" fmla="*/ 5881 w 9844"/>
              <a:gd name="connsiteY201-2608" fmla="*/ 4002 h 9930"/>
              <a:gd name="connsiteX202-2609" fmla="*/ 5976 w 9844"/>
              <a:gd name="connsiteY202-2610" fmla="*/ 4121 h 9930"/>
              <a:gd name="connsiteX203-2611" fmla="*/ 6074 w 9844"/>
              <a:gd name="connsiteY203-2612" fmla="*/ 4218 h 9930"/>
              <a:gd name="connsiteX204-2613" fmla="*/ 6175 w 9844"/>
              <a:gd name="connsiteY204-2614" fmla="*/ 4295 h 9930"/>
              <a:gd name="connsiteX205-2615" fmla="*/ 6276 w 9844"/>
              <a:gd name="connsiteY205-2616" fmla="*/ 4346 h 9930"/>
              <a:gd name="connsiteX206-2617" fmla="*/ 6379 w 9844"/>
              <a:gd name="connsiteY206-2618" fmla="*/ 4378 h 9930"/>
              <a:gd name="connsiteX207-2619" fmla="*/ 6482 w 9844"/>
              <a:gd name="connsiteY207-2620" fmla="*/ 4391 h 9930"/>
              <a:gd name="connsiteX208-2621" fmla="*/ 6586 w 9844"/>
              <a:gd name="connsiteY208-2622" fmla="*/ 4381 h 9930"/>
              <a:gd name="connsiteX209-2623" fmla="*/ 6688 w 9844"/>
              <a:gd name="connsiteY209-2624" fmla="*/ 4356 h 9930"/>
              <a:gd name="connsiteX210-2625" fmla="*/ 6791 w 9844"/>
              <a:gd name="connsiteY210-2626" fmla="*/ 4313 h 9930"/>
              <a:gd name="connsiteX211-2627" fmla="*/ 6891 w 9844"/>
              <a:gd name="connsiteY211-2628" fmla="*/ 4256 h 9930"/>
              <a:gd name="connsiteX212-2629" fmla="*/ 6989 w 9844"/>
              <a:gd name="connsiteY212-2630" fmla="*/ 4181 h 9930"/>
              <a:gd name="connsiteX213-2631" fmla="*/ 7084 w 9844"/>
              <a:gd name="connsiteY213-2632" fmla="*/ 4092 h 9930"/>
              <a:gd name="connsiteX214-2633" fmla="*/ 7176 w 9844"/>
              <a:gd name="connsiteY214-2634" fmla="*/ 3991 h 9930"/>
              <a:gd name="connsiteX215-2635" fmla="*/ 7265 w 9844"/>
              <a:gd name="connsiteY215-2636" fmla="*/ 3878 h 9930"/>
              <a:gd name="connsiteX216-2637" fmla="*/ 7347 w 9844"/>
              <a:gd name="connsiteY216-2638" fmla="*/ 3752 h 9930"/>
              <a:gd name="connsiteX217-2639" fmla="*/ 7387 w 9844"/>
              <a:gd name="connsiteY217-2640" fmla="*/ 3684 h 9930"/>
              <a:gd name="connsiteX218-2641" fmla="*/ 7457 w 9844"/>
              <a:gd name="connsiteY218-2642" fmla="*/ 3561 h 9930"/>
              <a:gd name="connsiteX219-2643" fmla="*/ 7585 w 9844"/>
              <a:gd name="connsiteY219-2644" fmla="*/ 3297 h 9930"/>
              <a:gd name="connsiteX220-2645" fmla="*/ 7694 w 9844"/>
              <a:gd name="connsiteY220-2646" fmla="*/ 3015 h 9930"/>
              <a:gd name="connsiteX221-2647" fmla="*/ 7762 w 9844"/>
              <a:gd name="connsiteY221-2648" fmla="*/ 2796 h 9930"/>
              <a:gd name="connsiteX222-2649" fmla="*/ 7802 w 9844"/>
              <a:gd name="connsiteY222-2650" fmla="*/ 2647 h 9930"/>
              <a:gd name="connsiteX223-2651" fmla="*/ 7834 w 9844"/>
              <a:gd name="connsiteY223-2652" fmla="*/ 2495 h 9930"/>
              <a:gd name="connsiteX224-2653" fmla="*/ 7863 w 9844"/>
              <a:gd name="connsiteY224-2654" fmla="*/ 2339 h 9930"/>
              <a:gd name="connsiteX225-2655" fmla="*/ 7883 w 9844"/>
              <a:gd name="connsiteY225-2656" fmla="*/ 2185 h 9930"/>
              <a:gd name="connsiteX226-2657" fmla="*/ 7896 w 9844"/>
              <a:gd name="connsiteY226-2658" fmla="*/ 2027 h 9930"/>
              <a:gd name="connsiteX227-2659" fmla="*/ 7904 w 9844"/>
              <a:gd name="connsiteY227-2660" fmla="*/ 1868 h 9930"/>
              <a:gd name="connsiteX228-2661" fmla="*/ 7902 w 9844"/>
              <a:gd name="connsiteY228-2662" fmla="*/ 1710 h 9930"/>
              <a:gd name="connsiteX229-2663" fmla="*/ 7894 w 9844"/>
              <a:gd name="connsiteY229-2664" fmla="*/ 1550 h 9930"/>
              <a:gd name="connsiteX230-2665" fmla="*/ 7880 w 9844"/>
              <a:gd name="connsiteY230-2666" fmla="*/ 1392 h 9930"/>
              <a:gd name="connsiteX231-2667" fmla="*/ 7869 w 9844"/>
              <a:gd name="connsiteY231-2668" fmla="*/ 1313 h 9930"/>
              <a:gd name="connsiteX232-2669" fmla="*/ 7850 w 9844"/>
              <a:gd name="connsiteY232-2670" fmla="*/ 1205 h 9930"/>
              <a:gd name="connsiteX233-2671" fmla="*/ 7826 w 9844"/>
              <a:gd name="connsiteY233-2672" fmla="*/ 1028 h 9930"/>
              <a:gd name="connsiteX234-2673" fmla="*/ 7817 w 9844"/>
              <a:gd name="connsiteY234-2674" fmla="*/ 907 h 9930"/>
              <a:gd name="connsiteX235-2675" fmla="*/ 7819 w 9844"/>
              <a:gd name="connsiteY235-2676" fmla="*/ 790 h 9930"/>
              <a:gd name="connsiteX236-2677" fmla="*/ 7837 w 9844"/>
              <a:gd name="connsiteY236-2678" fmla="*/ 680 h 9930"/>
              <a:gd name="connsiteX237-2679" fmla="*/ 7866 w 9844"/>
              <a:gd name="connsiteY237-2680" fmla="*/ 608 h 9930"/>
              <a:gd name="connsiteX238-2681" fmla="*/ 7889 w 9844"/>
              <a:gd name="connsiteY238-2682" fmla="*/ 561 h 9930"/>
              <a:gd name="connsiteX239-2683" fmla="*/ 7922 w 9844"/>
              <a:gd name="connsiteY239-2684" fmla="*/ 522 h 9930"/>
              <a:gd name="connsiteX240-2685" fmla="*/ 7958 w 9844"/>
              <a:gd name="connsiteY240-2686" fmla="*/ 488 h 9930"/>
              <a:gd name="connsiteX241-2687" fmla="*/ 7978 w 9844"/>
              <a:gd name="connsiteY241-2688" fmla="*/ 474 h 9930"/>
              <a:gd name="connsiteX242-2689" fmla="*/ 8014 w 9844"/>
              <a:gd name="connsiteY242-2690" fmla="*/ 454 h 9930"/>
              <a:gd name="connsiteX243-2691" fmla="*/ 8082 w 9844"/>
              <a:gd name="connsiteY243-2692" fmla="*/ 440 h 9930"/>
              <a:gd name="connsiteX244-2693" fmla="*/ 8149 w 9844"/>
              <a:gd name="connsiteY244-2694" fmla="*/ 449 h 9930"/>
              <a:gd name="connsiteX245-2695" fmla="*/ 8218 w 9844"/>
              <a:gd name="connsiteY245-2696" fmla="*/ 481 h 9930"/>
              <a:gd name="connsiteX246-2697" fmla="*/ 8284 w 9844"/>
              <a:gd name="connsiteY246-2698" fmla="*/ 527 h 9930"/>
              <a:gd name="connsiteX247-2699" fmla="*/ 8344 w 9844"/>
              <a:gd name="connsiteY247-2700" fmla="*/ 589 h 9930"/>
              <a:gd name="connsiteX248-2701" fmla="*/ 8399 w 9844"/>
              <a:gd name="connsiteY248-2702" fmla="*/ 658 h 9930"/>
              <a:gd name="connsiteX249-2703" fmla="*/ 8444 w 9844"/>
              <a:gd name="connsiteY249-2704" fmla="*/ 729 h 9930"/>
              <a:gd name="connsiteX250-2705" fmla="*/ 8465 w 9844"/>
              <a:gd name="connsiteY250-2706" fmla="*/ 765 h 9930"/>
              <a:gd name="connsiteX251-2707" fmla="*/ 8548 w 9844"/>
              <a:gd name="connsiteY251-2708" fmla="*/ 938 h 9930"/>
              <a:gd name="connsiteX252-2709" fmla="*/ 8687 w 9844"/>
              <a:gd name="connsiteY252-2710" fmla="*/ 1222 h 9930"/>
              <a:gd name="connsiteX253-2711" fmla="*/ 8760 w 9844"/>
              <a:gd name="connsiteY253-2712" fmla="*/ 1348 h 9930"/>
              <a:gd name="connsiteX254-2713" fmla="*/ 8814 w 9844"/>
              <a:gd name="connsiteY254-2714" fmla="*/ 1422 h 9930"/>
              <a:gd name="connsiteX255-2715" fmla="*/ 8869 w 9844"/>
              <a:gd name="connsiteY255-2716" fmla="*/ 1488 h 9930"/>
              <a:gd name="connsiteX256-2717" fmla="*/ 8925 w 9844"/>
              <a:gd name="connsiteY256-2718" fmla="*/ 1535 h 9930"/>
              <a:gd name="connsiteX257-2719" fmla="*/ 8986 w 9844"/>
              <a:gd name="connsiteY257-2720" fmla="*/ 1567 h 9930"/>
              <a:gd name="connsiteX258-2721" fmla="*/ 9048 w 9844"/>
              <a:gd name="connsiteY258-2722" fmla="*/ 1580 h 9930"/>
              <a:gd name="connsiteX259-2723" fmla="*/ 9113 w 9844"/>
              <a:gd name="connsiteY259-2724" fmla="*/ 1572 h 9930"/>
              <a:gd name="connsiteX260-2725" fmla="*/ 9182 w 9844"/>
              <a:gd name="connsiteY260-2726" fmla="*/ 1540 h 9930"/>
              <a:gd name="connsiteX261-2727" fmla="*/ 9254 w 9844"/>
              <a:gd name="connsiteY261-2728" fmla="*/ 1481 h 9930"/>
              <a:gd name="connsiteX262-2729" fmla="*/ 9330 w 9844"/>
              <a:gd name="connsiteY262-2730" fmla="*/ 1390 h 9930"/>
              <a:gd name="connsiteX263-2731" fmla="*/ 9370 w 9844"/>
              <a:gd name="connsiteY263-2732" fmla="*/ 1333 h 9930"/>
              <a:gd name="connsiteX264-2733" fmla="*/ 9408 w 9844"/>
              <a:gd name="connsiteY264-2734" fmla="*/ 1269 h 9930"/>
              <a:gd name="connsiteX265-2735" fmla="*/ 9475 w 9844"/>
              <a:gd name="connsiteY265-2736" fmla="*/ 1131 h 9930"/>
              <a:gd name="connsiteX266-2737" fmla="*/ 9530 w 9844"/>
              <a:gd name="connsiteY266-2738" fmla="*/ 979 h 9930"/>
              <a:gd name="connsiteX267-2739" fmla="*/ 9577 w 9844"/>
              <a:gd name="connsiteY267-2740" fmla="*/ 823 h 9930"/>
              <a:gd name="connsiteX268-2741" fmla="*/ 9598 w 9844"/>
              <a:gd name="connsiteY268-2742" fmla="*/ 744 h 9930"/>
              <a:gd name="connsiteX269-2743" fmla="*/ 9648 w 9844"/>
              <a:gd name="connsiteY269-2744" fmla="*/ 555 h 9930"/>
              <a:gd name="connsiteX270-2745" fmla="*/ 9733 w 9844"/>
              <a:gd name="connsiteY270-2746" fmla="*/ 265 h 9930"/>
              <a:gd name="connsiteX271-2747" fmla="*/ 9802 w 9844"/>
              <a:gd name="connsiteY271-2748" fmla="*/ 83 h 9930"/>
              <a:gd name="connsiteX272-2749" fmla="*/ 9844 w 9844"/>
              <a:gd name="connsiteY272-2750" fmla="*/ 0 h 9930"/>
              <a:gd name="connsiteX0-2751" fmla="*/ 0 w 9846"/>
              <a:gd name="connsiteY0-2752" fmla="*/ 9913 h 9913"/>
              <a:gd name="connsiteX1-2753" fmla="*/ 150 w 9846"/>
              <a:gd name="connsiteY1-2754" fmla="*/ 9812 h 9913"/>
              <a:gd name="connsiteX2-2755" fmla="*/ 294 w 9846"/>
              <a:gd name="connsiteY2-2756" fmla="*/ 9697 h 9913"/>
              <a:gd name="connsiteX3-2757" fmla="*/ 430 w 9846"/>
              <a:gd name="connsiteY3-2758" fmla="*/ 9570 h 9913"/>
              <a:gd name="connsiteX4-2759" fmla="*/ 558 w 9846"/>
              <a:gd name="connsiteY4-2760" fmla="*/ 9427 h 9913"/>
              <a:gd name="connsiteX5-2761" fmla="*/ 675 w 9846"/>
              <a:gd name="connsiteY5-2762" fmla="*/ 9271 h 9913"/>
              <a:gd name="connsiteX6-2763" fmla="*/ 779 w 9846"/>
              <a:gd name="connsiteY6-2764" fmla="*/ 9103 h 9913"/>
              <a:gd name="connsiteX7-2765" fmla="*/ 869 w 9846"/>
              <a:gd name="connsiteY7-2766" fmla="*/ 8918 h 9913"/>
              <a:gd name="connsiteX8-2767" fmla="*/ 945 w 9846"/>
              <a:gd name="connsiteY8-2768" fmla="*/ 8723 h 9913"/>
              <a:gd name="connsiteX9-2769" fmla="*/ 1002 w 9846"/>
              <a:gd name="connsiteY9-2770" fmla="*/ 8512 h 9913"/>
              <a:gd name="connsiteX10-2771" fmla="*/ 1023 w 9846"/>
              <a:gd name="connsiteY10-2772" fmla="*/ 8401 h 9913"/>
              <a:gd name="connsiteX11-2773" fmla="*/ 1038 w 9846"/>
              <a:gd name="connsiteY11-2774" fmla="*/ 8311 h 9913"/>
              <a:gd name="connsiteX12-2775" fmla="*/ 1054 w 9846"/>
              <a:gd name="connsiteY12-2776" fmla="*/ 8128 h 9913"/>
              <a:gd name="connsiteX13-2777" fmla="*/ 1056 w 9846"/>
              <a:gd name="connsiteY13-2778" fmla="*/ 7948 h 9913"/>
              <a:gd name="connsiteX14-2779" fmla="*/ 1040 w 9846"/>
              <a:gd name="connsiteY14-2780" fmla="*/ 7767 h 9913"/>
              <a:gd name="connsiteX15-2781" fmla="*/ 1009 w 9846"/>
              <a:gd name="connsiteY15-2782" fmla="*/ 7592 h 9913"/>
              <a:gd name="connsiteX16-2783" fmla="*/ 959 w 9846"/>
              <a:gd name="connsiteY16-2784" fmla="*/ 7424 h 9913"/>
              <a:gd name="connsiteX17-2785" fmla="*/ 895 w 9846"/>
              <a:gd name="connsiteY17-2786" fmla="*/ 7268 h 9913"/>
              <a:gd name="connsiteX18-2787" fmla="*/ 811 w 9846"/>
              <a:gd name="connsiteY18-2788" fmla="*/ 7121 h 9913"/>
              <a:gd name="connsiteX19-2789" fmla="*/ 761 w 9846"/>
              <a:gd name="connsiteY19-2790" fmla="*/ 7052 h 9913"/>
              <a:gd name="connsiteX20-2791" fmla="*/ 730 w 9846"/>
              <a:gd name="connsiteY20-2792" fmla="*/ 7012 h 9913"/>
              <a:gd name="connsiteX21-2793" fmla="*/ 664 w 9846"/>
              <a:gd name="connsiteY21-2794" fmla="*/ 6950 h 9913"/>
              <a:gd name="connsiteX22-2795" fmla="*/ 601 w 9846"/>
              <a:gd name="connsiteY22-2796" fmla="*/ 6904 h 9913"/>
              <a:gd name="connsiteX23-2797" fmla="*/ 538 w 9846"/>
              <a:gd name="connsiteY23-2798" fmla="*/ 6877 h 9913"/>
              <a:gd name="connsiteX24-2799" fmla="*/ 477 w 9846"/>
              <a:gd name="connsiteY24-2800" fmla="*/ 6866 h 9913"/>
              <a:gd name="connsiteX25-2801" fmla="*/ 417 w 9846"/>
              <a:gd name="connsiteY25-2802" fmla="*/ 6871 h 9913"/>
              <a:gd name="connsiteX26-2803" fmla="*/ 360 w 9846"/>
              <a:gd name="connsiteY26-2804" fmla="*/ 6890 h 9913"/>
              <a:gd name="connsiteX27-2805" fmla="*/ 308 w 9846"/>
              <a:gd name="connsiteY27-2806" fmla="*/ 6922 h 9913"/>
              <a:gd name="connsiteX28-2807" fmla="*/ 262 w 9846"/>
              <a:gd name="connsiteY28-2808" fmla="*/ 6968 h 9913"/>
              <a:gd name="connsiteX29-2809" fmla="*/ 221 w 9846"/>
              <a:gd name="connsiteY29-2810" fmla="*/ 7027 h 9913"/>
              <a:gd name="connsiteX30-2811" fmla="*/ 186 w 9846"/>
              <a:gd name="connsiteY30-2812" fmla="*/ 7098 h 9913"/>
              <a:gd name="connsiteX31-2813" fmla="*/ 157 w 9846"/>
              <a:gd name="connsiteY31-2814" fmla="*/ 7177 h 9913"/>
              <a:gd name="connsiteX32-2815" fmla="*/ 138 w 9846"/>
              <a:gd name="connsiteY32-2816" fmla="*/ 7268 h 9913"/>
              <a:gd name="connsiteX33-2817" fmla="*/ 125 w 9846"/>
              <a:gd name="connsiteY33-2818" fmla="*/ 7362 h 9913"/>
              <a:gd name="connsiteX34-2819" fmla="*/ 122 w 9846"/>
              <a:gd name="connsiteY34-2820" fmla="*/ 7467 h 9913"/>
              <a:gd name="connsiteX35-2821" fmla="*/ 129 w 9846"/>
              <a:gd name="connsiteY35-2822" fmla="*/ 7577 h 9913"/>
              <a:gd name="connsiteX36-2823" fmla="*/ 136 w 9846"/>
              <a:gd name="connsiteY36-2824" fmla="*/ 7633 h 9913"/>
              <a:gd name="connsiteX37-2825" fmla="*/ 151 w 9846"/>
              <a:gd name="connsiteY37-2826" fmla="*/ 7730 h 9913"/>
              <a:gd name="connsiteX38-2827" fmla="*/ 196 w 9846"/>
              <a:gd name="connsiteY38-2828" fmla="*/ 7914 h 9913"/>
              <a:gd name="connsiteX39-2829" fmla="*/ 256 w 9846"/>
              <a:gd name="connsiteY39-2830" fmla="*/ 8091 h 9913"/>
              <a:gd name="connsiteX40-2831" fmla="*/ 330 w 9846"/>
              <a:gd name="connsiteY40-2832" fmla="*/ 8261 h 9913"/>
              <a:gd name="connsiteX41-2833" fmla="*/ 417 w 9846"/>
              <a:gd name="connsiteY41-2834" fmla="*/ 8420 h 9913"/>
              <a:gd name="connsiteX42-2835" fmla="*/ 512 w 9846"/>
              <a:gd name="connsiteY42-2836" fmla="*/ 8571 h 9913"/>
              <a:gd name="connsiteX43-2837" fmla="*/ 618 w 9846"/>
              <a:gd name="connsiteY43-2838" fmla="*/ 8712 h 9913"/>
              <a:gd name="connsiteX44-2839" fmla="*/ 735 w 9846"/>
              <a:gd name="connsiteY44-2840" fmla="*/ 8842 h 9913"/>
              <a:gd name="connsiteX45-2841" fmla="*/ 856 w 9846"/>
              <a:gd name="connsiteY45-2842" fmla="*/ 8963 h 9913"/>
              <a:gd name="connsiteX46-2843" fmla="*/ 984 w 9846"/>
              <a:gd name="connsiteY46-2844" fmla="*/ 9068 h 9913"/>
              <a:gd name="connsiteX47-2845" fmla="*/ 1113 w 9846"/>
              <a:gd name="connsiteY47-2846" fmla="*/ 9161 h 9913"/>
              <a:gd name="connsiteX48-2847" fmla="*/ 1247 w 9846"/>
              <a:gd name="connsiteY48-2848" fmla="*/ 9242 h 9913"/>
              <a:gd name="connsiteX49-2849" fmla="*/ 1380 w 9846"/>
              <a:gd name="connsiteY49-2850" fmla="*/ 9309 h 9913"/>
              <a:gd name="connsiteX50-2851" fmla="*/ 1516 w 9846"/>
              <a:gd name="connsiteY50-2852" fmla="*/ 9361 h 9913"/>
              <a:gd name="connsiteX51-2853" fmla="*/ 1650 w 9846"/>
              <a:gd name="connsiteY51-2854" fmla="*/ 9395 h 9913"/>
              <a:gd name="connsiteX52-2855" fmla="*/ 1780 w 9846"/>
              <a:gd name="connsiteY52-2856" fmla="*/ 9416 h 9913"/>
              <a:gd name="connsiteX53-2857" fmla="*/ 1842 w 9846"/>
              <a:gd name="connsiteY53-2858" fmla="*/ 9417 h 9913"/>
              <a:gd name="connsiteX54-2859" fmla="*/ 1915 w 9846"/>
              <a:gd name="connsiteY54-2860" fmla="*/ 9416 h 9913"/>
              <a:gd name="connsiteX55-2861" fmla="*/ 2059 w 9846"/>
              <a:gd name="connsiteY55-2862" fmla="*/ 9394 h 9913"/>
              <a:gd name="connsiteX56-2863" fmla="*/ 2193 w 9846"/>
              <a:gd name="connsiteY56-2864" fmla="*/ 9345 h 9913"/>
              <a:gd name="connsiteX57-2865" fmla="*/ 2323 w 9846"/>
              <a:gd name="connsiteY57-2866" fmla="*/ 9271 h 9913"/>
              <a:gd name="connsiteX58-2867" fmla="*/ 2438 w 9846"/>
              <a:gd name="connsiteY58-2868" fmla="*/ 9173 h 9913"/>
              <a:gd name="connsiteX59-2869" fmla="*/ 2544 w 9846"/>
              <a:gd name="connsiteY59-2870" fmla="*/ 9047 h 9913"/>
              <a:gd name="connsiteX60-2871" fmla="*/ 2612 w 9846"/>
              <a:gd name="connsiteY60-2872" fmla="*/ 8939 h 9913"/>
              <a:gd name="connsiteX61-2873" fmla="*/ 2653 w 9846"/>
              <a:gd name="connsiteY61-2874" fmla="*/ 8857 h 9913"/>
              <a:gd name="connsiteX62-2875" fmla="*/ 2688 w 9846"/>
              <a:gd name="connsiteY62-2876" fmla="*/ 8770 h 9913"/>
              <a:gd name="connsiteX63-2877" fmla="*/ 2722 w 9846"/>
              <a:gd name="connsiteY63-2878" fmla="*/ 8677 h 9913"/>
              <a:gd name="connsiteX64-2879" fmla="*/ 2735 w 9846"/>
              <a:gd name="connsiteY64-2880" fmla="*/ 8626 h 9913"/>
              <a:gd name="connsiteX65-2881" fmla="*/ 2753 w 9846"/>
              <a:gd name="connsiteY65-2882" fmla="*/ 8548 h 9913"/>
              <a:gd name="connsiteX66-2883" fmla="*/ 2782 w 9846"/>
              <a:gd name="connsiteY66-2884" fmla="*/ 8392 h 9913"/>
              <a:gd name="connsiteX67-2885" fmla="*/ 2796 w 9846"/>
              <a:gd name="connsiteY67-2886" fmla="*/ 8247 h 9913"/>
              <a:gd name="connsiteX68-2887" fmla="*/ 2800 w 9846"/>
              <a:gd name="connsiteY68-2888" fmla="*/ 8105 h 9913"/>
              <a:gd name="connsiteX69-2889" fmla="*/ 2792 w 9846"/>
              <a:gd name="connsiteY69-2890" fmla="*/ 7970 h 9913"/>
              <a:gd name="connsiteX70-2891" fmla="*/ 2774 w 9846"/>
              <a:gd name="connsiteY70-2892" fmla="*/ 7838 h 9913"/>
              <a:gd name="connsiteX71-2893" fmla="*/ 2748 w 9846"/>
              <a:gd name="connsiteY71-2894" fmla="*/ 7707 h 9913"/>
              <a:gd name="connsiteX72-2895" fmla="*/ 2714 w 9846"/>
              <a:gd name="connsiteY72-2896" fmla="*/ 7582 h 9913"/>
              <a:gd name="connsiteX73-2897" fmla="*/ 2651 w 9846"/>
              <a:gd name="connsiteY73-2898" fmla="*/ 7398 h 9913"/>
              <a:gd name="connsiteX74-2899" fmla="*/ 2549 w 9846"/>
              <a:gd name="connsiteY74-2900" fmla="*/ 7156 h 9913"/>
              <a:gd name="connsiteX75-2901" fmla="*/ 2377 w 9846"/>
              <a:gd name="connsiteY75-2902" fmla="*/ 6797 h 9913"/>
              <a:gd name="connsiteX76-2903" fmla="*/ 2261 w 9846"/>
              <a:gd name="connsiteY76-2904" fmla="*/ 6547 h 9913"/>
              <a:gd name="connsiteX77-2905" fmla="*/ 2098 w 9846"/>
              <a:gd name="connsiteY77-2906" fmla="*/ 6208 h 9913"/>
              <a:gd name="connsiteX78-2907" fmla="*/ 1803 w 9846"/>
              <a:gd name="connsiteY78-2908" fmla="*/ 5590 h 9913"/>
              <a:gd name="connsiteX79-2909" fmla="*/ 1657 w 9846"/>
              <a:gd name="connsiteY79-2910" fmla="*/ 5255 h 9913"/>
              <a:gd name="connsiteX80-2911" fmla="*/ 1566 w 9846"/>
              <a:gd name="connsiteY80-2912" fmla="*/ 5026 h 9913"/>
              <a:gd name="connsiteX81-2913" fmla="*/ 1483 w 9846"/>
              <a:gd name="connsiteY81-2914" fmla="*/ 4794 h 9913"/>
              <a:gd name="connsiteX82-2915" fmla="*/ 1413 w 9846"/>
              <a:gd name="connsiteY82-2916" fmla="*/ 4561 h 9913"/>
              <a:gd name="connsiteX83-2917" fmla="*/ 1359 w 9846"/>
              <a:gd name="connsiteY83-2918" fmla="*/ 4325 h 9913"/>
              <a:gd name="connsiteX84-2919" fmla="*/ 1320 w 9846"/>
              <a:gd name="connsiteY84-2920" fmla="*/ 4094 h 9913"/>
              <a:gd name="connsiteX85-2921" fmla="*/ 1302 w 9846"/>
              <a:gd name="connsiteY85-2922" fmla="*/ 3866 h 9913"/>
              <a:gd name="connsiteX86-2923" fmla="*/ 1305 w 9846"/>
              <a:gd name="connsiteY86-2924" fmla="*/ 3698 h 9913"/>
              <a:gd name="connsiteX87-2925" fmla="*/ 1313 w 9846"/>
              <a:gd name="connsiteY87-2926" fmla="*/ 3590 h 9913"/>
              <a:gd name="connsiteX88-2927" fmla="*/ 1329 w 9846"/>
              <a:gd name="connsiteY88-2928" fmla="*/ 3481 h 9913"/>
              <a:gd name="connsiteX89-2929" fmla="*/ 1354 w 9846"/>
              <a:gd name="connsiteY89-2930" fmla="*/ 3376 h 9913"/>
              <a:gd name="connsiteX90-2931" fmla="*/ 1382 w 9846"/>
              <a:gd name="connsiteY90-2932" fmla="*/ 3273 h 9913"/>
              <a:gd name="connsiteX91-2933" fmla="*/ 1422 w 9846"/>
              <a:gd name="connsiteY91-2934" fmla="*/ 3172 h 9913"/>
              <a:gd name="connsiteX92-2935" fmla="*/ 1443 w 9846"/>
              <a:gd name="connsiteY92-2936" fmla="*/ 3125 h 9913"/>
              <a:gd name="connsiteX93-2937" fmla="*/ 1476 w 9846"/>
              <a:gd name="connsiteY93-2938" fmla="*/ 3054 h 9913"/>
              <a:gd name="connsiteX94-2939" fmla="*/ 1552 w 9846"/>
              <a:gd name="connsiteY94-2940" fmla="*/ 2937 h 9913"/>
              <a:gd name="connsiteX95-2941" fmla="*/ 1639 w 9846"/>
              <a:gd name="connsiteY95-2942" fmla="*/ 2834 h 9913"/>
              <a:gd name="connsiteX96-2943" fmla="*/ 1733 w 9846"/>
              <a:gd name="connsiteY96-2944" fmla="*/ 2749 h 9913"/>
              <a:gd name="connsiteX97-2945" fmla="*/ 1835 w 9846"/>
              <a:gd name="connsiteY97-2946" fmla="*/ 2678 h 9913"/>
              <a:gd name="connsiteX98-2947" fmla="*/ 1945 w 9846"/>
              <a:gd name="connsiteY98-2948" fmla="*/ 2621 h 9913"/>
              <a:gd name="connsiteX99-2949" fmla="*/ 2059 w 9846"/>
              <a:gd name="connsiteY99-2950" fmla="*/ 2581 h 9913"/>
              <a:gd name="connsiteX100-2951" fmla="*/ 2174 w 9846"/>
              <a:gd name="connsiteY100-2952" fmla="*/ 2553 h 9913"/>
              <a:gd name="connsiteX101-2953" fmla="*/ 2294 w 9846"/>
              <a:gd name="connsiteY101-2954" fmla="*/ 2537 h 9913"/>
              <a:gd name="connsiteX102-2955" fmla="*/ 2416 w 9846"/>
              <a:gd name="connsiteY102-2956" fmla="*/ 2532 h 9913"/>
              <a:gd name="connsiteX103-2957" fmla="*/ 2538 w 9846"/>
              <a:gd name="connsiteY103-2958" fmla="*/ 2538 h 9913"/>
              <a:gd name="connsiteX104-2959" fmla="*/ 2657 w 9846"/>
              <a:gd name="connsiteY104-2960" fmla="*/ 2555 h 9913"/>
              <a:gd name="connsiteX105-2961" fmla="*/ 2774 w 9846"/>
              <a:gd name="connsiteY105-2962" fmla="*/ 2581 h 9913"/>
              <a:gd name="connsiteX106-2963" fmla="*/ 2888 w 9846"/>
              <a:gd name="connsiteY106-2964" fmla="*/ 2615 h 9913"/>
              <a:gd name="connsiteX107-2965" fmla="*/ 2997 w 9846"/>
              <a:gd name="connsiteY107-2966" fmla="*/ 2657 h 9913"/>
              <a:gd name="connsiteX108-2967" fmla="*/ 3099 w 9846"/>
              <a:gd name="connsiteY108-2968" fmla="*/ 2708 h 9913"/>
              <a:gd name="connsiteX109-2969" fmla="*/ 3149 w 9846"/>
              <a:gd name="connsiteY109-2970" fmla="*/ 2736 h 9913"/>
              <a:gd name="connsiteX110-2971" fmla="*/ 3203 w 9846"/>
              <a:gd name="connsiteY110-2972" fmla="*/ 2769 h 9913"/>
              <a:gd name="connsiteX111-2973" fmla="*/ 3313 w 9846"/>
              <a:gd name="connsiteY111-2974" fmla="*/ 2844 h 9913"/>
              <a:gd name="connsiteX112-2975" fmla="*/ 3418 w 9846"/>
              <a:gd name="connsiteY112-2976" fmla="*/ 2928 h 9913"/>
              <a:gd name="connsiteX113-2977" fmla="*/ 3521 w 9846"/>
              <a:gd name="connsiteY113-2978" fmla="*/ 3018 h 9913"/>
              <a:gd name="connsiteX114-2979" fmla="*/ 3670 w 9846"/>
              <a:gd name="connsiteY114-2980" fmla="*/ 3168 h 9913"/>
              <a:gd name="connsiteX115-2981" fmla="*/ 3858 w 9846"/>
              <a:gd name="connsiteY115-2982" fmla="*/ 3392 h 9913"/>
              <a:gd name="connsiteX116-2983" fmla="*/ 4027 w 9846"/>
              <a:gd name="connsiteY116-2984" fmla="*/ 3639 h 9913"/>
              <a:gd name="connsiteX117-2985" fmla="*/ 4183 w 9846"/>
              <a:gd name="connsiteY117-2986" fmla="*/ 3907 h 9913"/>
              <a:gd name="connsiteX118-2987" fmla="*/ 4323 w 9846"/>
              <a:gd name="connsiteY118-2988" fmla="*/ 4190 h 9913"/>
              <a:gd name="connsiteX119-2989" fmla="*/ 4442 w 9846"/>
              <a:gd name="connsiteY119-2990" fmla="*/ 4486 h 9913"/>
              <a:gd name="connsiteX120-2991" fmla="*/ 4492 w 9846"/>
              <a:gd name="connsiteY120-2992" fmla="*/ 4641 h 9913"/>
              <a:gd name="connsiteX121-2993" fmla="*/ 4531 w 9846"/>
              <a:gd name="connsiteY121-2994" fmla="*/ 4754 h 9913"/>
              <a:gd name="connsiteX122-2995" fmla="*/ 4594 w 9846"/>
              <a:gd name="connsiteY122-2996" fmla="*/ 4988 h 9913"/>
              <a:gd name="connsiteX123-2997" fmla="*/ 4646 w 9846"/>
              <a:gd name="connsiteY123-2998" fmla="*/ 5224 h 9913"/>
              <a:gd name="connsiteX124-2999" fmla="*/ 4690 w 9846"/>
              <a:gd name="connsiteY124-3000" fmla="*/ 5462 h 9913"/>
              <a:gd name="connsiteX125-3001" fmla="*/ 4747 w 9846"/>
              <a:gd name="connsiteY125-3002" fmla="*/ 5825 h 9913"/>
              <a:gd name="connsiteX126-3003" fmla="*/ 4818 w 9846"/>
              <a:gd name="connsiteY126-3004" fmla="*/ 6308 h 9913"/>
              <a:gd name="connsiteX127-3005" fmla="*/ 4875 w 9846"/>
              <a:gd name="connsiteY127-3006" fmla="*/ 6666 h 9913"/>
              <a:gd name="connsiteX128-3007" fmla="*/ 4919 w 9846"/>
              <a:gd name="connsiteY128-3008" fmla="*/ 6902 h 9913"/>
              <a:gd name="connsiteX129-3009" fmla="*/ 4972 w 9846"/>
              <a:gd name="connsiteY129-3010" fmla="*/ 7132 h 9913"/>
              <a:gd name="connsiteX130-3011" fmla="*/ 5034 w 9846"/>
              <a:gd name="connsiteY130-3012" fmla="*/ 7359 h 9913"/>
              <a:gd name="connsiteX131-3013" fmla="*/ 5108 w 9846"/>
              <a:gd name="connsiteY131-3014" fmla="*/ 7581 h 9913"/>
              <a:gd name="connsiteX132-3015" fmla="*/ 5196 w 9846"/>
              <a:gd name="connsiteY132-3016" fmla="*/ 7793 h 9913"/>
              <a:gd name="connsiteX133-3017" fmla="*/ 5303 w 9846"/>
              <a:gd name="connsiteY133-3018" fmla="*/ 7999 h 9913"/>
              <a:gd name="connsiteX134-3019" fmla="*/ 5426 w 9846"/>
              <a:gd name="connsiteY134-3020" fmla="*/ 8194 h 9913"/>
              <a:gd name="connsiteX135-3021" fmla="*/ 5496 w 9846"/>
              <a:gd name="connsiteY135-3022" fmla="*/ 8288 h 9913"/>
              <a:gd name="connsiteX136-3023" fmla="*/ 5527 w 9846"/>
              <a:gd name="connsiteY136-3024" fmla="*/ 8327 h 9913"/>
              <a:gd name="connsiteX137-3025" fmla="*/ 5593 w 9846"/>
              <a:gd name="connsiteY137-3026" fmla="*/ 8397 h 9913"/>
              <a:gd name="connsiteX138-3027" fmla="*/ 5658 w 9846"/>
              <a:gd name="connsiteY138-3028" fmla="*/ 8458 h 9913"/>
              <a:gd name="connsiteX139-3029" fmla="*/ 5725 w 9846"/>
              <a:gd name="connsiteY139-3030" fmla="*/ 8511 h 9913"/>
              <a:gd name="connsiteX140-3031" fmla="*/ 5791 w 9846"/>
              <a:gd name="connsiteY140-3032" fmla="*/ 8551 h 9913"/>
              <a:gd name="connsiteX141-3033" fmla="*/ 5860 w 9846"/>
              <a:gd name="connsiteY141-3034" fmla="*/ 8581 h 9913"/>
              <a:gd name="connsiteX142-3035" fmla="*/ 5928 w 9846"/>
              <a:gd name="connsiteY142-3036" fmla="*/ 8603 h 9913"/>
              <a:gd name="connsiteX143-3037" fmla="*/ 5998 w 9846"/>
              <a:gd name="connsiteY143-3038" fmla="*/ 8615 h 9913"/>
              <a:gd name="connsiteX144-3039" fmla="*/ 6067 w 9846"/>
              <a:gd name="connsiteY144-3040" fmla="*/ 8615 h 9913"/>
              <a:gd name="connsiteX145-3041" fmla="*/ 6136 w 9846"/>
              <a:gd name="connsiteY145-3042" fmla="*/ 8607 h 9913"/>
              <a:gd name="connsiteX146-3043" fmla="*/ 6205 w 9846"/>
              <a:gd name="connsiteY146-3044" fmla="*/ 8587 h 9913"/>
              <a:gd name="connsiteX147-3045" fmla="*/ 6274 w 9846"/>
              <a:gd name="connsiteY147-3046" fmla="*/ 8559 h 9913"/>
              <a:gd name="connsiteX148-3047" fmla="*/ 6343 w 9846"/>
              <a:gd name="connsiteY148-3048" fmla="*/ 8522 h 9913"/>
              <a:gd name="connsiteX149-3049" fmla="*/ 6410 w 9846"/>
              <a:gd name="connsiteY149-3050" fmla="*/ 8472 h 9913"/>
              <a:gd name="connsiteX150-3051" fmla="*/ 6477 w 9846"/>
              <a:gd name="connsiteY150-3052" fmla="*/ 8414 h 9913"/>
              <a:gd name="connsiteX151-3053" fmla="*/ 6543 w 9846"/>
              <a:gd name="connsiteY151-3054" fmla="*/ 8345 h 9913"/>
              <a:gd name="connsiteX152-3055" fmla="*/ 6576 w 9846"/>
              <a:gd name="connsiteY152-3056" fmla="*/ 8307 h 9913"/>
              <a:gd name="connsiteX153-3057" fmla="*/ 6605 w 9846"/>
              <a:gd name="connsiteY153-3058" fmla="*/ 8271 h 9913"/>
              <a:gd name="connsiteX154-3059" fmla="*/ 6658 w 9846"/>
              <a:gd name="connsiteY154-3060" fmla="*/ 8197 h 9913"/>
              <a:gd name="connsiteX155-3061" fmla="*/ 6701 w 9846"/>
              <a:gd name="connsiteY155-3062" fmla="*/ 8117 h 9913"/>
              <a:gd name="connsiteX156-3063" fmla="*/ 6740 w 9846"/>
              <a:gd name="connsiteY156-3064" fmla="*/ 8033 h 9913"/>
              <a:gd name="connsiteX157-3065" fmla="*/ 6786 w 9846"/>
              <a:gd name="connsiteY157-3066" fmla="*/ 7906 h 9913"/>
              <a:gd name="connsiteX158-3067" fmla="*/ 6832 w 9846"/>
              <a:gd name="connsiteY158-3068" fmla="*/ 7724 h 9913"/>
              <a:gd name="connsiteX159-3069" fmla="*/ 6862 w 9846"/>
              <a:gd name="connsiteY159-3070" fmla="*/ 7536 h 9913"/>
              <a:gd name="connsiteX160-3071" fmla="*/ 6880 w 9846"/>
              <a:gd name="connsiteY160-3072" fmla="*/ 7340 h 9913"/>
              <a:gd name="connsiteX161-3073" fmla="*/ 6896 w 9846"/>
              <a:gd name="connsiteY161-3074" fmla="*/ 7041 h 9913"/>
              <a:gd name="connsiteX162-3075" fmla="*/ 6904 w 9846"/>
              <a:gd name="connsiteY162-3076" fmla="*/ 6842 h 9913"/>
              <a:gd name="connsiteX163-3077" fmla="*/ 6916 w 9846"/>
              <a:gd name="connsiteY163-3078" fmla="*/ 6573 h 9913"/>
              <a:gd name="connsiteX164-3079" fmla="*/ 6930 w 9846"/>
              <a:gd name="connsiteY164-3080" fmla="*/ 6032 h 9913"/>
              <a:gd name="connsiteX165-3081" fmla="*/ 6930 w 9846"/>
              <a:gd name="connsiteY165-3082" fmla="*/ 5490 h 9913"/>
              <a:gd name="connsiteX166-3083" fmla="*/ 6919 w 9846"/>
              <a:gd name="connsiteY166-3084" fmla="*/ 4951 h 9913"/>
              <a:gd name="connsiteX167-3085" fmla="*/ 6910 w 9846"/>
              <a:gd name="connsiteY167-3086" fmla="*/ 4680 h 9913"/>
              <a:gd name="connsiteX168-3087" fmla="*/ 6907 w 9846"/>
              <a:gd name="connsiteY168-3088" fmla="*/ 4617 h 9913"/>
              <a:gd name="connsiteX169-3089" fmla="*/ 6895 w 9846"/>
              <a:gd name="connsiteY169-3090" fmla="*/ 4486 h 9913"/>
              <a:gd name="connsiteX170-3091" fmla="*/ 6876 w 9846"/>
              <a:gd name="connsiteY170-3092" fmla="*/ 4361 h 9913"/>
              <a:gd name="connsiteX171-3093" fmla="*/ 6847 w 9846"/>
              <a:gd name="connsiteY171-3094" fmla="*/ 4239 h 9913"/>
              <a:gd name="connsiteX172-3095" fmla="*/ 6817 w 9846"/>
              <a:gd name="connsiteY172-3096" fmla="*/ 4120 h 9913"/>
              <a:gd name="connsiteX173-3097" fmla="*/ 6777 w 9846"/>
              <a:gd name="connsiteY173-3098" fmla="*/ 4006 h 9913"/>
              <a:gd name="connsiteX174-3099" fmla="*/ 6731 w 9846"/>
              <a:gd name="connsiteY174-3100" fmla="*/ 3896 h 9913"/>
              <a:gd name="connsiteX175-3101" fmla="*/ 6680 w 9846"/>
              <a:gd name="connsiteY175-3102" fmla="*/ 3793 h 9913"/>
              <a:gd name="connsiteX176-3103" fmla="*/ 6621 w 9846"/>
              <a:gd name="connsiteY176-3104" fmla="*/ 3698 h 9913"/>
              <a:gd name="connsiteX177-3105" fmla="*/ 6558 w 9846"/>
              <a:gd name="connsiteY177-3106" fmla="*/ 3610 h 9913"/>
              <a:gd name="connsiteX178-3107" fmla="*/ 6489 w 9846"/>
              <a:gd name="connsiteY178-3108" fmla="*/ 3532 h 9913"/>
              <a:gd name="connsiteX179-3109" fmla="*/ 6414 w 9846"/>
              <a:gd name="connsiteY179-3110" fmla="*/ 3462 h 9913"/>
              <a:gd name="connsiteX180-3111" fmla="*/ 6336 w 9846"/>
              <a:gd name="connsiteY180-3112" fmla="*/ 3404 h 9913"/>
              <a:gd name="connsiteX181-3113" fmla="*/ 6252 w 9846"/>
              <a:gd name="connsiteY181-3114" fmla="*/ 3353 h 9913"/>
              <a:gd name="connsiteX182-3115" fmla="*/ 6163 w 9846"/>
              <a:gd name="connsiteY182-3116" fmla="*/ 3318 h 9913"/>
              <a:gd name="connsiteX183-3117" fmla="*/ 6068 w 9846"/>
              <a:gd name="connsiteY183-3118" fmla="*/ 3295 h 9913"/>
              <a:gd name="connsiteX184-3119" fmla="*/ 6019 w 9846"/>
              <a:gd name="connsiteY184-3120" fmla="*/ 3290 h 9913"/>
              <a:gd name="connsiteX185-3121" fmla="*/ 5994 w 9846"/>
              <a:gd name="connsiteY185-3122" fmla="*/ 3289 h 9913"/>
              <a:gd name="connsiteX186-3123" fmla="*/ 5943 w 9846"/>
              <a:gd name="connsiteY186-3124" fmla="*/ 3294 h 9913"/>
              <a:gd name="connsiteX187-3125" fmla="*/ 5892 w 9846"/>
              <a:gd name="connsiteY187-3126" fmla="*/ 3308 h 9913"/>
              <a:gd name="connsiteX188-3127" fmla="*/ 5844 w 9846"/>
              <a:gd name="connsiteY188-3128" fmla="*/ 3333 h 9913"/>
              <a:gd name="connsiteX189-3129" fmla="*/ 5798 w 9846"/>
              <a:gd name="connsiteY189-3130" fmla="*/ 3368 h 9913"/>
              <a:gd name="connsiteX190-3131" fmla="*/ 5758 w 9846"/>
              <a:gd name="connsiteY190-3132" fmla="*/ 3413 h 9913"/>
              <a:gd name="connsiteX191-3133" fmla="*/ 5726 w 9846"/>
              <a:gd name="connsiteY191-3134" fmla="*/ 3465 h 9913"/>
              <a:gd name="connsiteX192-3135" fmla="*/ 5702 w 9846"/>
              <a:gd name="connsiteY192-3136" fmla="*/ 3524 h 9913"/>
              <a:gd name="connsiteX193-3137" fmla="*/ 5693 w 9846"/>
              <a:gd name="connsiteY193-3138" fmla="*/ 3557 h 9913"/>
              <a:gd name="connsiteX194-3139" fmla="*/ 5689 w 9846"/>
              <a:gd name="connsiteY194-3140" fmla="*/ 3585 h 9913"/>
              <a:gd name="connsiteX195-3141" fmla="*/ 5683 w 9846"/>
              <a:gd name="connsiteY195-3142" fmla="*/ 3636 h 9913"/>
              <a:gd name="connsiteX196-3143" fmla="*/ 5688 w 9846"/>
              <a:gd name="connsiteY196-3144" fmla="*/ 3716 h 9913"/>
              <a:gd name="connsiteX197-3145" fmla="*/ 5709 w 9846"/>
              <a:gd name="connsiteY197-3146" fmla="*/ 3822 h 9913"/>
              <a:gd name="connsiteX198-3147" fmla="*/ 5748 w 9846"/>
              <a:gd name="connsiteY198-3148" fmla="*/ 3916 h 9913"/>
              <a:gd name="connsiteX199-3149" fmla="*/ 5773 w 9846"/>
              <a:gd name="connsiteY199-3150" fmla="*/ 3958 h 9913"/>
              <a:gd name="connsiteX200-3151" fmla="*/ 5820 w 9846"/>
              <a:gd name="connsiteY200-3152" fmla="*/ 4030 h 9913"/>
              <a:gd name="connsiteX201-3153" fmla="*/ 5917 w 9846"/>
              <a:gd name="connsiteY201-3154" fmla="*/ 4150 h 9913"/>
              <a:gd name="connsiteX202-3155" fmla="*/ 6016 w 9846"/>
              <a:gd name="connsiteY202-3156" fmla="*/ 4248 h 9913"/>
              <a:gd name="connsiteX203-3157" fmla="*/ 6119 w 9846"/>
              <a:gd name="connsiteY203-3158" fmla="*/ 4325 h 9913"/>
              <a:gd name="connsiteX204-3159" fmla="*/ 6221 w 9846"/>
              <a:gd name="connsiteY204-3160" fmla="*/ 4377 h 9913"/>
              <a:gd name="connsiteX205-3161" fmla="*/ 6326 w 9846"/>
              <a:gd name="connsiteY205-3162" fmla="*/ 4409 h 9913"/>
              <a:gd name="connsiteX206-3163" fmla="*/ 6431 w 9846"/>
              <a:gd name="connsiteY206-3164" fmla="*/ 4422 h 9913"/>
              <a:gd name="connsiteX207-3165" fmla="*/ 6536 w 9846"/>
              <a:gd name="connsiteY207-3166" fmla="*/ 4412 h 9913"/>
              <a:gd name="connsiteX208-3167" fmla="*/ 6640 w 9846"/>
              <a:gd name="connsiteY208-3168" fmla="*/ 4387 h 9913"/>
              <a:gd name="connsiteX209-3169" fmla="*/ 6745 w 9846"/>
              <a:gd name="connsiteY209-3170" fmla="*/ 4343 h 9913"/>
              <a:gd name="connsiteX210-3171" fmla="*/ 6846 w 9846"/>
              <a:gd name="connsiteY210-3172" fmla="*/ 4286 h 9913"/>
              <a:gd name="connsiteX211-3173" fmla="*/ 6946 w 9846"/>
              <a:gd name="connsiteY211-3174" fmla="*/ 4210 h 9913"/>
              <a:gd name="connsiteX212-3175" fmla="*/ 7042 w 9846"/>
              <a:gd name="connsiteY212-3176" fmla="*/ 4121 h 9913"/>
              <a:gd name="connsiteX213-3177" fmla="*/ 7136 w 9846"/>
              <a:gd name="connsiteY213-3178" fmla="*/ 4019 h 9913"/>
              <a:gd name="connsiteX214-3179" fmla="*/ 7226 w 9846"/>
              <a:gd name="connsiteY214-3180" fmla="*/ 3905 h 9913"/>
              <a:gd name="connsiteX215-3181" fmla="*/ 7309 w 9846"/>
              <a:gd name="connsiteY215-3182" fmla="*/ 3778 h 9913"/>
              <a:gd name="connsiteX216-3183" fmla="*/ 7350 w 9846"/>
              <a:gd name="connsiteY216-3184" fmla="*/ 3710 h 9913"/>
              <a:gd name="connsiteX217-3185" fmla="*/ 7421 w 9846"/>
              <a:gd name="connsiteY217-3186" fmla="*/ 3586 h 9913"/>
              <a:gd name="connsiteX218-3187" fmla="*/ 7551 w 9846"/>
              <a:gd name="connsiteY218-3188" fmla="*/ 3320 h 9913"/>
              <a:gd name="connsiteX219-3189" fmla="*/ 7662 w 9846"/>
              <a:gd name="connsiteY219-3190" fmla="*/ 3036 h 9913"/>
              <a:gd name="connsiteX220-3191" fmla="*/ 7731 w 9846"/>
              <a:gd name="connsiteY220-3192" fmla="*/ 2816 h 9913"/>
              <a:gd name="connsiteX221-3193" fmla="*/ 7772 w 9846"/>
              <a:gd name="connsiteY221-3194" fmla="*/ 2666 h 9913"/>
              <a:gd name="connsiteX222-3195" fmla="*/ 7804 w 9846"/>
              <a:gd name="connsiteY222-3196" fmla="*/ 2513 h 9913"/>
              <a:gd name="connsiteX223-3197" fmla="*/ 7834 w 9846"/>
              <a:gd name="connsiteY223-3198" fmla="*/ 2355 h 9913"/>
              <a:gd name="connsiteX224-3199" fmla="*/ 7854 w 9846"/>
              <a:gd name="connsiteY224-3200" fmla="*/ 2200 h 9913"/>
              <a:gd name="connsiteX225-3201" fmla="*/ 7867 w 9846"/>
              <a:gd name="connsiteY225-3202" fmla="*/ 2041 h 9913"/>
              <a:gd name="connsiteX226-3203" fmla="*/ 7875 w 9846"/>
              <a:gd name="connsiteY226-3204" fmla="*/ 1881 h 9913"/>
              <a:gd name="connsiteX227-3205" fmla="*/ 7873 w 9846"/>
              <a:gd name="connsiteY227-3206" fmla="*/ 1722 h 9913"/>
              <a:gd name="connsiteX228-3207" fmla="*/ 7865 w 9846"/>
              <a:gd name="connsiteY228-3208" fmla="*/ 1561 h 9913"/>
              <a:gd name="connsiteX229-3209" fmla="*/ 7851 w 9846"/>
              <a:gd name="connsiteY229-3210" fmla="*/ 1402 h 9913"/>
              <a:gd name="connsiteX230-3211" fmla="*/ 7840 w 9846"/>
              <a:gd name="connsiteY230-3212" fmla="*/ 1322 h 9913"/>
              <a:gd name="connsiteX231-3213" fmla="*/ 7820 w 9846"/>
              <a:gd name="connsiteY231-3214" fmla="*/ 1213 h 9913"/>
              <a:gd name="connsiteX232-3215" fmla="*/ 7796 w 9846"/>
              <a:gd name="connsiteY232-3216" fmla="*/ 1035 h 9913"/>
              <a:gd name="connsiteX233-3217" fmla="*/ 7787 w 9846"/>
              <a:gd name="connsiteY233-3218" fmla="*/ 913 h 9913"/>
              <a:gd name="connsiteX234-3219" fmla="*/ 7789 w 9846"/>
              <a:gd name="connsiteY234-3220" fmla="*/ 796 h 9913"/>
              <a:gd name="connsiteX235-3221" fmla="*/ 7807 w 9846"/>
              <a:gd name="connsiteY235-3222" fmla="*/ 685 h 9913"/>
              <a:gd name="connsiteX236-3223" fmla="*/ 7837 w 9846"/>
              <a:gd name="connsiteY236-3224" fmla="*/ 612 h 9913"/>
              <a:gd name="connsiteX237-3225" fmla="*/ 7860 w 9846"/>
              <a:gd name="connsiteY237-3226" fmla="*/ 565 h 9913"/>
              <a:gd name="connsiteX238-3227" fmla="*/ 7894 w 9846"/>
              <a:gd name="connsiteY238-3228" fmla="*/ 526 h 9913"/>
              <a:gd name="connsiteX239-3229" fmla="*/ 7930 w 9846"/>
              <a:gd name="connsiteY239-3230" fmla="*/ 491 h 9913"/>
              <a:gd name="connsiteX240-3231" fmla="*/ 7950 w 9846"/>
              <a:gd name="connsiteY240-3232" fmla="*/ 477 h 9913"/>
              <a:gd name="connsiteX241-3233" fmla="*/ 7987 w 9846"/>
              <a:gd name="connsiteY241-3234" fmla="*/ 457 h 9913"/>
              <a:gd name="connsiteX242-3235" fmla="*/ 8056 w 9846"/>
              <a:gd name="connsiteY242-3236" fmla="*/ 443 h 9913"/>
              <a:gd name="connsiteX243-3237" fmla="*/ 8124 w 9846"/>
              <a:gd name="connsiteY243-3238" fmla="*/ 452 h 9913"/>
              <a:gd name="connsiteX244-3239" fmla="*/ 8194 w 9846"/>
              <a:gd name="connsiteY244-3240" fmla="*/ 484 h 9913"/>
              <a:gd name="connsiteX245-3241" fmla="*/ 8261 w 9846"/>
              <a:gd name="connsiteY245-3242" fmla="*/ 531 h 9913"/>
              <a:gd name="connsiteX246-3243" fmla="*/ 8322 w 9846"/>
              <a:gd name="connsiteY246-3244" fmla="*/ 593 h 9913"/>
              <a:gd name="connsiteX247-3245" fmla="*/ 8378 w 9846"/>
              <a:gd name="connsiteY247-3246" fmla="*/ 663 h 9913"/>
              <a:gd name="connsiteX248-3247" fmla="*/ 8424 w 9846"/>
              <a:gd name="connsiteY248-3248" fmla="*/ 734 h 9913"/>
              <a:gd name="connsiteX249-3249" fmla="*/ 8445 w 9846"/>
              <a:gd name="connsiteY249-3250" fmla="*/ 770 h 9913"/>
              <a:gd name="connsiteX250-3251" fmla="*/ 8529 w 9846"/>
              <a:gd name="connsiteY250-3252" fmla="*/ 945 h 9913"/>
              <a:gd name="connsiteX251-3253" fmla="*/ 8671 w 9846"/>
              <a:gd name="connsiteY251-3254" fmla="*/ 1231 h 9913"/>
              <a:gd name="connsiteX252-3255" fmla="*/ 8745 w 9846"/>
              <a:gd name="connsiteY252-3256" fmla="*/ 1358 h 9913"/>
              <a:gd name="connsiteX253-3257" fmla="*/ 8800 w 9846"/>
              <a:gd name="connsiteY253-3258" fmla="*/ 1432 h 9913"/>
              <a:gd name="connsiteX254-3259" fmla="*/ 8856 w 9846"/>
              <a:gd name="connsiteY254-3260" fmla="*/ 1498 h 9913"/>
              <a:gd name="connsiteX255-3261" fmla="*/ 8912 w 9846"/>
              <a:gd name="connsiteY255-3262" fmla="*/ 1546 h 9913"/>
              <a:gd name="connsiteX256-3263" fmla="*/ 8974 w 9846"/>
              <a:gd name="connsiteY256-3264" fmla="*/ 1578 h 9913"/>
              <a:gd name="connsiteX257-3265" fmla="*/ 9037 w 9846"/>
              <a:gd name="connsiteY257-3266" fmla="*/ 1591 h 9913"/>
              <a:gd name="connsiteX258-3267" fmla="*/ 9103 w 9846"/>
              <a:gd name="connsiteY258-3268" fmla="*/ 1583 h 9913"/>
              <a:gd name="connsiteX259-3269" fmla="*/ 9174 w 9846"/>
              <a:gd name="connsiteY259-3270" fmla="*/ 1551 h 9913"/>
              <a:gd name="connsiteX260-3271" fmla="*/ 9247 w 9846"/>
              <a:gd name="connsiteY260-3272" fmla="*/ 1491 h 9913"/>
              <a:gd name="connsiteX261-3273" fmla="*/ 9324 w 9846"/>
              <a:gd name="connsiteY261-3274" fmla="*/ 1400 h 9913"/>
              <a:gd name="connsiteX262-3275" fmla="*/ 9364 w 9846"/>
              <a:gd name="connsiteY262-3276" fmla="*/ 1342 h 9913"/>
              <a:gd name="connsiteX263-3277" fmla="*/ 9403 w 9846"/>
              <a:gd name="connsiteY263-3278" fmla="*/ 1278 h 9913"/>
              <a:gd name="connsiteX264-3279" fmla="*/ 9471 w 9846"/>
              <a:gd name="connsiteY264-3280" fmla="*/ 1139 h 9913"/>
              <a:gd name="connsiteX265-3281" fmla="*/ 9527 w 9846"/>
              <a:gd name="connsiteY265-3282" fmla="*/ 986 h 9913"/>
              <a:gd name="connsiteX266-3283" fmla="*/ 9575 w 9846"/>
              <a:gd name="connsiteY266-3284" fmla="*/ 829 h 9913"/>
              <a:gd name="connsiteX267-3285" fmla="*/ 9596 w 9846"/>
              <a:gd name="connsiteY267-3286" fmla="*/ 749 h 9913"/>
              <a:gd name="connsiteX268-3287" fmla="*/ 9647 w 9846"/>
              <a:gd name="connsiteY268-3288" fmla="*/ 559 h 9913"/>
              <a:gd name="connsiteX269-3289" fmla="*/ 9733 w 9846"/>
              <a:gd name="connsiteY269-3290" fmla="*/ 267 h 9913"/>
              <a:gd name="connsiteX270-3291" fmla="*/ 9803 w 9846"/>
              <a:gd name="connsiteY270-3292" fmla="*/ 84 h 9913"/>
              <a:gd name="connsiteX271-3293" fmla="*/ 9846 w 9846"/>
              <a:gd name="connsiteY271-3294" fmla="*/ 0 h 9913"/>
              <a:gd name="connsiteX0-3295" fmla="*/ 28 w 9876"/>
              <a:gd name="connsiteY0-3296" fmla="*/ 9898 h 9898"/>
              <a:gd name="connsiteX1-3297" fmla="*/ 175 w 9876"/>
              <a:gd name="connsiteY1-3298" fmla="*/ 9782 h 9898"/>
              <a:gd name="connsiteX2-3299" fmla="*/ 313 w 9876"/>
              <a:gd name="connsiteY2-3300" fmla="*/ 9654 h 9898"/>
              <a:gd name="connsiteX3-3301" fmla="*/ 443 w 9876"/>
              <a:gd name="connsiteY3-3302" fmla="*/ 9510 h 9898"/>
              <a:gd name="connsiteX4-3303" fmla="*/ 562 w 9876"/>
              <a:gd name="connsiteY4-3304" fmla="*/ 9352 h 9898"/>
              <a:gd name="connsiteX5-3305" fmla="*/ 667 w 9876"/>
              <a:gd name="connsiteY5-3306" fmla="*/ 9183 h 9898"/>
              <a:gd name="connsiteX6-3307" fmla="*/ 759 w 9876"/>
              <a:gd name="connsiteY6-3308" fmla="*/ 8996 h 9898"/>
              <a:gd name="connsiteX7-3309" fmla="*/ 836 w 9876"/>
              <a:gd name="connsiteY7-3310" fmla="*/ 8800 h 9898"/>
              <a:gd name="connsiteX8-3311" fmla="*/ 894 w 9876"/>
              <a:gd name="connsiteY8-3312" fmla="*/ 8587 h 9898"/>
              <a:gd name="connsiteX9-3313" fmla="*/ 915 w 9876"/>
              <a:gd name="connsiteY9-3314" fmla="*/ 8475 h 9898"/>
              <a:gd name="connsiteX10-3315" fmla="*/ 930 w 9876"/>
              <a:gd name="connsiteY10-3316" fmla="*/ 8384 h 9898"/>
              <a:gd name="connsiteX11-3317" fmla="*/ 946 w 9876"/>
              <a:gd name="connsiteY11-3318" fmla="*/ 8199 h 9898"/>
              <a:gd name="connsiteX12-3319" fmla="*/ 949 w 9876"/>
              <a:gd name="connsiteY12-3320" fmla="*/ 8018 h 9898"/>
              <a:gd name="connsiteX13-3321" fmla="*/ 932 w 9876"/>
              <a:gd name="connsiteY13-3322" fmla="*/ 7835 h 9898"/>
              <a:gd name="connsiteX14-3323" fmla="*/ 901 w 9876"/>
              <a:gd name="connsiteY14-3324" fmla="*/ 7659 h 9898"/>
              <a:gd name="connsiteX15-3325" fmla="*/ 850 w 9876"/>
              <a:gd name="connsiteY15-3326" fmla="*/ 7489 h 9898"/>
              <a:gd name="connsiteX16-3327" fmla="*/ 785 w 9876"/>
              <a:gd name="connsiteY16-3328" fmla="*/ 7332 h 9898"/>
              <a:gd name="connsiteX17-3329" fmla="*/ 700 w 9876"/>
              <a:gd name="connsiteY17-3330" fmla="*/ 7183 h 9898"/>
              <a:gd name="connsiteX18-3331" fmla="*/ 649 w 9876"/>
              <a:gd name="connsiteY18-3332" fmla="*/ 7114 h 9898"/>
              <a:gd name="connsiteX19-3333" fmla="*/ 617 w 9876"/>
              <a:gd name="connsiteY19-3334" fmla="*/ 7074 h 9898"/>
              <a:gd name="connsiteX20-3335" fmla="*/ 550 w 9876"/>
              <a:gd name="connsiteY20-3336" fmla="*/ 7011 h 9898"/>
              <a:gd name="connsiteX21-3337" fmla="*/ 486 w 9876"/>
              <a:gd name="connsiteY21-3338" fmla="*/ 6965 h 9898"/>
              <a:gd name="connsiteX22-3339" fmla="*/ 422 w 9876"/>
              <a:gd name="connsiteY22-3340" fmla="*/ 6937 h 9898"/>
              <a:gd name="connsiteX23-3341" fmla="*/ 360 w 9876"/>
              <a:gd name="connsiteY23-3342" fmla="*/ 6926 h 9898"/>
              <a:gd name="connsiteX24-3343" fmla="*/ 300 w 9876"/>
              <a:gd name="connsiteY24-3344" fmla="*/ 6931 h 9898"/>
              <a:gd name="connsiteX25-3345" fmla="*/ 242 w 9876"/>
              <a:gd name="connsiteY25-3346" fmla="*/ 6950 h 9898"/>
              <a:gd name="connsiteX26-3347" fmla="*/ 189 w 9876"/>
              <a:gd name="connsiteY26-3348" fmla="*/ 6983 h 9898"/>
              <a:gd name="connsiteX27-3349" fmla="*/ 142 w 9876"/>
              <a:gd name="connsiteY27-3350" fmla="*/ 7029 h 9898"/>
              <a:gd name="connsiteX28-3351" fmla="*/ 100 w 9876"/>
              <a:gd name="connsiteY28-3352" fmla="*/ 7089 h 9898"/>
              <a:gd name="connsiteX29-3353" fmla="*/ 65 w 9876"/>
              <a:gd name="connsiteY29-3354" fmla="*/ 7160 h 9898"/>
              <a:gd name="connsiteX30-3355" fmla="*/ 35 w 9876"/>
              <a:gd name="connsiteY30-3356" fmla="*/ 7240 h 9898"/>
              <a:gd name="connsiteX31-3357" fmla="*/ 16 w 9876"/>
              <a:gd name="connsiteY31-3358" fmla="*/ 7332 h 9898"/>
              <a:gd name="connsiteX32-3359" fmla="*/ 3 w 9876"/>
              <a:gd name="connsiteY32-3360" fmla="*/ 7427 h 9898"/>
              <a:gd name="connsiteX33-3361" fmla="*/ 0 w 9876"/>
              <a:gd name="connsiteY33-3362" fmla="*/ 7533 h 9898"/>
              <a:gd name="connsiteX34-3363" fmla="*/ 7 w 9876"/>
              <a:gd name="connsiteY34-3364" fmla="*/ 7643 h 9898"/>
              <a:gd name="connsiteX35-3365" fmla="*/ 14 w 9876"/>
              <a:gd name="connsiteY35-3366" fmla="*/ 7700 h 9898"/>
              <a:gd name="connsiteX36-3367" fmla="*/ 29 w 9876"/>
              <a:gd name="connsiteY36-3368" fmla="*/ 7798 h 9898"/>
              <a:gd name="connsiteX37-3369" fmla="*/ 75 w 9876"/>
              <a:gd name="connsiteY37-3370" fmla="*/ 7983 h 9898"/>
              <a:gd name="connsiteX38-3371" fmla="*/ 136 w 9876"/>
              <a:gd name="connsiteY38-3372" fmla="*/ 8162 h 9898"/>
              <a:gd name="connsiteX39-3373" fmla="*/ 211 w 9876"/>
              <a:gd name="connsiteY39-3374" fmla="*/ 8334 h 9898"/>
              <a:gd name="connsiteX40-3375" fmla="*/ 300 w 9876"/>
              <a:gd name="connsiteY40-3376" fmla="*/ 8494 h 9898"/>
              <a:gd name="connsiteX41-3377" fmla="*/ 396 w 9876"/>
              <a:gd name="connsiteY41-3378" fmla="*/ 8646 h 9898"/>
              <a:gd name="connsiteX42-3379" fmla="*/ 504 w 9876"/>
              <a:gd name="connsiteY42-3380" fmla="*/ 8788 h 9898"/>
              <a:gd name="connsiteX43-3381" fmla="*/ 622 w 9876"/>
              <a:gd name="connsiteY43-3382" fmla="*/ 8920 h 9898"/>
              <a:gd name="connsiteX44-3383" fmla="*/ 745 w 9876"/>
              <a:gd name="connsiteY44-3384" fmla="*/ 9042 h 9898"/>
              <a:gd name="connsiteX45-3385" fmla="*/ 875 w 9876"/>
              <a:gd name="connsiteY45-3386" fmla="*/ 9148 h 9898"/>
              <a:gd name="connsiteX46-3387" fmla="*/ 1006 w 9876"/>
              <a:gd name="connsiteY46-3388" fmla="*/ 9241 h 9898"/>
              <a:gd name="connsiteX47-3389" fmla="*/ 1143 w 9876"/>
              <a:gd name="connsiteY47-3390" fmla="*/ 9323 h 9898"/>
              <a:gd name="connsiteX48-3391" fmla="*/ 1278 w 9876"/>
              <a:gd name="connsiteY48-3392" fmla="*/ 9391 h 9898"/>
              <a:gd name="connsiteX49-3393" fmla="*/ 1416 w 9876"/>
              <a:gd name="connsiteY49-3394" fmla="*/ 9443 h 9898"/>
              <a:gd name="connsiteX50-3395" fmla="*/ 1552 w 9876"/>
              <a:gd name="connsiteY50-3396" fmla="*/ 9477 h 9898"/>
              <a:gd name="connsiteX51-3397" fmla="*/ 1684 w 9876"/>
              <a:gd name="connsiteY51-3398" fmla="*/ 9499 h 9898"/>
              <a:gd name="connsiteX52-3399" fmla="*/ 1747 w 9876"/>
              <a:gd name="connsiteY52-3400" fmla="*/ 9500 h 9898"/>
              <a:gd name="connsiteX53-3401" fmla="*/ 1821 w 9876"/>
              <a:gd name="connsiteY53-3402" fmla="*/ 9499 h 9898"/>
              <a:gd name="connsiteX54-3403" fmla="*/ 1967 w 9876"/>
              <a:gd name="connsiteY54-3404" fmla="*/ 9476 h 9898"/>
              <a:gd name="connsiteX55-3405" fmla="*/ 2103 w 9876"/>
              <a:gd name="connsiteY55-3406" fmla="*/ 9427 h 9898"/>
              <a:gd name="connsiteX56-3407" fmla="*/ 2235 w 9876"/>
              <a:gd name="connsiteY56-3408" fmla="*/ 9352 h 9898"/>
              <a:gd name="connsiteX57-3409" fmla="*/ 2352 w 9876"/>
              <a:gd name="connsiteY57-3410" fmla="*/ 9254 h 9898"/>
              <a:gd name="connsiteX58-3411" fmla="*/ 2460 w 9876"/>
              <a:gd name="connsiteY58-3412" fmla="*/ 9126 h 9898"/>
              <a:gd name="connsiteX59-3413" fmla="*/ 2529 w 9876"/>
              <a:gd name="connsiteY59-3414" fmla="*/ 9017 h 9898"/>
              <a:gd name="connsiteX60-3415" fmla="*/ 2570 w 9876"/>
              <a:gd name="connsiteY60-3416" fmla="*/ 8935 h 9898"/>
              <a:gd name="connsiteX61-3417" fmla="*/ 2606 w 9876"/>
              <a:gd name="connsiteY61-3418" fmla="*/ 8847 h 9898"/>
              <a:gd name="connsiteX62-3419" fmla="*/ 2641 w 9876"/>
              <a:gd name="connsiteY62-3420" fmla="*/ 8753 h 9898"/>
              <a:gd name="connsiteX63-3421" fmla="*/ 2654 w 9876"/>
              <a:gd name="connsiteY63-3422" fmla="*/ 8702 h 9898"/>
              <a:gd name="connsiteX64-3423" fmla="*/ 2672 w 9876"/>
              <a:gd name="connsiteY64-3424" fmla="*/ 8623 h 9898"/>
              <a:gd name="connsiteX65-3425" fmla="*/ 2702 w 9876"/>
              <a:gd name="connsiteY65-3426" fmla="*/ 8466 h 9898"/>
              <a:gd name="connsiteX66-3427" fmla="*/ 2716 w 9876"/>
              <a:gd name="connsiteY66-3428" fmla="*/ 8319 h 9898"/>
              <a:gd name="connsiteX67-3429" fmla="*/ 2720 w 9876"/>
              <a:gd name="connsiteY67-3430" fmla="*/ 8176 h 9898"/>
              <a:gd name="connsiteX68-3431" fmla="*/ 2712 w 9876"/>
              <a:gd name="connsiteY68-3432" fmla="*/ 8040 h 9898"/>
              <a:gd name="connsiteX69-3433" fmla="*/ 2693 w 9876"/>
              <a:gd name="connsiteY69-3434" fmla="*/ 7907 h 9898"/>
              <a:gd name="connsiteX70-3435" fmla="*/ 2667 w 9876"/>
              <a:gd name="connsiteY70-3436" fmla="*/ 7775 h 9898"/>
              <a:gd name="connsiteX71-3437" fmla="*/ 2632 w 9876"/>
              <a:gd name="connsiteY71-3438" fmla="*/ 7649 h 9898"/>
              <a:gd name="connsiteX72-3439" fmla="*/ 2568 w 9876"/>
              <a:gd name="connsiteY72-3440" fmla="*/ 7463 h 9898"/>
              <a:gd name="connsiteX73-3441" fmla="*/ 2465 w 9876"/>
              <a:gd name="connsiteY73-3442" fmla="*/ 7219 h 9898"/>
              <a:gd name="connsiteX74-3443" fmla="*/ 2290 w 9876"/>
              <a:gd name="connsiteY74-3444" fmla="*/ 6857 h 9898"/>
              <a:gd name="connsiteX75-3445" fmla="*/ 2172 w 9876"/>
              <a:gd name="connsiteY75-3446" fmla="*/ 6604 h 9898"/>
              <a:gd name="connsiteX76-3447" fmla="*/ 2007 w 9876"/>
              <a:gd name="connsiteY76-3448" fmla="*/ 6262 h 9898"/>
              <a:gd name="connsiteX77-3449" fmla="*/ 1707 w 9876"/>
              <a:gd name="connsiteY77-3450" fmla="*/ 5639 h 9898"/>
              <a:gd name="connsiteX78-3451" fmla="*/ 1559 w 9876"/>
              <a:gd name="connsiteY78-3452" fmla="*/ 5301 h 9898"/>
              <a:gd name="connsiteX79-3453" fmla="*/ 1466 w 9876"/>
              <a:gd name="connsiteY79-3454" fmla="*/ 5070 h 9898"/>
              <a:gd name="connsiteX80-3455" fmla="*/ 1382 w 9876"/>
              <a:gd name="connsiteY80-3456" fmla="*/ 4836 h 9898"/>
              <a:gd name="connsiteX81-3457" fmla="*/ 1311 w 9876"/>
              <a:gd name="connsiteY81-3458" fmla="*/ 4601 h 9898"/>
              <a:gd name="connsiteX82-3459" fmla="*/ 1256 w 9876"/>
              <a:gd name="connsiteY82-3460" fmla="*/ 4363 h 9898"/>
              <a:gd name="connsiteX83-3461" fmla="*/ 1217 w 9876"/>
              <a:gd name="connsiteY83-3462" fmla="*/ 4130 h 9898"/>
              <a:gd name="connsiteX84-3463" fmla="*/ 1198 w 9876"/>
              <a:gd name="connsiteY84-3464" fmla="*/ 3900 h 9898"/>
              <a:gd name="connsiteX85-3465" fmla="*/ 1201 w 9876"/>
              <a:gd name="connsiteY85-3466" fmla="*/ 3730 h 9898"/>
              <a:gd name="connsiteX86-3467" fmla="*/ 1210 w 9876"/>
              <a:gd name="connsiteY86-3468" fmla="*/ 3622 h 9898"/>
              <a:gd name="connsiteX87-3469" fmla="*/ 1226 w 9876"/>
              <a:gd name="connsiteY87-3470" fmla="*/ 3512 h 9898"/>
              <a:gd name="connsiteX88-3471" fmla="*/ 1251 w 9876"/>
              <a:gd name="connsiteY88-3472" fmla="*/ 3406 h 9898"/>
              <a:gd name="connsiteX89-3473" fmla="*/ 1280 w 9876"/>
              <a:gd name="connsiteY89-3474" fmla="*/ 3302 h 9898"/>
              <a:gd name="connsiteX90-3475" fmla="*/ 1320 w 9876"/>
              <a:gd name="connsiteY90-3476" fmla="*/ 3200 h 9898"/>
              <a:gd name="connsiteX91-3477" fmla="*/ 1342 w 9876"/>
              <a:gd name="connsiteY91-3478" fmla="*/ 3152 h 9898"/>
              <a:gd name="connsiteX92-3479" fmla="*/ 1375 w 9876"/>
              <a:gd name="connsiteY92-3480" fmla="*/ 3081 h 9898"/>
              <a:gd name="connsiteX93-3481" fmla="*/ 1452 w 9876"/>
              <a:gd name="connsiteY93-3482" fmla="*/ 2963 h 9898"/>
              <a:gd name="connsiteX94-3483" fmla="*/ 1541 w 9876"/>
              <a:gd name="connsiteY94-3484" fmla="*/ 2859 h 9898"/>
              <a:gd name="connsiteX95-3485" fmla="*/ 1636 w 9876"/>
              <a:gd name="connsiteY95-3486" fmla="*/ 2773 h 9898"/>
              <a:gd name="connsiteX96-3487" fmla="*/ 1740 w 9876"/>
              <a:gd name="connsiteY96-3488" fmla="*/ 2702 h 9898"/>
              <a:gd name="connsiteX97-3489" fmla="*/ 1851 w 9876"/>
              <a:gd name="connsiteY97-3490" fmla="*/ 2644 h 9898"/>
              <a:gd name="connsiteX98-3491" fmla="*/ 1967 w 9876"/>
              <a:gd name="connsiteY98-3492" fmla="*/ 2604 h 9898"/>
              <a:gd name="connsiteX99-3493" fmla="*/ 2084 w 9876"/>
              <a:gd name="connsiteY99-3494" fmla="*/ 2575 h 9898"/>
              <a:gd name="connsiteX100-3495" fmla="*/ 2206 w 9876"/>
              <a:gd name="connsiteY100-3496" fmla="*/ 2559 h 9898"/>
              <a:gd name="connsiteX101-3497" fmla="*/ 2330 w 9876"/>
              <a:gd name="connsiteY101-3498" fmla="*/ 2554 h 9898"/>
              <a:gd name="connsiteX102-3499" fmla="*/ 2454 w 9876"/>
              <a:gd name="connsiteY102-3500" fmla="*/ 2560 h 9898"/>
              <a:gd name="connsiteX103-3501" fmla="*/ 2575 w 9876"/>
              <a:gd name="connsiteY103-3502" fmla="*/ 2577 h 9898"/>
              <a:gd name="connsiteX104-3503" fmla="*/ 2693 w 9876"/>
              <a:gd name="connsiteY104-3504" fmla="*/ 2604 h 9898"/>
              <a:gd name="connsiteX105-3505" fmla="*/ 2809 w 9876"/>
              <a:gd name="connsiteY105-3506" fmla="*/ 2638 h 9898"/>
              <a:gd name="connsiteX106-3507" fmla="*/ 2920 w 9876"/>
              <a:gd name="connsiteY106-3508" fmla="*/ 2680 h 9898"/>
              <a:gd name="connsiteX107-3509" fmla="*/ 3023 w 9876"/>
              <a:gd name="connsiteY107-3510" fmla="*/ 2732 h 9898"/>
              <a:gd name="connsiteX108-3511" fmla="*/ 3074 w 9876"/>
              <a:gd name="connsiteY108-3512" fmla="*/ 2760 h 9898"/>
              <a:gd name="connsiteX109-3513" fmla="*/ 3129 w 9876"/>
              <a:gd name="connsiteY109-3514" fmla="*/ 2793 h 9898"/>
              <a:gd name="connsiteX110-3515" fmla="*/ 3241 w 9876"/>
              <a:gd name="connsiteY110-3516" fmla="*/ 2869 h 9898"/>
              <a:gd name="connsiteX111-3517" fmla="*/ 3347 w 9876"/>
              <a:gd name="connsiteY111-3518" fmla="*/ 2954 h 9898"/>
              <a:gd name="connsiteX112-3519" fmla="*/ 3452 w 9876"/>
              <a:gd name="connsiteY112-3520" fmla="*/ 3044 h 9898"/>
              <a:gd name="connsiteX113-3521" fmla="*/ 3603 w 9876"/>
              <a:gd name="connsiteY113-3522" fmla="*/ 3196 h 9898"/>
              <a:gd name="connsiteX114-3523" fmla="*/ 3794 w 9876"/>
              <a:gd name="connsiteY114-3524" fmla="*/ 3422 h 9898"/>
              <a:gd name="connsiteX115-3525" fmla="*/ 3966 w 9876"/>
              <a:gd name="connsiteY115-3526" fmla="*/ 3671 h 9898"/>
              <a:gd name="connsiteX116-3527" fmla="*/ 4124 w 9876"/>
              <a:gd name="connsiteY116-3528" fmla="*/ 3941 h 9898"/>
              <a:gd name="connsiteX117-3529" fmla="*/ 4267 w 9876"/>
              <a:gd name="connsiteY117-3530" fmla="*/ 4227 h 9898"/>
              <a:gd name="connsiteX118-3531" fmla="*/ 4387 w 9876"/>
              <a:gd name="connsiteY118-3532" fmla="*/ 4525 h 9898"/>
              <a:gd name="connsiteX119-3533" fmla="*/ 4438 w 9876"/>
              <a:gd name="connsiteY119-3534" fmla="*/ 4682 h 9898"/>
              <a:gd name="connsiteX120-3535" fmla="*/ 4478 w 9876"/>
              <a:gd name="connsiteY120-3536" fmla="*/ 4796 h 9898"/>
              <a:gd name="connsiteX121-3537" fmla="*/ 4542 w 9876"/>
              <a:gd name="connsiteY121-3538" fmla="*/ 5032 h 9898"/>
              <a:gd name="connsiteX122-3539" fmla="*/ 4595 w 9876"/>
              <a:gd name="connsiteY122-3540" fmla="*/ 5270 h 9898"/>
              <a:gd name="connsiteX123-3541" fmla="*/ 4639 w 9876"/>
              <a:gd name="connsiteY123-3542" fmla="*/ 5510 h 9898"/>
              <a:gd name="connsiteX124-3543" fmla="*/ 4697 w 9876"/>
              <a:gd name="connsiteY124-3544" fmla="*/ 5876 h 9898"/>
              <a:gd name="connsiteX125-3545" fmla="*/ 4769 w 9876"/>
              <a:gd name="connsiteY125-3546" fmla="*/ 6363 h 9898"/>
              <a:gd name="connsiteX126-3547" fmla="*/ 4827 w 9876"/>
              <a:gd name="connsiteY126-3548" fmla="*/ 6725 h 9898"/>
              <a:gd name="connsiteX127-3549" fmla="*/ 4872 w 9876"/>
              <a:gd name="connsiteY127-3550" fmla="*/ 6963 h 9898"/>
              <a:gd name="connsiteX128-3551" fmla="*/ 4926 w 9876"/>
              <a:gd name="connsiteY128-3552" fmla="*/ 7195 h 9898"/>
              <a:gd name="connsiteX129-3553" fmla="*/ 4989 w 9876"/>
              <a:gd name="connsiteY129-3554" fmla="*/ 7424 h 9898"/>
              <a:gd name="connsiteX130-3555" fmla="*/ 5064 w 9876"/>
              <a:gd name="connsiteY130-3556" fmla="*/ 7648 h 9898"/>
              <a:gd name="connsiteX131-3557" fmla="*/ 5153 w 9876"/>
              <a:gd name="connsiteY131-3558" fmla="*/ 7861 h 9898"/>
              <a:gd name="connsiteX132-3559" fmla="*/ 5262 w 9876"/>
              <a:gd name="connsiteY132-3560" fmla="*/ 8069 h 9898"/>
              <a:gd name="connsiteX133-3561" fmla="*/ 5387 w 9876"/>
              <a:gd name="connsiteY133-3562" fmla="*/ 8266 h 9898"/>
              <a:gd name="connsiteX134-3563" fmla="*/ 5458 w 9876"/>
              <a:gd name="connsiteY134-3564" fmla="*/ 8361 h 9898"/>
              <a:gd name="connsiteX135-3565" fmla="*/ 5489 w 9876"/>
              <a:gd name="connsiteY135-3566" fmla="*/ 8400 h 9898"/>
              <a:gd name="connsiteX136-3567" fmla="*/ 5556 w 9876"/>
              <a:gd name="connsiteY136-3568" fmla="*/ 8471 h 9898"/>
              <a:gd name="connsiteX137-3569" fmla="*/ 5622 w 9876"/>
              <a:gd name="connsiteY137-3570" fmla="*/ 8532 h 9898"/>
              <a:gd name="connsiteX138-3571" fmla="*/ 5691 w 9876"/>
              <a:gd name="connsiteY138-3572" fmla="*/ 8586 h 9898"/>
              <a:gd name="connsiteX139-3573" fmla="*/ 5758 w 9876"/>
              <a:gd name="connsiteY139-3574" fmla="*/ 8626 h 9898"/>
              <a:gd name="connsiteX140-3575" fmla="*/ 5828 w 9876"/>
              <a:gd name="connsiteY140-3576" fmla="*/ 8656 h 9898"/>
              <a:gd name="connsiteX141-3577" fmla="*/ 5897 w 9876"/>
              <a:gd name="connsiteY141-3578" fmla="*/ 8679 h 9898"/>
              <a:gd name="connsiteX142-3579" fmla="*/ 5968 w 9876"/>
              <a:gd name="connsiteY142-3580" fmla="*/ 8691 h 9898"/>
              <a:gd name="connsiteX143-3581" fmla="*/ 6038 w 9876"/>
              <a:gd name="connsiteY143-3582" fmla="*/ 8691 h 9898"/>
              <a:gd name="connsiteX144-3583" fmla="*/ 6108 w 9876"/>
              <a:gd name="connsiteY144-3584" fmla="*/ 8683 h 9898"/>
              <a:gd name="connsiteX145-3585" fmla="*/ 6178 w 9876"/>
              <a:gd name="connsiteY145-3586" fmla="*/ 8662 h 9898"/>
              <a:gd name="connsiteX146-3587" fmla="*/ 6248 w 9876"/>
              <a:gd name="connsiteY146-3588" fmla="*/ 8634 h 9898"/>
              <a:gd name="connsiteX147-3589" fmla="*/ 6318 w 9876"/>
              <a:gd name="connsiteY147-3590" fmla="*/ 8597 h 9898"/>
              <a:gd name="connsiteX148-3591" fmla="*/ 6386 w 9876"/>
              <a:gd name="connsiteY148-3592" fmla="*/ 8546 h 9898"/>
              <a:gd name="connsiteX149-3593" fmla="*/ 6454 w 9876"/>
              <a:gd name="connsiteY149-3594" fmla="*/ 8488 h 9898"/>
              <a:gd name="connsiteX150-3595" fmla="*/ 6521 w 9876"/>
              <a:gd name="connsiteY150-3596" fmla="*/ 8418 h 9898"/>
              <a:gd name="connsiteX151-3597" fmla="*/ 6555 w 9876"/>
              <a:gd name="connsiteY151-3598" fmla="*/ 8380 h 9898"/>
              <a:gd name="connsiteX152-3599" fmla="*/ 6584 w 9876"/>
              <a:gd name="connsiteY152-3600" fmla="*/ 8344 h 9898"/>
              <a:gd name="connsiteX153-3601" fmla="*/ 6638 w 9876"/>
              <a:gd name="connsiteY153-3602" fmla="*/ 8269 h 9898"/>
              <a:gd name="connsiteX154-3603" fmla="*/ 6682 w 9876"/>
              <a:gd name="connsiteY154-3604" fmla="*/ 8188 h 9898"/>
              <a:gd name="connsiteX155-3605" fmla="*/ 6721 w 9876"/>
              <a:gd name="connsiteY155-3606" fmla="*/ 8104 h 9898"/>
              <a:gd name="connsiteX156-3607" fmla="*/ 6768 w 9876"/>
              <a:gd name="connsiteY156-3608" fmla="*/ 7975 h 9898"/>
              <a:gd name="connsiteX157-3609" fmla="*/ 6815 w 9876"/>
              <a:gd name="connsiteY157-3610" fmla="*/ 7792 h 9898"/>
              <a:gd name="connsiteX158-3611" fmla="*/ 6845 w 9876"/>
              <a:gd name="connsiteY158-3612" fmla="*/ 7602 h 9898"/>
              <a:gd name="connsiteX159-3613" fmla="*/ 6864 w 9876"/>
              <a:gd name="connsiteY159-3614" fmla="*/ 7404 h 9898"/>
              <a:gd name="connsiteX160-3615" fmla="*/ 6880 w 9876"/>
              <a:gd name="connsiteY160-3616" fmla="*/ 7103 h 9898"/>
              <a:gd name="connsiteX161-3617" fmla="*/ 6888 w 9876"/>
              <a:gd name="connsiteY161-3618" fmla="*/ 6902 h 9898"/>
              <a:gd name="connsiteX162-3619" fmla="*/ 6900 w 9876"/>
              <a:gd name="connsiteY162-3620" fmla="*/ 6631 h 9898"/>
              <a:gd name="connsiteX163-3621" fmla="*/ 6914 w 9876"/>
              <a:gd name="connsiteY163-3622" fmla="*/ 6085 h 9898"/>
              <a:gd name="connsiteX164-3623" fmla="*/ 6914 w 9876"/>
              <a:gd name="connsiteY164-3624" fmla="*/ 5538 h 9898"/>
              <a:gd name="connsiteX165-3625" fmla="*/ 6903 w 9876"/>
              <a:gd name="connsiteY165-3626" fmla="*/ 4994 h 9898"/>
              <a:gd name="connsiteX166-3627" fmla="*/ 6894 w 9876"/>
              <a:gd name="connsiteY166-3628" fmla="*/ 4721 h 9898"/>
              <a:gd name="connsiteX167-3629" fmla="*/ 6891 w 9876"/>
              <a:gd name="connsiteY167-3630" fmla="*/ 4658 h 9898"/>
              <a:gd name="connsiteX168-3631" fmla="*/ 6879 w 9876"/>
              <a:gd name="connsiteY168-3632" fmla="*/ 4525 h 9898"/>
              <a:gd name="connsiteX169-3633" fmla="*/ 6860 w 9876"/>
              <a:gd name="connsiteY169-3634" fmla="*/ 4399 h 9898"/>
              <a:gd name="connsiteX170-3635" fmla="*/ 6830 w 9876"/>
              <a:gd name="connsiteY170-3636" fmla="*/ 4276 h 9898"/>
              <a:gd name="connsiteX171-3637" fmla="*/ 6800 w 9876"/>
              <a:gd name="connsiteY171-3638" fmla="*/ 4156 h 9898"/>
              <a:gd name="connsiteX172-3639" fmla="*/ 6759 w 9876"/>
              <a:gd name="connsiteY172-3640" fmla="*/ 4041 h 9898"/>
              <a:gd name="connsiteX173-3641" fmla="*/ 6712 w 9876"/>
              <a:gd name="connsiteY173-3642" fmla="*/ 3930 h 9898"/>
              <a:gd name="connsiteX174-3643" fmla="*/ 6660 w 9876"/>
              <a:gd name="connsiteY174-3644" fmla="*/ 3826 h 9898"/>
              <a:gd name="connsiteX175-3645" fmla="*/ 6601 w 9876"/>
              <a:gd name="connsiteY175-3646" fmla="*/ 3730 h 9898"/>
              <a:gd name="connsiteX176-3647" fmla="*/ 6537 w 9876"/>
              <a:gd name="connsiteY176-3648" fmla="*/ 3642 h 9898"/>
              <a:gd name="connsiteX177-3649" fmla="*/ 6466 w 9876"/>
              <a:gd name="connsiteY177-3650" fmla="*/ 3563 h 9898"/>
              <a:gd name="connsiteX178-3651" fmla="*/ 6390 w 9876"/>
              <a:gd name="connsiteY178-3652" fmla="*/ 3492 h 9898"/>
              <a:gd name="connsiteX179-3653" fmla="*/ 6311 w 9876"/>
              <a:gd name="connsiteY179-3654" fmla="*/ 3434 h 9898"/>
              <a:gd name="connsiteX180-3655" fmla="*/ 6226 w 9876"/>
              <a:gd name="connsiteY180-3656" fmla="*/ 3382 h 9898"/>
              <a:gd name="connsiteX181-3657" fmla="*/ 6135 w 9876"/>
              <a:gd name="connsiteY181-3658" fmla="*/ 3347 h 9898"/>
              <a:gd name="connsiteX182-3659" fmla="*/ 6039 w 9876"/>
              <a:gd name="connsiteY182-3660" fmla="*/ 3324 h 9898"/>
              <a:gd name="connsiteX183-3661" fmla="*/ 5989 w 9876"/>
              <a:gd name="connsiteY183-3662" fmla="*/ 3319 h 9898"/>
              <a:gd name="connsiteX184-3663" fmla="*/ 5964 w 9876"/>
              <a:gd name="connsiteY184-3664" fmla="*/ 3318 h 9898"/>
              <a:gd name="connsiteX185-3665" fmla="*/ 5912 w 9876"/>
              <a:gd name="connsiteY185-3666" fmla="*/ 3323 h 9898"/>
              <a:gd name="connsiteX186-3667" fmla="*/ 5860 w 9876"/>
              <a:gd name="connsiteY186-3668" fmla="*/ 3337 h 9898"/>
              <a:gd name="connsiteX187-3669" fmla="*/ 5811 w 9876"/>
              <a:gd name="connsiteY187-3670" fmla="*/ 3362 h 9898"/>
              <a:gd name="connsiteX188-3671" fmla="*/ 5765 w 9876"/>
              <a:gd name="connsiteY188-3672" fmla="*/ 3398 h 9898"/>
              <a:gd name="connsiteX189-3673" fmla="*/ 5724 w 9876"/>
              <a:gd name="connsiteY189-3674" fmla="*/ 3443 h 9898"/>
              <a:gd name="connsiteX190-3675" fmla="*/ 5692 w 9876"/>
              <a:gd name="connsiteY190-3676" fmla="*/ 3495 h 9898"/>
              <a:gd name="connsiteX191-3677" fmla="*/ 5667 w 9876"/>
              <a:gd name="connsiteY191-3678" fmla="*/ 3555 h 9898"/>
              <a:gd name="connsiteX192-3679" fmla="*/ 5658 w 9876"/>
              <a:gd name="connsiteY192-3680" fmla="*/ 3588 h 9898"/>
              <a:gd name="connsiteX193-3681" fmla="*/ 5654 w 9876"/>
              <a:gd name="connsiteY193-3682" fmla="*/ 3616 h 9898"/>
              <a:gd name="connsiteX194-3683" fmla="*/ 5648 w 9876"/>
              <a:gd name="connsiteY194-3684" fmla="*/ 3668 h 9898"/>
              <a:gd name="connsiteX195-3685" fmla="*/ 5653 w 9876"/>
              <a:gd name="connsiteY195-3686" fmla="*/ 3749 h 9898"/>
              <a:gd name="connsiteX196-3687" fmla="*/ 5674 w 9876"/>
              <a:gd name="connsiteY196-3688" fmla="*/ 3856 h 9898"/>
              <a:gd name="connsiteX197-3689" fmla="*/ 5714 w 9876"/>
              <a:gd name="connsiteY197-3690" fmla="*/ 3950 h 9898"/>
              <a:gd name="connsiteX198-3691" fmla="*/ 5739 w 9876"/>
              <a:gd name="connsiteY198-3692" fmla="*/ 3993 h 9898"/>
              <a:gd name="connsiteX199-3693" fmla="*/ 5787 w 9876"/>
              <a:gd name="connsiteY199-3694" fmla="*/ 4065 h 9898"/>
              <a:gd name="connsiteX200-3695" fmla="*/ 5886 w 9876"/>
              <a:gd name="connsiteY200-3696" fmla="*/ 4186 h 9898"/>
              <a:gd name="connsiteX201-3697" fmla="*/ 5986 w 9876"/>
              <a:gd name="connsiteY201-3698" fmla="*/ 4285 h 9898"/>
              <a:gd name="connsiteX202-3699" fmla="*/ 6091 w 9876"/>
              <a:gd name="connsiteY202-3700" fmla="*/ 4363 h 9898"/>
              <a:gd name="connsiteX203-3701" fmla="*/ 6194 w 9876"/>
              <a:gd name="connsiteY203-3702" fmla="*/ 4415 h 9898"/>
              <a:gd name="connsiteX204-3703" fmla="*/ 6301 w 9876"/>
              <a:gd name="connsiteY204-3704" fmla="*/ 4448 h 9898"/>
              <a:gd name="connsiteX205-3705" fmla="*/ 6408 w 9876"/>
              <a:gd name="connsiteY205-3706" fmla="*/ 4461 h 9898"/>
              <a:gd name="connsiteX206-3707" fmla="*/ 6514 w 9876"/>
              <a:gd name="connsiteY206-3708" fmla="*/ 4451 h 9898"/>
              <a:gd name="connsiteX207-3709" fmla="*/ 6620 w 9876"/>
              <a:gd name="connsiteY207-3710" fmla="*/ 4426 h 9898"/>
              <a:gd name="connsiteX208-3711" fmla="*/ 6726 w 9876"/>
              <a:gd name="connsiteY208-3712" fmla="*/ 4381 h 9898"/>
              <a:gd name="connsiteX209-3713" fmla="*/ 6829 w 9876"/>
              <a:gd name="connsiteY209-3714" fmla="*/ 4324 h 9898"/>
              <a:gd name="connsiteX210-3715" fmla="*/ 6931 w 9876"/>
              <a:gd name="connsiteY210-3716" fmla="*/ 4247 h 9898"/>
              <a:gd name="connsiteX211-3717" fmla="*/ 7028 w 9876"/>
              <a:gd name="connsiteY211-3718" fmla="*/ 4157 h 9898"/>
              <a:gd name="connsiteX212-3719" fmla="*/ 7124 w 9876"/>
              <a:gd name="connsiteY212-3720" fmla="*/ 4054 h 9898"/>
              <a:gd name="connsiteX213-3721" fmla="*/ 7215 w 9876"/>
              <a:gd name="connsiteY213-3722" fmla="*/ 3939 h 9898"/>
              <a:gd name="connsiteX214-3723" fmla="*/ 7299 w 9876"/>
              <a:gd name="connsiteY214-3724" fmla="*/ 3811 h 9898"/>
              <a:gd name="connsiteX215-3725" fmla="*/ 7341 w 9876"/>
              <a:gd name="connsiteY215-3726" fmla="*/ 3743 h 9898"/>
              <a:gd name="connsiteX216-3727" fmla="*/ 7413 w 9876"/>
              <a:gd name="connsiteY216-3728" fmla="*/ 3617 h 9898"/>
              <a:gd name="connsiteX217-3729" fmla="*/ 7545 w 9876"/>
              <a:gd name="connsiteY217-3730" fmla="*/ 3349 h 9898"/>
              <a:gd name="connsiteX218-3731" fmla="*/ 7658 w 9876"/>
              <a:gd name="connsiteY218-3732" fmla="*/ 3063 h 9898"/>
              <a:gd name="connsiteX219-3733" fmla="*/ 7728 w 9876"/>
              <a:gd name="connsiteY219-3734" fmla="*/ 2841 h 9898"/>
              <a:gd name="connsiteX220-3735" fmla="*/ 7770 w 9876"/>
              <a:gd name="connsiteY220-3736" fmla="*/ 2689 h 9898"/>
              <a:gd name="connsiteX221-3737" fmla="*/ 7802 w 9876"/>
              <a:gd name="connsiteY221-3738" fmla="*/ 2535 h 9898"/>
              <a:gd name="connsiteX222-3739" fmla="*/ 7833 w 9876"/>
              <a:gd name="connsiteY222-3740" fmla="*/ 2376 h 9898"/>
              <a:gd name="connsiteX223-3741" fmla="*/ 7853 w 9876"/>
              <a:gd name="connsiteY223-3742" fmla="*/ 2219 h 9898"/>
              <a:gd name="connsiteX224-3743" fmla="*/ 7866 w 9876"/>
              <a:gd name="connsiteY224-3744" fmla="*/ 2059 h 9898"/>
              <a:gd name="connsiteX225-3745" fmla="*/ 7874 w 9876"/>
              <a:gd name="connsiteY225-3746" fmla="*/ 1898 h 9898"/>
              <a:gd name="connsiteX226-3747" fmla="*/ 7872 w 9876"/>
              <a:gd name="connsiteY226-3748" fmla="*/ 1737 h 9898"/>
              <a:gd name="connsiteX227-3749" fmla="*/ 7864 w 9876"/>
              <a:gd name="connsiteY227-3750" fmla="*/ 1575 h 9898"/>
              <a:gd name="connsiteX228-3751" fmla="*/ 7850 w 9876"/>
              <a:gd name="connsiteY228-3752" fmla="*/ 1414 h 9898"/>
              <a:gd name="connsiteX229-3753" fmla="*/ 7839 w 9876"/>
              <a:gd name="connsiteY229-3754" fmla="*/ 1334 h 9898"/>
              <a:gd name="connsiteX230-3755" fmla="*/ 7818 w 9876"/>
              <a:gd name="connsiteY230-3756" fmla="*/ 1224 h 9898"/>
              <a:gd name="connsiteX231-3757" fmla="*/ 7794 w 9876"/>
              <a:gd name="connsiteY231-3758" fmla="*/ 1044 h 9898"/>
              <a:gd name="connsiteX232-3759" fmla="*/ 7785 w 9876"/>
              <a:gd name="connsiteY232-3760" fmla="*/ 921 h 9898"/>
              <a:gd name="connsiteX233-3761" fmla="*/ 7787 w 9876"/>
              <a:gd name="connsiteY233-3762" fmla="*/ 803 h 9898"/>
              <a:gd name="connsiteX234-3763" fmla="*/ 7805 w 9876"/>
              <a:gd name="connsiteY234-3764" fmla="*/ 691 h 9898"/>
              <a:gd name="connsiteX235-3765" fmla="*/ 7836 w 9876"/>
              <a:gd name="connsiteY235-3766" fmla="*/ 617 h 9898"/>
              <a:gd name="connsiteX236-3767" fmla="*/ 7859 w 9876"/>
              <a:gd name="connsiteY236-3768" fmla="*/ 570 h 9898"/>
              <a:gd name="connsiteX237-3769" fmla="*/ 7893 w 9876"/>
              <a:gd name="connsiteY237-3770" fmla="*/ 531 h 9898"/>
              <a:gd name="connsiteX238-3771" fmla="*/ 7930 w 9876"/>
              <a:gd name="connsiteY238-3772" fmla="*/ 495 h 9898"/>
              <a:gd name="connsiteX239-3773" fmla="*/ 7950 w 9876"/>
              <a:gd name="connsiteY239-3774" fmla="*/ 481 h 9898"/>
              <a:gd name="connsiteX240-3775" fmla="*/ 7988 w 9876"/>
              <a:gd name="connsiteY240-3776" fmla="*/ 461 h 9898"/>
              <a:gd name="connsiteX241-3777" fmla="*/ 8058 w 9876"/>
              <a:gd name="connsiteY241-3778" fmla="*/ 447 h 9898"/>
              <a:gd name="connsiteX242-3779" fmla="*/ 8127 w 9876"/>
              <a:gd name="connsiteY242-3780" fmla="*/ 456 h 9898"/>
              <a:gd name="connsiteX243-3781" fmla="*/ 8198 w 9876"/>
              <a:gd name="connsiteY243-3782" fmla="*/ 488 h 9898"/>
              <a:gd name="connsiteX244-3783" fmla="*/ 8266 w 9876"/>
              <a:gd name="connsiteY244-3784" fmla="*/ 536 h 9898"/>
              <a:gd name="connsiteX245-3785" fmla="*/ 8328 w 9876"/>
              <a:gd name="connsiteY245-3786" fmla="*/ 598 h 9898"/>
              <a:gd name="connsiteX246-3787" fmla="*/ 8385 w 9876"/>
              <a:gd name="connsiteY246-3788" fmla="*/ 669 h 9898"/>
              <a:gd name="connsiteX247-3789" fmla="*/ 8432 w 9876"/>
              <a:gd name="connsiteY247-3790" fmla="*/ 740 h 9898"/>
              <a:gd name="connsiteX248-3791" fmla="*/ 8453 w 9876"/>
              <a:gd name="connsiteY248-3792" fmla="*/ 777 h 9898"/>
              <a:gd name="connsiteX249-3793" fmla="*/ 8538 w 9876"/>
              <a:gd name="connsiteY249-3794" fmla="*/ 953 h 9898"/>
              <a:gd name="connsiteX250-3795" fmla="*/ 8683 w 9876"/>
              <a:gd name="connsiteY250-3796" fmla="*/ 1242 h 9898"/>
              <a:gd name="connsiteX251-3797" fmla="*/ 8758 w 9876"/>
              <a:gd name="connsiteY251-3798" fmla="*/ 1370 h 9898"/>
              <a:gd name="connsiteX252-3799" fmla="*/ 8814 w 9876"/>
              <a:gd name="connsiteY252-3800" fmla="*/ 1445 h 9898"/>
              <a:gd name="connsiteX253-3801" fmla="*/ 8871 w 9876"/>
              <a:gd name="connsiteY253-3802" fmla="*/ 1511 h 9898"/>
              <a:gd name="connsiteX254-3803" fmla="*/ 8927 w 9876"/>
              <a:gd name="connsiteY254-3804" fmla="*/ 1560 h 9898"/>
              <a:gd name="connsiteX255-3805" fmla="*/ 8990 w 9876"/>
              <a:gd name="connsiteY255-3806" fmla="*/ 1592 h 9898"/>
              <a:gd name="connsiteX256-3807" fmla="*/ 9054 w 9876"/>
              <a:gd name="connsiteY256-3808" fmla="*/ 1605 h 9898"/>
              <a:gd name="connsiteX257-3809" fmla="*/ 9121 w 9876"/>
              <a:gd name="connsiteY257-3810" fmla="*/ 1597 h 9898"/>
              <a:gd name="connsiteX258-3811" fmla="*/ 9193 w 9876"/>
              <a:gd name="connsiteY258-3812" fmla="*/ 1565 h 9898"/>
              <a:gd name="connsiteX259-3813" fmla="*/ 9268 w 9876"/>
              <a:gd name="connsiteY259-3814" fmla="*/ 1504 h 9898"/>
              <a:gd name="connsiteX260-3815" fmla="*/ 9346 w 9876"/>
              <a:gd name="connsiteY260-3816" fmla="*/ 1412 h 9898"/>
              <a:gd name="connsiteX261-3817" fmla="*/ 9386 w 9876"/>
              <a:gd name="connsiteY261-3818" fmla="*/ 1354 h 9898"/>
              <a:gd name="connsiteX262-3819" fmla="*/ 9426 w 9876"/>
              <a:gd name="connsiteY262-3820" fmla="*/ 1289 h 9898"/>
              <a:gd name="connsiteX263-3821" fmla="*/ 9495 w 9876"/>
              <a:gd name="connsiteY263-3822" fmla="*/ 1149 h 9898"/>
              <a:gd name="connsiteX264-3823" fmla="*/ 9552 w 9876"/>
              <a:gd name="connsiteY264-3824" fmla="*/ 995 h 9898"/>
              <a:gd name="connsiteX265-3825" fmla="*/ 9601 w 9876"/>
              <a:gd name="connsiteY265-3826" fmla="*/ 836 h 9898"/>
              <a:gd name="connsiteX266-3827" fmla="*/ 9622 w 9876"/>
              <a:gd name="connsiteY266-3828" fmla="*/ 756 h 9898"/>
              <a:gd name="connsiteX267-3829" fmla="*/ 9674 w 9876"/>
              <a:gd name="connsiteY267-3830" fmla="*/ 564 h 9898"/>
              <a:gd name="connsiteX268-3831" fmla="*/ 9761 w 9876"/>
              <a:gd name="connsiteY268-3832" fmla="*/ 269 h 9898"/>
              <a:gd name="connsiteX269-3833" fmla="*/ 9832 w 9876"/>
              <a:gd name="connsiteY269-3834" fmla="*/ 85 h 9898"/>
              <a:gd name="connsiteX270-3835" fmla="*/ 9876 w 9876"/>
              <a:gd name="connsiteY270-3836" fmla="*/ 0 h 9898"/>
              <a:gd name="connsiteX0-3837" fmla="*/ 177 w 10000"/>
              <a:gd name="connsiteY0-3838" fmla="*/ 9883 h 9883"/>
              <a:gd name="connsiteX1-3839" fmla="*/ 317 w 10000"/>
              <a:gd name="connsiteY1-3840" fmla="*/ 9753 h 9883"/>
              <a:gd name="connsiteX2-3841" fmla="*/ 449 w 10000"/>
              <a:gd name="connsiteY2-3842" fmla="*/ 9608 h 9883"/>
              <a:gd name="connsiteX3-3843" fmla="*/ 569 w 10000"/>
              <a:gd name="connsiteY3-3844" fmla="*/ 9448 h 9883"/>
              <a:gd name="connsiteX4-3845" fmla="*/ 675 w 10000"/>
              <a:gd name="connsiteY4-3846" fmla="*/ 9278 h 9883"/>
              <a:gd name="connsiteX5-3847" fmla="*/ 769 w 10000"/>
              <a:gd name="connsiteY5-3848" fmla="*/ 9089 h 9883"/>
              <a:gd name="connsiteX6-3849" fmla="*/ 846 w 10000"/>
              <a:gd name="connsiteY6-3850" fmla="*/ 8891 h 9883"/>
              <a:gd name="connsiteX7-3851" fmla="*/ 905 w 10000"/>
              <a:gd name="connsiteY7-3852" fmla="*/ 8675 h 9883"/>
              <a:gd name="connsiteX8-3853" fmla="*/ 926 w 10000"/>
              <a:gd name="connsiteY8-3854" fmla="*/ 8562 h 9883"/>
              <a:gd name="connsiteX9-3855" fmla="*/ 942 w 10000"/>
              <a:gd name="connsiteY9-3856" fmla="*/ 8470 h 9883"/>
              <a:gd name="connsiteX10-3857" fmla="*/ 958 w 10000"/>
              <a:gd name="connsiteY10-3858" fmla="*/ 8283 h 9883"/>
              <a:gd name="connsiteX11-3859" fmla="*/ 961 w 10000"/>
              <a:gd name="connsiteY11-3860" fmla="*/ 8101 h 9883"/>
              <a:gd name="connsiteX12-3861" fmla="*/ 944 w 10000"/>
              <a:gd name="connsiteY12-3862" fmla="*/ 7916 h 9883"/>
              <a:gd name="connsiteX13-3863" fmla="*/ 912 w 10000"/>
              <a:gd name="connsiteY13-3864" fmla="*/ 7738 h 9883"/>
              <a:gd name="connsiteX14-3865" fmla="*/ 861 w 10000"/>
              <a:gd name="connsiteY14-3866" fmla="*/ 7566 h 9883"/>
              <a:gd name="connsiteX15-3867" fmla="*/ 795 w 10000"/>
              <a:gd name="connsiteY15-3868" fmla="*/ 7408 h 9883"/>
              <a:gd name="connsiteX16-3869" fmla="*/ 709 w 10000"/>
              <a:gd name="connsiteY16-3870" fmla="*/ 7257 h 9883"/>
              <a:gd name="connsiteX17-3871" fmla="*/ 657 w 10000"/>
              <a:gd name="connsiteY17-3872" fmla="*/ 7187 h 9883"/>
              <a:gd name="connsiteX18-3873" fmla="*/ 625 w 10000"/>
              <a:gd name="connsiteY18-3874" fmla="*/ 7147 h 9883"/>
              <a:gd name="connsiteX19-3875" fmla="*/ 557 w 10000"/>
              <a:gd name="connsiteY19-3876" fmla="*/ 7083 h 9883"/>
              <a:gd name="connsiteX20-3877" fmla="*/ 492 w 10000"/>
              <a:gd name="connsiteY20-3878" fmla="*/ 7037 h 9883"/>
              <a:gd name="connsiteX21-3879" fmla="*/ 427 w 10000"/>
              <a:gd name="connsiteY21-3880" fmla="*/ 7008 h 9883"/>
              <a:gd name="connsiteX22-3881" fmla="*/ 365 w 10000"/>
              <a:gd name="connsiteY22-3882" fmla="*/ 6997 h 9883"/>
              <a:gd name="connsiteX23-3883" fmla="*/ 304 w 10000"/>
              <a:gd name="connsiteY23-3884" fmla="*/ 7002 h 9883"/>
              <a:gd name="connsiteX24-3885" fmla="*/ 245 w 10000"/>
              <a:gd name="connsiteY24-3886" fmla="*/ 7022 h 9883"/>
              <a:gd name="connsiteX25-3887" fmla="*/ 191 w 10000"/>
              <a:gd name="connsiteY25-3888" fmla="*/ 7055 h 9883"/>
              <a:gd name="connsiteX26-3889" fmla="*/ 144 w 10000"/>
              <a:gd name="connsiteY26-3890" fmla="*/ 7101 h 9883"/>
              <a:gd name="connsiteX27-3891" fmla="*/ 101 w 10000"/>
              <a:gd name="connsiteY27-3892" fmla="*/ 7162 h 9883"/>
              <a:gd name="connsiteX28-3893" fmla="*/ 66 w 10000"/>
              <a:gd name="connsiteY28-3894" fmla="*/ 7234 h 9883"/>
              <a:gd name="connsiteX29-3895" fmla="*/ 35 w 10000"/>
              <a:gd name="connsiteY29-3896" fmla="*/ 7315 h 9883"/>
              <a:gd name="connsiteX30-3897" fmla="*/ 16 w 10000"/>
              <a:gd name="connsiteY30-3898" fmla="*/ 7408 h 9883"/>
              <a:gd name="connsiteX31-3899" fmla="*/ 3 w 10000"/>
              <a:gd name="connsiteY31-3900" fmla="*/ 7504 h 9883"/>
              <a:gd name="connsiteX32-3901" fmla="*/ 0 w 10000"/>
              <a:gd name="connsiteY32-3902" fmla="*/ 7611 h 9883"/>
              <a:gd name="connsiteX33-3903" fmla="*/ 7 w 10000"/>
              <a:gd name="connsiteY33-3904" fmla="*/ 7722 h 9883"/>
              <a:gd name="connsiteX34-3905" fmla="*/ 14 w 10000"/>
              <a:gd name="connsiteY34-3906" fmla="*/ 7779 h 9883"/>
              <a:gd name="connsiteX35-3907" fmla="*/ 29 w 10000"/>
              <a:gd name="connsiteY35-3908" fmla="*/ 7878 h 9883"/>
              <a:gd name="connsiteX36-3909" fmla="*/ 76 w 10000"/>
              <a:gd name="connsiteY36-3910" fmla="*/ 8065 h 9883"/>
              <a:gd name="connsiteX37-3911" fmla="*/ 138 w 10000"/>
              <a:gd name="connsiteY37-3912" fmla="*/ 8246 h 9883"/>
              <a:gd name="connsiteX38-3913" fmla="*/ 214 w 10000"/>
              <a:gd name="connsiteY38-3914" fmla="*/ 8420 h 9883"/>
              <a:gd name="connsiteX39-3915" fmla="*/ 304 w 10000"/>
              <a:gd name="connsiteY39-3916" fmla="*/ 8582 h 9883"/>
              <a:gd name="connsiteX40-3917" fmla="*/ 401 w 10000"/>
              <a:gd name="connsiteY40-3918" fmla="*/ 8735 h 9883"/>
              <a:gd name="connsiteX41-3919" fmla="*/ 510 w 10000"/>
              <a:gd name="connsiteY41-3920" fmla="*/ 8879 h 9883"/>
              <a:gd name="connsiteX42-3921" fmla="*/ 630 w 10000"/>
              <a:gd name="connsiteY42-3922" fmla="*/ 9012 h 9883"/>
              <a:gd name="connsiteX43-3923" fmla="*/ 754 w 10000"/>
              <a:gd name="connsiteY43-3924" fmla="*/ 9135 h 9883"/>
              <a:gd name="connsiteX44-3925" fmla="*/ 886 w 10000"/>
              <a:gd name="connsiteY44-3926" fmla="*/ 9242 h 9883"/>
              <a:gd name="connsiteX45-3927" fmla="*/ 1019 w 10000"/>
              <a:gd name="connsiteY45-3928" fmla="*/ 9336 h 9883"/>
              <a:gd name="connsiteX46-3929" fmla="*/ 1157 w 10000"/>
              <a:gd name="connsiteY46-3930" fmla="*/ 9419 h 9883"/>
              <a:gd name="connsiteX47-3931" fmla="*/ 1294 w 10000"/>
              <a:gd name="connsiteY47-3932" fmla="*/ 9488 h 9883"/>
              <a:gd name="connsiteX48-3933" fmla="*/ 1434 w 10000"/>
              <a:gd name="connsiteY48-3934" fmla="*/ 9540 h 9883"/>
              <a:gd name="connsiteX49-3935" fmla="*/ 1571 w 10000"/>
              <a:gd name="connsiteY49-3936" fmla="*/ 9575 h 9883"/>
              <a:gd name="connsiteX50-3937" fmla="*/ 1705 w 10000"/>
              <a:gd name="connsiteY50-3938" fmla="*/ 9597 h 9883"/>
              <a:gd name="connsiteX51-3939" fmla="*/ 1769 w 10000"/>
              <a:gd name="connsiteY51-3940" fmla="*/ 9598 h 9883"/>
              <a:gd name="connsiteX52-3941" fmla="*/ 1844 w 10000"/>
              <a:gd name="connsiteY52-3942" fmla="*/ 9597 h 9883"/>
              <a:gd name="connsiteX53-3943" fmla="*/ 1992 w 10000"/>
              <a:gd name="connsiteY53-3944" fmla="*/ 9574 h 9883"/>
              <a:gd name="connsiteX54-3945" fmla="*/ 2129 w 10000"/>
              <a:gd name="connsiteY54-3946" fmla="*/ 9524 h 9883"/>
              <a:gd name="connsiteX55-3947" fmla="*/ 2263 w 10000"/>
              <a:gd name="connsiteY55-3948" fmla="*/ 9448 h 9883"/>
              <a:gd name="connsiteX56-3949" fmla="*/ 2382 w 10000"/>
              <a:gd name="connsiteY56-3950" fmla="*/ 9349 h 9883"/>
              <a:gd name="connsiteX57-3951" fmla="*/ 2491 w 10000"/>
              <a:gd name="connsiteY57-3952" fmla="*/ 9220 h 9883"/>
              <a:gd name="connsiteX58-3953" fmla="*/ 2561 w 10000"/>
              <a:gd name="connsiteY58-3954" fmla="*/ 9110 h 9883"/>
              <a:gd name="connsiteX59-3955" fmla="*/ 2602 w 10000"/>
              <a:gd name="connsiteY59-3956" fmla="*/ 9027 h 9883"/>
              <a:gd name="connsiteX60-3957" fmla="*/ 2639 w 10000"/>
              <a:gd name="connsiteY60-3958" fmla="*/ 8938 h 9883"/>
              <a:gd name="connsiteX61-3959" fmla="*/ 2674 w 10000"/>
              <a:gd name="connsiteY61-3960" fmla="*/ 8843 h 9883"/>
              <a:gd name="connsiteX62-3961" fmla="*/ 2687 w 10000"/>
              <a:gd name="connsiteY62-3962" fmla="*/ 8792 h 9883"/>
              <a:gd name="connsiteX63-3963" fmla="*/ 2706 w 10000"/>
              <a:gd name="connsiteY63-3964" fmla="*/ 8712 h 9883"/>
              <a:gd name="connsiteX64-3965" fmla="*/ 2736 w 10000"/>
              <a:gd name="connsiteY64-3966" fmla="*/ 8553 h 9883"/>
              <a:gd name="connsiteX65-3967" fmla="*/ 2750 w 10000"/>
              <a:gd name="connsiteY65-3968" fmla="*/ 8405 h 9883"/>
              <a:gd name="connsiteX66-3969" fmla="*/ 2754 w 10000"/>
              <a:gd name="connsiteY66-3970" fmla="*/ 8260 h 9883"/>
              <a:gd name="connsiteX67-3971" fmla="*/ 2746 w 10000"/>
              <a:gd name="connsiteY67-3972" fmla="*/ 8123 h 9883"/>
              <a:gd name="connsiteX68-3973" fmla="*/ 2727 w 10000"/>
              <a:gd name="connsiteY68-3974" fmla="*/ 7988 h 9883"/>
              <a:gd name="connsiteX69-3975" fmla="*/ 2700 w 10000"/>
              <a:gd name="connsiteY69-3976" fmla="*/ 7855 h 9883"/>
              <a:gd name="connsiteX70-3977" fmla="*/ 2665 w 10000"/>
              <a:gd name="connsiteY70-3978" fmla="*/ 7728 h 9883"/>
              <a:gd name="connsiteX71-3979" fmla="*/ 2600 w 10000"/>
              <a:gd name="connsiteY71-3980" fmla="*/ 7540 h 9883"/>
              <a:gd name="connsiteX72-3981" fmla="*/ 2496 w 10000"/>
              <a:gd name="connsiteY72-3982" fmla="*/ 7293 h 9883"/>
              <a:gd name="connsiteX73-3983" fmla="*/ 2319 w 10000"/>
              <a:gd name="connsiteY73-3984" fmla="*/ 6928 h 9883"/>
              <a:gd name="connsiteX74-3985" fmla="*/ 2199 w 10000"/>
              <a:gd name="connsiteY74-3986" fmla="*/ 6672 h 9883"/>
              <a:gd name="connsiteX75-3987" fmla="*/ 2032 w 10000"/>
              <a:gd name="connsiteY75-3988" fmla="*/ 6327 h 9883"/>
              <a:gd name="connsiteX76-3989" fmla="*/ 1728 w 10000"/>
              <a:gd name="connsiteY76-3990" fmla="*/ 5697 h 9883"/>
              <a:gd name="connsiteX77-3991" fmla="*/ 1579 w 10000"/>
              <a:gd name="connsiteY77-3992" fmla="*/ 5356 h 9883"/>
              <a:gd name="connsiteX78-3993" fmla="*/ 1484 w 10000"/>
              <a:gd name="connsiteY78-3994" fmla="*/ 5122 h 9883"/>
              <a:gd name="connsiteX79-3995" fmla="*/ 1399 w 10000"/>
              <a:gd name="connsiteY79-3996" fmla="*/ 4886 h 9883"/>
              <a:gd name="connsiteX80-3997" fmla="*/ 1327 w 10000"/>
              <a:gd name="connsiteY80-3998" fmla="*/ 4648 h 9883"/>
              <a:gd name="connsiteX81-3999" fmla="*/ 1272 w 10000"/>
              <a:gd name="connsiteY81-4000" fmla="*/ 4408 h 9883"/>
              <a:gd name="connsiteX82-4001" fmla="*/ 1232 w 10000"/>
              <a:gd name="connsiteY82-4002" fmla="*/ 4173 h 9883"/>
              <a:gd name="connsiteX83-4003" fmla="*/ 1213 w 10000"/>
              <a:gd name="connsiteY83-4004" fmla="*/ 3940 h 9883"/>
              <a:gd name="connsiteX84-4005" fmla="*/ 1216 w 10000"/>
              <a:gd name="connsiteY84-4006" fmla="*/ 3768 h 9883"/>
              <a:gd name="connsiteX85-4007" fmla="*/ 1225 w 10000"/>
              <a:gd name="connsiteY85-4008" fmla="*/ 3659 h 9883"/>
              <a:gd name="connsiteX86-4009" fmla="*/ 1241 w 10000"/>
              <a:gd name="connsiteY86-4010" fmla="*/ 3548 h 9883"/>
              <a:gd name="connsiteX87-4011" fmla="*/ 1267 w 10000"/>
              <a:gd name="connsiteY87-4012" fmla="*/ 3441 h 9883"/>
              <a:gd name="connsiteX88-4013" fmla="*/ 1296 w 10000"/>
              <a:gd name="connsiteY88-4014" fmla="*/ 3336 h 9883"/>
              <a:gd name="connsiteX89-4015" fmla="*/ 1337 w 10000"/>
              <a:gd name="connsiteY89-4016" fmla="*/ 3233 h 9883"/>
              <a:gd name="connsiteX90-4017" fmla="*/ 1359 w 10000"/>
              <a:gd name="connsiteY90-4018" fmla="*/ 3184 h 9883"/>
              <a:gd name="connsiteX91-4019" fmla="*/ 1392 w 10000"/>
              <a:gd name="connsiteY91-4020" fmla="*/ 3113 h 9883"/>
              <a:gd name="connsiteX92-4021" fmla="*/ 1470 w 10000"/>
              <a:gd name="connsiteY92-4022" fmla="*/ 2994 h 9883"/>
              <a:gd name="connsiteX93-4023" fmla="*/ 1560 w 10000"/>
              <a:gd name="connsiteY93-4024" fmla="*/ 2888 h 9883"/>
              <a:gd name="connsiteX94-4025" fmla="*/ 1657 w 10000"/>
              <a:gd name="connsiteY94-4026" fmla="*/ 2802 h 9883"/>
              <a:gd name="connsiteX95-4027" fmla="*/ 1762 w 10000"/>
              <a:gd name="connsiteY95-4028" fmla="*/ 2730 h 9883"/>
              <a:gd name="connsiteX96-4029" fmla="*/ 1874 w 10000"/>
              <a:gd name="connsiteY96-4030" fmla="*/ 2671 h 9883"/>
              <a:gd name="connsiteX97-4031" fmla="*/ 1992 w 10000"/>
              <a:gd name="connsiteY97-4032" fmla="*/ 2631 h 9883"/>
              <a:gd name="connsiteX98-4033" fmla="*/ 2110 w 10000"/>
              <a:gd name="connsiteY98-4034" fmla="*/ 2602 h 9883"/>
              <a:gd name="connsiteX99-4035" fmla="*/ 2234 w 10000"/>
              <a:gd name="connsiteY99-4036" fmla="*/ 2585 h 9883"/>
              <a:gd name="connsiteX100-4037" fmla="*/ 2359 w 10000"/>
              <a:gd name="connsiteY100-4038" fmla="*/ 2580 h 9883"/>
              <a:gd name="connsiteX101-4039" fmla="*/ 2485 w 10000"/>
              <a:gd name="connsiteY101-4040" fmla="*/ 2586 h 9883"/>
              <a:gd name="connsiteX102-4041" fmla="*/ 2607 w 10000"/>
              <a:gd name="connsiteY102-4042" fmla="*/ 2604 h 9883"/>
              <a:gd name="connsiteX103-4043" fmla="*/ 2727 w 10000"/>
              <a:gd name="connsiteY103-4044" fmla="*/ 2631 h 9883"/>
              <a:gd name="connsiteX104-4045" fmla="*/ 2844 w 10000"/>
              <a:gd name="connsiteY104-4046" fmla="*/ 2665 h 9883"/>
              <a:gd name="connsiteX105-4047" fmla="*/ 2957 w 10000"/>
              <a:gd name="connsiteY105-4048" fmla="*/ 2708 h 9883"/>
              <a:gd name="connsiteX106-4049" fmla="*/ 3061 w 10000"/>
              <a:gd name="connsiteY106-4050" fmla="*/ 2760 h 9883"/>
              <a:gd name="connsiteX107-4051" fmla="*/ 3113 w 10000"/>
              <a:gd name="connsiteY107-4052" fmla="*/ 2788 h 9883"/>
              <a:gd name="connsiteX108-4053" fmla="*/ 3168 w 10000"/>
              <a:gd name="connsiteY108-4054" fmla="*/ 2822 h 9883"/>
              <a:gd name="connsiteX109-4055" fmla="*/ 3282 w 10000"/>
              <a:gd name="connsiteY109-4056" fmla="*/ 2899 h 9883"/>
              <a:gd name="connsiteX110-4057" fmla="*/ 3389 w 10000"/>
              <a:gd name="connsiteY110-4058" fmla="*/ 2984 h 9883"/>
              <a:gd name="connsiteX111-4059" fmla="*/ 3495 w 10000"/>
              <a:gd name="connsiteY111-4060" fmla="*/ 3075 h 9883"/>
              <a:gd name="connsiteX112-4061" fmla="*/ 3648 w 10000"/>
              <a:gd name="connsiteY112-4062" fmla="*/ 3229 h 9883"/>
              <a:gd name="connsiteX113-4063" fmla="*/ 3842 w 10000"/>
              <a:gd name="connsiteY113-4064" fmla="*/ 3457 h 9883"/>
              <a:gd name="connsiteX114-4065" fmla="*/ 4016 w 10000"/>
              <a:gd name="connsiteY114-4066" fmla="*/ 3709 h 9883"/>
              <a:gd name="connsiteX115-4067" fmla="*/ 4176 w 10000"/>
              <a:gd name="connsiteY115-4068" fmla="*/ 3982 h 9883"/>
              <a:gd name="connsiteX116-4069" fmla="*/ 4321 w 10000"/>
              <a:gd name="connsiteY116-4070" fmla="*/ 4271 h 9883"/>
              <a:gd name="connsiteX117-4071" fmla="*/ 4442 w 10000"/>
              <a:gd name="connsiteY117-4072" fmla="*/ 4572 h 9883"/>
              <a:gd name="connsiteX118-4073" fmla="*/ 4494 w 10000"/>
              <a:gd name="connsiteY118-4074" fmla="*/ 4730 h 9883"/>
              <a:gd name="connsiteX119-4075" fmla="*/ 4534 w 10000"/>
              <a:gd name="connsiteY119-4076" fmla="*/ 4845 h 9883"/>
              <a:gd name="connsiteX120-4077" fmla="*/ 4599 w 10000"/>
              <a:gd name="connsiteY120-4078" fmla="*/ 5084 h 9883"/>
              <a:gd name="connsiteX121-4079" fmla="*/ 4653 w 10000"/>
              <a:gd name="connsiteY121-4080" fmla="*/ 5324 h 9883"/>
              <a:gd name="connsiteX122-4081" fmla="*/ 4697 w 10000"/>
              <a:gd name="connsiteY122-4082" fmla="*/ 5567 h 9883"/>
              <a:gd name="connsiteX123-4083" fmla="*/ 4756 w 10000"/>
              <a:gd name="connsiteY123-4084" fmla="*/ 5937 h 9883"/>
              <a:gd name="connsiteX124-4085" fmla="*/ 4829 w 10000"/>
              <a:gd name="connsiteY124-4086" fmla="*/ 6429 h 9883"/>
              <a:gd name="connsiteX125-4087" fmla="*/ 4888 w 10000"/>
              <a:gd name="connsiteY125-4088" fmla="*/ 6794 h 9883"/>
              <a:gd name="connsiteX126-4089" fmla="*/ 4933 w 10000"/>
              <a:gd name="connsiteY126-4090" fmla="*/ 7035 h 9883"/>
              <a:gd name="connsiteX127-4091" fmla="*/ 4988 w 10000"/>
              <a:gd name="connsiteY127-4092" fmla="*/ 7269 h 9883"/>
              <a:gd name="connsiteX128-4093" fmla="*/ 5052 w 10000"/>
              <a:gd name="connsiteY128-4094" fmla="*/ 7501 h 9883"/>
              <a:gd name="connsiteX129-4095" fmla="*/ 5128 w 10000"/>
              <a:gd name="connsiteY129-4096" fmla="*/ 7727 h 9883"/>
              <a:gd name="connsiteX130-4097" fmla="*/ 5218 w 10000"/>
              <a:gd name="connsiteY130-4098" fmla="*/ 7942 h 9883"/>
              <a:gd name="connsiteX131-4099" fmla="*/ 5328 w 10000"/>
              <a:gd name="connsiteY131-4100" fmla="*/ 8152 h 9883"/>
              <a:gd name="connsiteX132-4101" fmla="*/ 5455 w 10000"/>
              <a:gd name="connsiteY132-4102" fmla="*/ 8351 h 9883"/>
              <a:gd name="connsiteX133-4103" fmla="*/ 5527 w 10000"/>
              <a:gd name="connsiteY133-4104" fmla="*/ 8447 h 9883"/>
              <a:gd name="connsiteX134-4105" fmla="*/ 5558 w 10000"/>
              <a:gd name="connsiteY134-4106" fmla="*/ 8487 h 9883"/>
              <a:gd name="connsiteX135-4107" fmla="*/ 5626 w 10000"/>
              <a:gd name="connsiteY135-4108" fmla="*/ 8558 h 9883"/>
              <a:gd name="connsiteX136-4109" fmla="*/ 5693 w 10000"/>
              <a:gd name="connsiteY136-4110" fmla="*/ 8620 h 9883"/>
              <a:gd name="connsiteX137-4111" fmla="*/ 5762 w 10000"/>
              <a:gd name="connsiteY137-4112" fmla="*/ 8674 h 9883"/>
              <a:gd name="connsiteX138-4113" fmla="*/ 5830 w 10000"/>
              <a:gd name="connsiteY138-4114" fmla="*/ 8715 h 9883"/>
              <a:gd name="connsiteX139-4115" fmla="*/ 5901 w 10000"/>
              <a:gd name="connsiteY139-4116" fmla="*/ 8745 h 9883"/>
              <a:gd name="connsiteX140-4117" fmla="*/ 5971 w 10000"/>
              <a:gd name="connsiteY140-4118" fmla="*/ 8768 h 9883"/>
              <a:gd name="connsiteX141-4119" fmla="*/ 6043 w 10000"/>
              <a:gd name="connsiteY141-4120" fmla="*/ 8781 h 9883"/>
              <a:gd name="connsiteX142-4121" fmla="*/ 6114 w 10000"/>
              <a:gd name="connsiteY142-4122" fmla="*/ 8781 h 9883"/>
              <a:gd name="connsiteX143-4123" fmla="*/ 6185 w 10000"/>
              <a:gd name="connsiteY143-4124" fmla="*/ 8772 h 9883"/>
              <a:gd name="connsiteX144-4125" fmla="*/ 6256 w 10000"/>
              <a:gd name="connsiteY144-4126" fmla="*/ 8751 h 9883"/>
              <a:gd name="connsiteX145-4127" fmla="*/ 6326 w 10000"/>
              <a:gd name="connsiteY145-4128" fmla="*/ 8723 h 9883"/>
              <a:gd name="connsiteX146-4129" fmla="*/ 6397 w 10000"/>
              <a:gd name="connsiteY146-4130" fmla="*/ 8686 h 9883"/>
              <a:gd name="connsiteX147-4131" fmla="*/ 6466 w 10000"/>
              <a:gd name="connsiteY147-4132" fmla="*/ 8634 h 9883"/>
              <a:gd name="connsiteX148-4133" fmla="*/ 6535 w 10000"/>
              <a:gd name="connsiteY148-4134" fmla="*/ 8575 h 9883"/>
              <a:gd name="connsiteX149-4135" fmla="*/ 6603 w 10000"/>
              <a:gd name="connsiteY149-4136" fmla="*/ 8505 h 9883"/>
              <a:gd name="connsiteX150-4137" fmla="*/ 6637 w 10000"/>
              <a:gd name="connsiteY150-4138" fmla="*/ 8466 h 9883"/>
              <a:gd name="connsiteX151-4139" fmla="*/ 6667 w 10000"/>
              <a:gd name="connsiteY151-4140" fmla="*/ 8430 h 9883"/>
              <a:gd name="connsiteX152-4141" fmla="*/ 6721 w 10000"/>
              <a:gd name="connsiteY152-4142" fmla="*/ 8354 h 9883"/>
              <a:gd name="connsiteX153-4143" fmla="*/ 6766 w 10000"/>
              <a:gd name="connsiteY153-4144" fmla="*/ 8272 h 9883"/>
              <a:gd name="connsiteX154-4145" fmla="*/ 6805 w 10000"/>
              <a:gd name="connsiteY154-4146" fmla="*/ 8188 h 9883"/>
              <a:gd name="connsiteX155-4147" fmla="*/ 6853 w 10000"/>
              <a:gd name="connsiteY155-4148" fmla="*/ 8057 h 9883"/>
              <a:gd name="connsiteX156-4149" fmla="*/ 6901 w 10000"/>
              <a:gd name="connsiteY156-4150" fmla="*/ 7872 h 9883"/>
              <a:gd name="connsiteX157-4151" fmla="*/ 6931 w 10000"/>
              <a:gd name="connsiteY157-4152" fmla="*/ 7680 h 9883"/>
              <a:gd name="connsiteX158-4153" fmla="*/ 6950 w 10000"/>
              <a:gd name="connsiteY158-4154" fmla="*/ 7480 h 9883"/>
              <a:gd name="connsiteX159-4155" fmla="*/ 6966 w 10000"/>
              <a:gd name="connsiteY159-4156" fmla="*/ 7176 h 9883"/>
              <a:gd name="connsiteX160-4157" fmla="*/ 6974 w 10000"/>
              <a:gd name="connsiteY160-4158" fmla="*/ 6973 h 9883"/>
              <a:gd name="connsiteX161-4159" fmla="*/ 6987 w 10000"/>
              <a:gd name="connsiteY161-4160" fmla="*/ 6699 h 9883"/>
              <a:gd name="connsiteX162-4161" fmla="*/ 7001 w 10000"/>
              <a:gd name="connsiteY162-4162" fmla="*/ 6148 h 9883"/>
              <a:gd name="connsiteX163-4163" fmla="*/ 7001 w 10000"/>
              <a:gd name="connsiteY163-4164" fmla="*/ 5595 h 9883"/>
              <a:gd name="connsiteX164-4165" fmla="*/ 6990 w 10000"/>
              <a:gd name="connsiteY164-4166" fmla="*/ 5045 h 9883"/>
              <a:gd name="connsiteX165-4167" fmla="*/ 6981 w 10000"/>
              <a:gd name="connsiteY165-4168" fmla="*/ 4770 h 9883"/>
              <a:gd name="connsiteX166-4169" fmla="*/ 6978 w 10000"/>
              <a:gd name="connsiteY166-4170" fmla="*/ 4706 h 9883"/>
              <a:gd name="connsiteX167-4171" fmla="*/ 6965 w 10000"/>
              <a:gd name="connsiteY167-4172" fmla="*/ 4572 h 9883"/>
              <a:gd name="connsiteX168-4173" fmla="*/ 6946 w 10000"/>
              <a:gd name="connsiteY168-4174" fmla="*/ 4444 h 9883"/>
              <a:gd name="connsiteX169-4175" fmla="*/ 6916 w 10000"/>
              <a:gd name="connsiteY169-4176" fmla="*/ 4320 h 9883"/>
              <a:gd name="connsiteX170-4177" fmla="*/ 6885 w 10000"/>
              <a:gd name="connsiteY170-4178" fmla="*/ 4199 h 9883"/>
              <a:gd name="connsiteX171-4179" fmla="*/ 6844 w 10000"/>
              <a:gd name="connsiteY171-4180" fmla="*/ 4083 h 9883"/>
              <a:gd name="connsiteX172-4181" fmla="*/ 6796 w 10000"/>
              <a:gd name="connsiteY172-4182" fmla="*/ 3970 h 9883"/>
              <a:gd name="connsiteX173-4183" fmla="*/ 6744 w 10000"/>
              <a:gd name="connsiteY173-4184" fmla="*/ 3865 h 9883"/>
              <a:gd name="connsiteX174-4185" fmla="*/ 6684 w 10000"/>
              <a:gd name="connsiteY174-4186" fmla="*/ 3768 h 9883"/>
              <a:gd name="connsiteX175-4187" fmla="*/ 6619 w 10000"/>
              <a:gd name="connsiteY175-4188" fmla="*/ 3680 h 9883"/>
              <a:gd name="connsiteX176-4189" fmla="*/ 6547 w 10000"/>
              <a:gd name="connsiteY176-4190" fmla="*/ 3600 h 9883"/>
              <a:gd name="connsiteX177-4191" fmla="*/ 6470 w 10000"/>
              <a:gd name="connsiteY177-4192" fmla="*/ 3528 h 9883"/>
              <a:gd name="connsiteX178-4193" fmla="*/ 6390 w 10000"/>
              <a:gd name="connsiteY178-4194" fmla="*/ 3469 h 9883"/>
              <a:gd name="connsiteX179-4195" fmla="*/ 6304 w 10000"/>
              <a:gd name="connsiteY179-4196" fmla="*/ 3417 h 9883"/>
              <a:gd name="connsiteX180-4197" fmla="*/ 6212 w 10000"/>
              <a:gd name="connsiteY180-4198" fmla="*/ 3381 h 9883"/>
              <a:gd name="connsiteX181-4199" fmla="*/ 6115 w 10000"/>
              <a:gd name="connsiteY181-4200" fmla="*/ 3358 h 9883"/>
              <a:gd name="connsiteX182-4201" fmla="*/ 6064 w 10000"/>
              <a:gd name="connsiteY182-4202" fmla="*/ 3353 h 9883"/>
              <a:gd name="connsiteX183-4203" fmla="*/ 6039 w 10000"/>
              <a:gd name="connsiteY183-4204" fmla="*/ 3352 h 9883"/>
              <a:gd name="connsiteX184-4205" fmla="*/ 5986 w 10000"/>
              <a:gd name="connsiteY184-4206" fmla="*/ 3357 h 9883"/>
              <a:gd name="connsiteX185-4207" fmla="*/ 5934 w 10000"/>
              <a:gd name="connsiteY185-4208" fmla="*/ 3371 h 9883"/>
              <a:gd name="connsiteX186-4209" fmla="*/ 5884 w 10000"/>
              <a:gd name="connsiteY186-4210" fmla="*/ 3397 h 9883"/>
              <a:gd name="connsiteX187-4211" fmla="*/ 5837 w 10000"/>
              <a:gd name="connsiteY187-4212" fmla="*/ 3433 h 9883"/>
              <a:gd name="connsiteX188-4213" fmla="*/ 5796 w 10000"/>
              <a:gd name="connsiteY188-4214" fmla="*/ 3478 h 9883"/>
              <a:gd name="connsiteX189-4215" fmla="*/ 5763 w 10000"/>
              <a:gd name="connsiteY189-4216" fmla="*/ 3531 h 9883"/>
              <a:gd name="connsiteX190-4217" fmla="*/ 5738 w 10000"/>
              <a:gd name="connsiteY190-4218" fmla="*/ 3592 h 9883"/>
              <a:gd name="connsiteX191-4219" fmla="*/ 5729 w 10000"/>
              <a:gd name="connsiteY191-4220" fmla="*/ 3625 h 9883"/>
              <a:gd name="connsiteX192-4221" fmla="*/ 5725 w 10000"/>
              <a:gd name="connsiteY192-4222" fmla="*/ 3653 h 9883"/>
              <a:gd name="connsiteX193-4223" fmla="*/ 5719 w 10000"/>
              <a:gd name="connsiteY193-4224" fmla="*/ 3706 h 9883"/>
              <a:gd name="connsiteX194-4225" fmla="*/ 5724 w 10000"/>
              <a:gd name="connsiteY194-4226" fmla="*/ 3788 h 9883"/>
              <a:gd name="connsiteX195-4227" fmla="*/ 5745 w 10000"/>
              <a:gd name="connsiteY195-4228" fmla="*/ 3896 h 9883"/>
              <a:gd name="connsiteX196-4229" fmla="*/ 5786 w 10000"/>
              <a:gd name="connsiteY196-4230" fmla="*/ 3991 h 9883"/>
              <a:gd name="connsiteX197-4231" fmla="*/ 5811 w 10000"/>
              <a:gd name="connsiteY197-4232" fmla="*/ 4034 h 9883"/>
              <a:gd name="connsiteX198-4233" fmla="*/ 5860 w 10000"/>
              <a:gd name="connsiteY198-4234" fmla="*/ 4107 h 9883"/>
              <a:gd name="connsiteX199-4235" fmla="*/ 5960 w 10000"/>
              <a:gd name="connsiteY199-4236" fmla="*/ 4229 h 9883"/>
              <a:gd name="connsiteX200-4237" fmla="*/ 6061 w 10000"/>
              <a:gd name="connsiteY200-4238" fmla="*/ 4329 h 9883"/>
              <a:gd name="connsiteX201-4239" fmla="*/ 6167 w 10000"/>
              <a:gd name="connsiteY201-4240" fmla="*/ 4408 h 9883"/>
              <a:gd name="connsiteX202-4241" fmla="*/ 6272 w 10000"/>
              <a:gd name="connsiteY202-4242" fmla="*/ 4460 h 9883"/>
              <a:gd name="connsiteX203-4243" fmla="*/ 6380 w 10000"/>
              <a:gd name="connsiteY203-4244" fmla="*/ 4494 h 9883"/>
              <a:gd name="connsiteX204-4245" fmla="*/ 6488 w 10000"/>
              <a:gd name="connsiteY204-4246" fmla="*/ 4507 h 9883"/>
              <a:gd name="connsiteX205-4247" fmla="*/ 6596 w 10000"/>
              <a:gd name="connsiteY205-4248" fmla="*/ 4497 h 9883"/>
              <a:gd name="connsiteX206-4249" fmla="*/ 6703 w 10000"/>
              <a:gd name="connsiteY206-4250" fmla="*/ 4472 h 9883"/>
              <a:gd name="connsiteX207-4251" fmla="*/ 6810 w 10000"/>
              <a:gd name="connsiteY207-4252" fmla="*/ 4426 h 9883"/>
              <a:gd name="connsiteX208-4253" fmla="*/ 6915 w 10000"/>
              <a:gd name="connsiteY208-4254" fmla="*/ 4369 h 9883"/>
              <a:gd name="connsiteX209-4255" fmla="*/ 7018 w 10000"/>
              <a:gd name="connsiteY209-4256" fmla="*/ 4291 h 9883"/>
              <a:gd name="connsiteX210-4257" fmla="*/ 7116 w 10000"/>
              <a:gd name="connsiteY210-4258" fmla="*/ 4200 h 9883"/>
              <a:gd name="connsiteX211-4259" fmla="*/ 7213 w 10000"/>
              <a:gd name="connsiteY211-4260" fmla="*/ 4096 h 9883"/>
              <a:gd name="connsiteX212-4261" fmla="*/ 7306 w 10000"/>
              <a:gd name="connsiteY212-4262" fmla="*/ 3980 h 9883"/>
              <a:gd name="connsiteX213-4263" fmla="*/ 7391 w 10000"/>
              <a:gd name="connsiteY213-4264" fmla="*/ 3850 h 9883"/>
              <a:gd name="connsiteX214-4265" fmla="*/ 7433 w 10000"/>
              <a:gd name="connsiteY214-4266" fmla="*/ 3782 h 9883"/>
              <a:gd name="connsiteX215-4267" fmla="*/ 7506 w 10000"/>
              <a:gd name="connsiteY215-4268" fmla="*/ 3654 h 9883"/>
              <a:gd name="connsiteX216-4269" fmla="*/ 7640 w 10000"/>
              <a:gd name="connsiteY216-4270" fmla="*/ 3384 h 9883"/>
              <a:gd name="connsiteX217-4271" fmla="*/ 7754 w 10000"/>
              <a:gd name="connsiteY217-4272" fmla="*/ 3095 h 9883"/>
              <a:gd name="connsiteX218-4273" fmla="*/ 7825 w 10000"/>
              <a:gd name="connsiteY218-4274" fmla="*/ 2870 h 9883"/>
              <a:gd name="connsiteX219-4275" fmla="*/ 7868 w 10000"/>
              <a:gd name="connsiteY219-4276" fmla="*/ 2717 h 9883"/>
              <a:gd name="connsiteX220-4277" fmla="*/ 7900 w 10000"/>
              <a:gd name="connsiteY220-4278" fmla="*/ 2561 h 9883"/>
              <a:gd name="connsiteX221-4279" fmla="*/ 7931 w 10000"/>
              <a:gd name="connsiteY221-4280" fmla="*/ 2400 h 9883"/>
              <a:gd name="connsiteX222-4281" fmla="*/ 7952 w 10000"/>
              <a:gd name="connsiteY222-4282" fmla="*/ 2242 h 9883"/>
              <a:gd name="connsiteX223-4283" fmla="*/ 7965 w 10000"/>
              <a:gd name="connsiteY223-4284" fmla="*/ 2080 h 9883"/>
              <a:gd name="connsiteX224-4285" fmla="*/ 7973 w 10000"/>
              <a:gd name="connsiteY224-4286" fmla="*/ 1918 h 9883"/>
              <a:gd name="connsiteX225-4287" fmla="*/ 7971 w 10000"/>
              <a:gd name="connsiteY225-4288" fmla="*/ 1755 h 9883"/>
              <a:gd name="connsiteX226-4289" fmla="*/ 7963 w 10000"/>
              <a:gd name="connsiteY226-4290" fmla="*/ 1591 h 9883"/>
              <a:gd name="connsiteX227-4291" fmla="*/ 7949 w 10000"/>
              <a:gd name="connsiteY227-4292" fmla="*/ 1429 h 9883"/>
              <a:gd name="connsiteX228-4293" fmla="*/ 7937 w 10000"/>
              <a:gd name="connsiteY228-4294" fmla="*/ 1348 h 9883"/>
              <a:gd name="connsiteX229-4295" fmla="*/ 7916 w 10000"/>
              <a:gd name="connsiteY229-4296" fmla="*/ 1237 h 9883"/>
              <a:gd name="connsiteX230-4297" fmla="*/ 7892 w 10000"/>
              <a:gd name="connsiteY230-4298" fmla="*/ 1055 h 9883"/>
              <a:gd name="connsiteX231-4299" fmla="*/ 7883 w 10000"/>
              <a:gd name="connsiteY231-4300" fmla="*/ 930 h 9883"/>
              <a:gd name="connsiteX232-4301" fmla="*/ 7885 w 10000"/>
              <a:gd name="connsiteY232-4302" fmla="*/ 811 h 9883"/>
              <a:gd name="connsiteX233-4303" fmla="*/ 7903 w 10000"/>
              <a:gd name="connsiteY233-4304" fmla="*/ 698 h 9883"/>
              <a:gd name="connsiteX234-4305" fmla="*/ 7934 w 10000"/>
              <a:gd name="connsiteY234-4306" fmla="*/ 623 h 9883"/>
              <a:gd name="connsiteX235-4307" fmla="*/ 7958 w 10000"/>
              <a:gd name="connsiteY235-4308" fmla="*/ 576 h 9883"/>
              <a:gd name="connsiteX236-4309" fmla="*/ 7992 w 10000"/>
              <a:gd name="connsiteY236-4310" fmla="*/ 536 h 9883"/>
              <a:gd name="connsiteX237-4311" fmla="*/ 8030 w 10000"/>
              <a:gd name="connsiteY237-4312" fmla="*/ 500 h 9883"/>
              <a:gd name="connsiteX238-4313" fmla="*/ 8050 w 10000"/>
              <a:gd name="connsiteY238-4314" fmla="*/ 486 h 9883"/>
              <a:gd name="connsiteX239-4315" fmla="*/ 8088 w 10000"/>
              <a:gd name="connsiteY239-4316" fmla="*/ 466 h 9883"/>
              <a:gd name="connsiteX240-4317" fmla="*/ 8159 w 10000"/>
              <a:gd name="connsiteY240-4318" fmla="*/ 452 h 9883"/>
              <a:gd name="connsiteX241-4319" fmla="*/ 8229 w 10000"/>
              <a:gd name="connsiteY241-4320" fmla="*/ 461 h 9883"/>
              <a:gd name="connsiteX242-4321" fmla="*/ 8301 w 10000"/>
              <a:gd name="connsiteY242-4322" fmla="*/ 493 h 9883"/>
              <a:gd name="connsiteX243-4323" fmla="*/ 8370 w 10000"/>
              <a:gd name="connsiteY243-4324" fmla="*/ 542 h 9883"/>
              <a:gd name="connsiteX244-4325" fmla="*/ 8433 w 10000"/>
              <a:gd name="connsiteY244-4326" fmla="*/ 604 h 9883"/>
              <a:gd name="connsiteX245-4327" fmla="*/ 8490 w 10000"/>
              <a:gd name="connsiteY245-4328" fmla="*/ 676 h 9883"/>
              <a:gd name="connsiteX246-4329" fmla="*/ 8538 w 10000"/>
              <a:gd name="connsiteY246-4330" fmla="*/ 748 h 9883"/>
              <a:gd name="connsiteX247-4331" fmla="*/ 8559 w 10000"/>
              <a:gd name="connsiteY247-4332" fmla="*/ 785 h 9883"/>
              <a:gd name="connsiteX248-4333" fmla="*/ 8645 w 10000"/>
              <a:gd name="connsiteY248-4334" fmla="*/ 963 h 9883"/>
              <a:gd name="connsiteX249-4335" fmla="*/ 8792 w 10000"/>
              <a:gd name="connsiteY249-4336" fmla="*/ 1255 h 9883"/>
              <a:gd name="connsiteX250-4337" fmla="*/ 8868 w 10000"/>
              <a:gd name="connsiteY250-4338" fmla="*/ 1384 h 9883"/>
              <a:gd name="connsiteX251-4339" fmla="*/ 8925 w 10000"/>
              <a:gd name="connsiteY251-4340" fmla="*/ 1460 h 9883"/>
              <a:gd name="connsiteX252-4341" fmla="*/ 8982 w 10000"/>
              <a:gd name="connsiteY252-4342" fmla="*/ 1527 h 9883"/>
              <a:gd name="connsiteX253-4343" fmla="*/ 9039 w 10000"/>
              <a:gd name="connsiteY253-4344" fmla="*/ 1576 h 9883"/>
              <a:gd name="connsiteX254-4345" fmla="*/ 9103 w 10000"/>
              <a:gd name="connsiteY254-4346" fmla="*/ 1608 h 9883"/>
              <a:gd name="connsiteX255-4347" fmla="*/ 9168 w 10000"/>
              <a:gd name="connsiteY255-4348" fmla="*/ 1622 h 9883"/>
              <a:gd name="connsiteX256-4349" fmla="*/ 9236 w 10000"/>
              <a:gd name="connsiteY256-4350" fmla="*/ 1613 h 9883"/>
              <a:gd name="connsiteX257-4351" fmla="*/ 9308 w 10000"/>
              <a:gd name="connsiteY257-4352" fmla="*/ 1581 h 9883"/>
              <a:gd name="connsiteX258-4353" fmla="*/ 9384 w 10000"/>
              <a:gd name="connsiteY258-4354" fmla="*/ 1519 h 9883"/>
              <a:gd name="connsiteX259-4355" fmla="*/ 9463 w 10000"/>
              <a:gd name="connsiteY259-4356" fmla="*/ 1427 h 9883"/>
              <a:gd name="connsiteX260-4357" fmla="*/ 9504 w 10000"/>
              <a:gd name="connsiteY260-4358" fmla="*/ 1368 h 9883"/>
              <a:gd name="connsiteX261-4359" fmla="*/ 9544 w 10000"/>
              <a:gd name="connsiteY261-4360" fmla="*/ 1302 h 9883"/>
              <a:gd name="connsiteX262-4361" fmla="*/ 9614 w 10000"/>
              <a:gd name="connsiteY262-4362" fmla="*/ 1161 h 9883"/>
              <a:gd name="connsiteX263-4363" fmla="*/ 9672 w 10000"/>
              <a:gd name="connsiteY263-4364" fmla="*/ 1005 h 9883"/>
              <a:gd name="connsiteX264-4365" fmla="*/ 9722 w 10000"/>
              <a:gd name="connsiteY264-4366" fmla="*/ 845 h 9883"/>
              <a:gd name="connsiteX265-4367" fmla="*/ 9743 w 10000"/>
              <a:gd name="connsiteY265-4368" fmla="*/ 764 h 9883"/>
              <a:gd name="connsiteX266-4369" fmla="*/ 9795 w 10000"/>
              <a:gd name="connsiteY266-4370" fmla="*/ 570 h 9883"/>
              <a:gd name="connsiteX267-4371" fmla="*/ 9884 w 10000"/>
              <a:gd name="connsiteY267-4372" fmla="*/ 272 h 9883"/>
              <a:gd name="connsiteX268-4373" fmla="*/ 9955 w 10000"/>
              <a:gd name="connsiteY268-4374" fmla="*/ 86 h 9883"/>
              <a:gd name="connsiteX269-4375" fmla="*/ 10000 w 10000"/>
              <a:gd name="connsiteY269-4376" fmla="*/ 0 h 9883"/>
              <a:gd name="connsiteX0-4377" fmla="*/ 317 w 10000"/>
              <a:gd name="connsiteY0-4378" fmla="*/ 9868 h 9868"/>
              <a:gd name="connsiteX1-4379" fmla="*/ 449 w 10000"/>
              <a:gd name="connsiteY1-4380" fmla="*/ 9722 h 9868"/>
              <a:gd name="connsiteX2-4381" fmla="*/ 569 w 10000"/>
              <a:gd name="connsiteY2-4382" fmla="*/ 9560 h 9868"/>
              <a:gd name="connsiteX3-4383" fmla="*/ 675 w 10000"/>
              <a:gd name="connsiteY3-4384" fmla="*/ 9388 h 9868"/>
              <a:gd name="connsiteX4-4385" fmla="*/ 769 w 10000"/>
              <a:gd name="connsiteY4-4386" fmla="*/ 9197 h 9868"/>
              <a:gd name="connsiteX5-4387" fmla="*/ 846 w 10000"/>
              <a:gd name="connsiteY5-4388" fmla="*/ 8996 h 9868"/>
              <a:gd name="connsiteX6-4389" fmla="*/ 905 w 10000"/>
              <a:gd name="connsiteY6-4390" fmla="*/ 8778 h 9868"/>
              <a:gd name="connsiteX7-4391" fmla="*/ 926 w 10000"/>
              <a:gd name="connsiteY7-4392" fmla="*/ 8663 h 9868"/>
              <a:gd name="connsiteX8-4393" fmla="*/ 942 w 10000"/>
              <a:gd name="connsiteY8-4394" fmla="*/ 8570 h 9868"/>
              <a:gd name="connsiteX9-4395" fmla="*/ 958 w 10000"/>
              <a:gd name="connsiteY9-4396" fmla="*/ 8381 h 9868"/>
              <a:gd name="connsiteX10-4397" fmla="*/ 961 w 10000"/>
              <a:gd name="connsiteY10-4398" fmla="*/ 8197 h 9868"/>
              <a:gd name="connsiteX11-4399" fmla="*/ 944 w 10000"/>
              <a:gd name="connsiteY11-4400" fmla="*/ 8010 h 9868"/>
              <a:gd name="connsiteX12-4401" fmla="*/ 912 w 10000"/>
              <a:gd name="connsiteY12-4402" fmla="*/ 7830 h 9868"/>
              <a:gd name="connsiteX13-4403" fmla="*/ 861 w 10000"/>
              <a:gd name="connsiteY13-4404" fmla="*/ 7656 h 9868"/>
              <a:gd name="connsiteX14-4405" fmla="*/ 795 w 10000"/>
              <a:gd name="connsiteY14-4406" fmla="*/ 7496 h 9868"/>
              <a:gd name="connsiteX15-4407" fmla="*/ 709 w 10000"/>
              <a:gd name="connsiteY15-4408" fmla="*/ 7343 h 9868"/>
              <a:gd name="connsiteX16-4409" fmla="*/ 657 w 10000"/>
              <a:gd name="connsiteY16-4410" fmla="*/ 7272 h 9868"/>
              <a:gd name="connsiteX17-4411" fmla="*/ 625 w 10000"/>
              <a:gd name="connsiteY17-4412" fmla="*/ 7232 h 9868"/>
              <a:gd name="connsiteX18-4413" fmla="*/ 557 w 10000"/>
              <a:gd name="connsiteY18-4414" fmla="*/ 7167 h 9868"/>
              <a:gd name="connsiteX19-4415" fmla="*/ 492 w 10000"/>
              <a:gd name="connsiteY19-4416" fmla="*/ 7120 h 9868"/>
              <a:gd name="connsiteX20-4417" fmla="*/ 427 w 10000"/>
              <a:gd name="connsiteY20-4418" fmla="*/ 7091 h 9868"/>
              <a:gd name="connsiteX21-4419" fmla="*/ 365 w 10000"/>
              <a:gd name="connsiteY21-4420" fmla="*/ 7080 h 9868"/>
              <a:gd name="connsiteX22-4421" fmla="*/ 304 w 10000"/>
              <a:gd name="connsiteY22-4422" fmla="*/ 7085 h 9868"/>
              <a:gd name="connsiteX23-4423" fmla="*/ 245 w 10000"/>
              <a:gd name="connsiteY23-4424" fmla="*/ 7105 h 9868"/>
              <a:gd name="connsiteX24-4425" fmla="*/ 191 w 10000"/>
              <a:gd name="connsiteY24-4426" fmla="*/ 7139 h 9868"/>
              <a:gd name="connsiteX25-4427" fmla="*/ 144 w 10000"/>
              <a:gd name="connsiteY25-4428" fmla="*/ 7185 h 9868"/>
              <a:gd name="connsiteX26-4429" fmla="*/ 101 w 10000"/>
              <a:gd name="connsiteY26-4430" fmla="*/ 7247 h 9868"/>
              <a:gd name="connsiteX27-4431" fmla="*/ 66 w 10000"/>
              <a:gd name="connsiteY27-4432" fmla="*/ 7320 h 9868"/>
              <a:gd name="connsiteX28-4433" fmla="*/ 35 w 10000"/>
              <a:gd name="connsiteY28-4434" fmla="*/ 7402 h 9868"/>
              <a:gd name="connsiteX29-4435" fmla="*/ 16 w 10000"/>
              <a:gd name="connsiteY29-4436" fmla="*/ 7496 h 9868"/>
              <a:gd name="connsiteX30-4437" fmla="*/ 3 w 10000"/>
              <a:gd name="connsiteY30-4438" fmla="*/ 7593 h 9868"/>
              <a:gd name="connsiteX31-4439" fmla="*/ 0 w 10000"/>
              <a:gd name="connsiteY31-4440" fmla="*/ 7701 h 9868"/>
              <a:gd name="connsiteX32-4441" fmla="*/ 7 w 10000"/>
              <a:gd name="connsiteY32-4442" fmla="*/ 7813 h 9868"/>
              <a:gd name="connsiteX33-4443" fmla="*/ 14 w 10000"/>
              <a:gd name="connsiteY33-4444" fmla="*/ 7871 h 9868"/>
              <a:gd name="connsiteX34-4445" fmla="*/ 29 w 10000"/>
              <a:gd name="connsiteY34-4446" fmla="*/ 7971 h 9868"/>
              <a:gd name="connsiteX35-4447" fmla="*/ 76 w 10000"/>
              <a:gd name="connsiteY35-4448" fmla="*/ 8160 h 9868"/>
              <a:gd name="connsiteX36-4449" fmla="*/ 138 w 10000"/>
              <a:gd name="connsiteY36-4450" fmla="*/ 8344 h 9868"/>
              <a:gd name="connsiteX37-4451" fmla="*/ 214 w 10000"/>
              <a:gd name="connsiteY37-4452" fmla="*/ 8520 h 9868"/>
              <a:gd name="connsiteX38-4453" fmla="*/ 304 w 10000"/>
              <a:gd name="connsiteY38-4454" fmla="*/ 8684 h 9868"/>
              <a:gd name="connsiteX39-4455" fmla="*/ 401 w 10000"/>
              <a:gd name="connsiteY39-4456" fmla="*/ 8838 h 9868"/>
              <a:gd name="connsiteX40-4457" fmla="*/ 510 w 10000"/>
              <a:gd name="connsiteY40-4458" fmla="*/ 8984 h 9868"/>
              <a:gd name="connsiteX41-4459" fmla="*/ 630 w 10000"/>
              <a:gd name="connsiteY41-4460" fmla="*/ 9119 h 9868"/>
              <a:gd name="connsiteX42-4461" fmla="*/ 754 w 10000"/>
              <a:gd name="connsiteY42-4462" fmla="*/ 9243 h 9868"/>
              <a:gd name="connsiteX43-4463" fmla="*/ 886 w 10000"/>
              <a:gd name="connsiteY43-4464" fmla="*/ 9351 h 9868"/>
              <a:gd name="connsiteX44-4465" fmla="*/ 1019 w 10000"/>
              <a:gd name="connsiteY44-4466" fmla="*/ 9447 h 9868"/>
              <a:gd name="connsiteX45-4467" fmla="*/ 1157 w 10000"/>
              <a:gd name="connsiteY45-4468" fmla="*/ 9531 h 9868"/>
              <a:gd name="connsiteX46-4469" fmla="*/ 1294 w 10000"/>
              <a:gd name="connsiteY46-4470" fmla="*/ 9600 h 9868"/>
              <a:gd name="connsiteX47-4471" fmla="*/ 1434 w 10000"/>
              <a:gd name="connsiteY47-4472" fmla="*/ 9653 h 9868"/>
              <a:gd name="connsiteX48-4473" fmla="*/ 1571 w 10000"/>
              <a:gd name="connsiteY48-4474" fmla="*/ 9688 h 9868"/>
              <a:gd name="connsiteX49-4475" fmla="*/ 1705 w 10000"/>
              <a:gd name="connsiteY49-4476" fmla="*/ 9711 h 9868"/>
              <a:gd name="connsiteX50-4477" fmla="*/ 1769 w 10000"/>
              <a:gd name="connsiteY50-4478" fmla="*/ 9712 h 9868"/>
              <a:gd name="connsiteX51-4479" fmla="*/ 1844 w 10000"/>
              <a:gd name="connsiteY51-4480" fmla="*/ 9711 h 9868"/>
              <a:gd name="connsiteX52-4481" fmla="*/ 1992 w 10000"/>
              <a:gd name="connsiteY52-4482" fmla="*/ 9687 h 9868"/>
              <a:gd name="connsiteX53-4483" fmla="*/ 2129 w 10000"/>
              <a:gd name="connsiteY53-4484" fmla="*/ 9637 h 9868"/>
              <a:gd name="connsiteX54-4485" fmla="*/ 2263 w 10000"/>
              <a:gd name="connsiteY54-4486" fmla="*/ 9560 h 9868"/>
              <a:gd name="connsiteX55-4487" fmla="*/ 2382 w 10000"/>
              <a:gd name="connsiteY55-4488" fmla="*/ 9460 h 9868"/>
              <a:gd name="connsiteX56-4489" fmla="*/ 2491 w 10000"/>
              <a:gd name="connsiteY56-4490" fmla="*/ 9329 h 9868"/>
              <a:gd name="connsiteX57-4491" fmla="*/ 2561 w 10000"/>
              <a:gd name="connsiteY57-4492" fmla="*/ 9218 h 9868"/>
              <a:gd name="connsiteX58-4493" fmla="*/ 2602 w 10000"/>
              <a:gd name="connsiteY58-4494" fmla="*/ 9134 h 9868"/>
              <a:gd name="connsiteX59-4495" fmla="*/ 2639 w 10000"/>
              <a:gd name="connsiteY59-4496" fmla="*/ 9044 h 9868"/>
              <a:gd name="connsiteX60-4497" fmla="*/ 2674 w 10000"/>
              <a:gd name="connsiteY60-4498" fmla="*/ 8948 h 9868"/>
              <a:gd name="connsiteX61-4499" fmla="*/ 2687 w 10000"/>
              <a:gd name="connsiteY61-4500" fmla="*/ 8896 h 9868"/>
              <a:gd name="connsiteX62-4501" fmla="*/ 2706 w 10000"/>
              <a:gd name="connsiteY62-4502" fmla="*/ 8815 h 9868"/>
              <a:gd name="connsiteX63-4503" fmla="*/ 2736 w 10000"/>
              <a:gd name="connsiteY63-4504" fmla="*/ 8654 h 9868"/>
              <a:gd name="connsiteX64-4505" fmla="*/ 2750 w 10000"/>
              <a:gd name="connsiteY64-4506" fmla="*/ 8505 h 9868"/>
              <a:gd name="connsiteX65-4507" fmla="*/ 2754 w 10000"/>
              <a:gd name="connsiteY65-4508" fmla="*/ 8358 h 9868"/>
              <a:gd name="connsiteX66-4509" fmla="*/ 2746 w 10000"/>
              <a:gd name="connsiteY66-4510" fmla="*/ 8219 h 9868"/>
              <a:gd name="connsiteX67-4511" fmla="*/ 2727 w 10000"/>
              <a:gd name="connsiteY67-4512" fmla="*/ 8083 h 9868"/>
              <a:gd name="connsiteX68-4513" fmla="*/ 2700 w 10000"/>
              <a:gd name="connsiteY68-4514" fmla="*/ 7948 h 9868"/>
              <a:gd name="connsiteX69-4515" fmla="*/ 2665 w 10000"/>
              <a:gd name="connsiteY69-4516" fmla="*/ 7819 h 9868"/>
              <a:gd name="connsiteX70-4517" fmla="*/ 2600 w 10000"/>
              <a:gd name="connsiteY70-4518" fmla="*/ 7629 h 9868"/>
              <a:gd name="connsiteX71-4519" fmla="*/ 2496 w 10000"/>
              <a:gd name="connsiteY71-4520" fmla="*/ 7379 h 9868"/>
              <a:gd name="connsiteX72-4521" fmla="*/ 2319 w 10000"/>
              <a:gd name="connsiteY72-4522" fmla="*/ 7010 h 9868"/>
              <a:gd name="connsiteX73-4523" fmla="*/ 2199 w 10000"/>
              <a:gd name="connsiteY73-4524" fmla="*/ 6751 h 9868"/>
              <a:gd name="connsiteX74-4525" fmla="*/ 2032 w 10000"/>
              <a:gd name="connsiteY74-4526" fmla="*/ 6402 h 9868"/>
              <a:gd name="connsiteX75-4527" fmla="*/ 1728 w 10000"/>
              <a:gd name="connsiteY75-4528" fmla="*/ 5764 h 9868"/>
              <a:gd name="connsiteX76-4529" fmla="*/ 1579 w 10000"/>
              <a:gd name="connsiteY76-4530" fmla="*/ 5419 h 9868"/>
              <a:gd name="connsiteX77-4531" fmla="*/ 1484 w 10000"/>
              <a:gd name="connsiteY77-4532" fmla="*/ 5183 h 9868"/>
              <a:gd name="connsiteX78-4533" fmla="*/ 1399 w 10000"/>
              <a:gd name="connsiteY78-4534" fmla="*/ 4944 h 9868"/>
              <a:gd name="connsiteX79-4535" fmla="*/ 1327 w 10000"/>
              <a:gd name="connsiteY79-4536" fmla="*/ 4703 h 9868"/>
              <a:gd name="connsiteX80-4537" fmla="*/ 1272 w 10000"/>
              <a:gd name="connsiteY80-4538" fmla="*/ 4460 h 9868"/>
              <a:gd name="connsiteX81-4539" fmla="*/ 1232 w 10000"/>
              <a:gd name="connsiteY81-4540" fmla="*/ 4222 h 9868"/>
              <a:gd name="connsiteX82-4541" fmla="*/ 1213 w 10000"/>
              <a:gd name="connsiteY82-4542" fmla="*/ 3987 h 9868"/>
              <a:gd name="connsiteX83-4543" fmla="*/ 1216 w 10000"/>
              <a:gd name="connsiteY83-4544" fmla="*/ 3813 h 9868"/>
              <a:gd name="connsiteX84-4545" fmla="*/ 1225 w 10000"/>
              <a:gd name="connsiteY84-4546" fmla="*/ 3702 h 9868"/>
              <a:gd name="connsiteX85-4547" fmla="*/ 1241 w 10000"/>
              <a:gd name="connsiteY85-4548" fmla="*/ 3590 h 9868"/>
              <a:gd name="connsiteX86-4549" fmla="*/ 1267 w 10000"/>
              <a:gd name="connsiteY86-4550" fmla="*/ 3482 h 9868"/>
              <a:gd name="connsiteX87-4551" fmla="*/ 1296 w 10000"/>
              <a:gd name="connsiteY87-4552" fmla="*/ 3375 h 9868"/>
              <a:gd name="connsiteX88-4553" fmla="*/ 1337 w 10000"/>
              <a:gd name="connsiteY88-4554" fmla="*/ 3271 h 9868"/>
              <a:gd name="connsiteX89-4555" fmla="*/ 1359 w 10000"/>
              <a:gd name="connsiteY89-4556" fmla="*/ 3222 h 9868"/>
              <a:gd name="connsiteX90-4557" fmla="*/ 1392 w 10000"/>
              <a:gd name="connsiteY90-4558" fmla="*/ 3150 h 9868"/>
              <a:gd name="connsiteX91-4559" fmla="*/ 1470 w 10000"/>
              <a:gd name="connsiteY91-4560" fmla="*/ 3029 h 9868"/>
              <a:gd name="connsiteX92-4561" fmla="*/ 1560 w 10000"/>
              <a:gd name="connsiteY92-4562" fmla="*/ 2922 h 9868"/>
              <a:gd name="connsiteX93-4563" fmla="*/ 1657 w 10000"/>
              <a:gd name="connsiteY93-4564" fmla="*/ 2835 h 9868"/>
              <a:gd name="connsiteX94-4565" fmla="*/ 1762 w 10000"/>
              <a:gd name="connsiteY94-4566" fmla="*/ 2762 h 9868"/>
              <a:gd name="connsiteX95-4567" fmla="*/ 1874 w 10000"/>
              <a:gd name="connsiteY95-4568" fmla="*/ 2703 h 9868"/>
              <a:gd name="connsiteX96-4569" fmla="*/ 1992 w 10000"/>
              <a:gd name="connsiteY96-4570" fmla="*/ 2662 h 9868"/>
              <a:gd name="connsiteX97-4571" fmla="*/ 2110 w 10000"/>
              <a:gd name="connsiteY97-4572" fmla="*/ 2633 h 9868"/>
              <a:gd name="connsiteX98-4573" fmla="*/ 2234 w 10000"/>
              <a:gd name="connsiteY98-4574" fmla="*/ 2616 h 9868"/>
              <a:gd name="connsiteX99-4575" fmla="*/ 2359 w 10000"/>
              <a:gd name="connsiteY99-4576" fmla="*/ 2611 h 9868"/>
              <a:gd name="connsiteX100-4577" fmla="*/ 2485 w 10000"/>
              <a:gd name="connsiteY100-4578" fmla="*/ 2617 h 9868"/>
              <a:gd name="connsiteX101-4579" fmla="*/ 2607 w 10000"/>
              <a:gd name="connsiteY101-4580" fmla="*/ 2635 h 9868"/>
              <a:gd name="connsiteX102-4581" fmla="*/ 2727 w 10000"/>
              <a:gd name="connsiteY102-4582" fmla="*/ 2662 h 9868"/>
              <a:gd name="connsiteX103-4583" fmla="*/ 2844 w 10000"/>
              <a:gd name="connsiteY103-4584" fmla="*/ 2697 h 9868"/>
              <a:gd name="connsiteX104-4585" fmla="*/ 2957 w 10000"/>
              <a:gd name="connsiteY104-4586" fmla="*/ 2740 h 9868"/>
              <a:gd name="connsiteX105-4587" fmla="*/ 3061 w 10000"/>
              <a:gd name="connsiteY105-4588" fmla="*/ 2793 h 9868"/>
              <a:gd name="connsiteX106-4589" fmla="*/ 3113 w 10000"/>
              <a:gd name="connsiteY106-4590" fmla="*/ 2821 h 9868"/>
              <a:gd name="connsiteX107-4591" fmla="*/ 3168 w 10000"/>
              <a:gd name="connsiteY107-4592" fmla="*/ 2855 h 9868"/>
              <a:gd name="connsiteX108-4593" fmla="*/ 3282 w 10000"/>
              <a:gd name="connsiteY108-4594" fmla="*/ 2933 h 9868"/>
              <a:gd name="connsiteX109-4595" fmla="*/ 3389 w 10000"/>
              <a:gd name="connsiteY109-4596" fmla="*/ 3019 h 9868"/>
              <a:gd name="connsiteX110-4597" fmla="*/ 3495 w 10000"/>
              <a:gd name="connsiteY110-4598" fmla="*/ 3111 h 9868"/>
              <a:gd name="connsiteX111-4599" fmla="*/ 3648 w 10000"/>
              <a:gd name="connsiteY111-4600" fmla="*/ 3267 h 9868"/>
              <a:gd name="connsiteX112-4601" fmla="*/ 3842 w 10000"/>
              <a:gd name="connsiteY112-4602" fmla="*/ 3498 h 9868"/>
              <a:gd name="connsiteX113-4603" fmla="*/ 4016 w 10000"/>
              <a:gd name="connsiteY113-4604" fmla="*/ 3753 h 9868"/>
              <a:gd name="connsiteX114-4605" fmla="*/ 4176 w 10000"/>
              <a:gd name="connsiteY114-4606" fmla="*/ 4029 h 9868"/>
              <a:gd name="connsiteX115-4607" fmla="*/ 4321 w 10000"/>
              <a:gd name="connsiteY115-4608" fmla="*/ 4322 h 9868"/>
              <a:gd name="connsiteX116-4609" fmla="*/ 4442 w 10000"/>
              <a:gd name="connsiteY116-4610" fmla="*/ 4626 h 9868"/>
              <a:gd name="connsiteX117-4611" fmla="*/ 4494 w 10000"/>
              <a:gd name="connsiteY117-4612" fmla="*/ 4786 h 9868"/>
              <a:gd name="connsiteX118-4613" fmla="*/ 4534 w 10000"/>
              <a:gd name="connsiteY118-4614" fmla="*/ 4902 h 9868"/>
              <a:gd name="connsiteX119-4615" fmla="*/ 4599 w 10000"/>
              <a:gd name="connsiteY119-4616" fmla="*/ 5144 h 9868"/>
              <a:gd name="connsiteX120-4617" fmla="*/ 4653 w 10000"/>
              <a:gd name="connsiteY120-4618" fmla="*/ 5387 h 9868"/>
              <a:gd name="connsiteX121-4619" fmla="*/ 4697 w 10000"/>
              <a:gd name="connsiteY121-4620" fmla="*/ 5633 h 9868"/>
              <a:gd name="connsiteX122-4621" fmla="*/ 4756 w 10000"/>
              <a:gd name="connsiteY122-4622" fmla="*/ 6007 h 9868"/>
              <a:gd name="connsiteX123-4623" fmla="*/ 4829 w 10000"/>
              <a:gd name="connsiteY123-4624" fmla="*/ 6505 h 9868"/>
              <a:gd name="connsiteX124-4625" fmla="*/ 4888 w 10000"/>
              <a:gd name="connsiteY124-4626" fmla="*/ 6874 h 9868"/>
              <a:gd name="connsiteX125-4627" fmla="*/ 4933 w 10000"/>
              <a:gd name="connsiteY125-4628" fmla="*/ 7118 h 9868"/>
              <a:gd name="connsiteX126-4629" fmla="*/ 4988 w 10000"/>
              <a:gd name="connsiteY126-4630" fmla="*/ 7355 h 9868"/>
              <a:gd name="connsiteX127-4631" fmla="*/ 5052 w 10000"/>
              <a:gd name="connsiteY127-4632" fmla="*/ 7590 h 9868"/>
              <a:gd name="connsiteX128-4633" fmla="*/ 5128 w 10000"/>
              <a:gd name="connsiteY128-4634" fmla="*/ 7818 h 9868"/>
              <a:gd name="connsiteX129-4635" fmla="*/ 5218 w 10000"/>
              <a:gd name="connsiteY129-4636" fmla="*/ 8036 h 9868"/>
              <a:gd name="connsiteX130-4637" fmla="*/ 5328 w 10000"/>
              <a:gd name="connsiteY130-4638" fmla="*/ 8249 h 9868"/>
              <a:gd name="connsiteX131-4639" fmla="*/ 5455 w 10000"/>
              <a:gd name="connsiteY131-4640" fmla="*/ 8450 h 9868"/>
              <a:gd name="connsiteX132-4641" fmla="*/ 5527 w 10000"/>
              <a:gd name="connsiteY132-4642" fmla="*/ 8547 h 9868"/>
              <a:gd name="connsiteX133-4643" fmla="*/ 5558 w 10000"/>
              <a:gd name="connsiteY133-4644" fmla="*/ 8587 h 9868"/>
              <a:gd name="connsiteX134-4645" fmla="*/ 5626 w 10000"/>
              <a:gd name="connsiteY134-4646" fmla="*/ 8659 h 9868"/>
              <a:gd name="connsiteX135-4647" fmla="*/ 5693 w 10000"/>
              <a:gd name="connsiteY135-4648" fmla="*/ 8722 h 9868"/>
              <a:gd name="connsiteX136-4649" fmla="*/ 5762 w 10000"/>
              <a:gd name="connsiteY136-4650" fmla="*/ 8777 h 9868"/>
              <a:gd name="connsiteX137-4651" fmla="*/ 5830 w 10000"/>
              <a:gd name="connsiteY137-4652" fmla="*/ 8818 h 9868"/>
              <a:gd name="connsiteX138-4653" fmla="*/ 5901 w 10000"/>
              <a:gd name="connsiteY138-4654" fmla="*/ 8849 h 9868"/>
              <a:gd name="connsiteX139-4655" fmla="*/ 5971 w 10000"/>
              <a:gd name="connsiteY139-4656" fmla="*/ 8872 h 9868"/>
              <a:gd name="connsiteX140-4657" fmla="*/ 6043 w 10000"/>
              <a:gd name="connsiteY140-4658" fmla="*/ 8885 h 9868"/>
              <a:gd name="connsiteX141-4659" fmla="*/ 6114 w 10000"/>
              <a:gd name="connsiteY141-4660" fmla="*/ 8885 h 9868"/>
              <a:gd name="connsiteX142-4661" fmla="*/ 6185 w 10000"/>
              <a:gd name="connsiteY142-4662" fmla="*/ 8876 h 9868"/>
              <a:gd name="connsiteX143-4663" fmla="*/ 6256 w 10000"/>
              <a:gd name="connsiteY143-4664" fmla="*/ 8855 h 9868"/>
              <a:gd name="connsiteX144-4665" fmla="*/ 6326 w 10000"/>
              <a:gd name="connsiteY144-4666" fmla="*/ 8826 h 9868"/>
              <a:gd name="connsiteX145-4667" fmla="*/ 6397 w 10000"/>
              <a:gd name="connsiteY145-4668" fmla="*/ 8789 h 9868"/>
              <a:gd name="connsiteX146-4669" fmla="*/ 6466 w 10000"/>
              <a:gd name="connsiteY146-4670" fmla="*/ 8736 h 9868"/>
              <a:gd name="connsiteX147-4671" fmla="*/ 6535 w 10000"/>
              <a:gd name="connsiteY147-4672" fmla="*/ 8677 h 9868"/>
              <a:gd name="connsiteX148-4673" fmla="*/ 6603 w 10000"/>
              <a:gd name="connsiteY148-4674" fmla="*/ 8606 h 9868"/>
              <a:gd name="connsiteX149-4675" fmla="*/ 6637 w 10000"/>
              <a:gd name="connsiteY149-4676" fmla="*/ 8566 h 9868"/>
              <a:gd name="connsiteX150-4677" fmla="*/ 6667 w 10000"/>
              <a:gd name="connsiteY150-4678" fmla="*/ 8530 h 9868"/>
              <a:gd name="connsiteX151-4679" fmla="*/ 6721 w 10000"/>
              <a:gd name="connsiteY151-4680" fmla="*/ 8453 h 9868"/>
              <a:gd name="connsiteX152-4681" fmla="*/ 6766 w 10000"/>
              <a:gd name="connsiteY152-4682" fmla="*/ 8370 h 9868"/>
              <a:gd name="connsiteX153-4683" fmla="*/ 6805 w 10000"/>
              <a:gd name="connsiteY153-4684" fmla="*/ 8285 h 9868"/>
              <a:gd name="connsiteX154-4685" fmla="*/ 6853 w 10000"/>
              <a:gd name="connsiteY154-4686" fmla="*/ 8152 h 9868"/>
              <a:gd name="connsiteX155-4687" fmla="*/ 6901 w 10000"/>
              <a:gd name="connsiteY155-4688" fmla="*/ 7965 h 9868"/>
              <a:gd name="connsiteX156-4689" fmla="*/ 6931 w 10000"/>
              <a:gd name="connsiteY156-4690" fmla="*/ 7771 h 9868"/>
              <a:gd name="connsiteX157-4691" fmla="*/ 6950 w 10000"/>
              <a:gd name="connsiteY157-4692" fmla="*/ 7569 h 9868"/>
              <a:gd name="connsiteX158-4693" fmla="*/ 6966 w 10000"/>
              <a:gd name="connsiteY158-4694" fmla="*/ 7261 h 9868"/>
              <a:gd name="connsiteX159-4695" fmla="*/ 6974 w 10000"/>
              <a:gd name="connsiteY159-4696" fmla="*/ 7056 h 9868"/>
              <a:gd name="connsiteX160-4697" fmla="*/ 6987 w 10000"/>
              <a:gd name="connsiteY160-4698" fmla="*/ 6778 h 9868"/>
              <a:gd name="connsiteX161-4699" fmla="*/ 7001 w 10000"/>
              <a:gd name="connsiteY161-4700" fmla="*/ 6221 h 9868"/>
              <a:gd name="connsiteX162-4701" fmla="*/ 7001 w 10000"/>
              <a:gd name="connsiteY162-4702" fmla="*/ 5661 h 9868"/>
              <a:gd name="connsiteX163-4703" fmla="*/ 6990 w 10000"/>
              <a:gd name="connsiteY163-4704" fmla="*/ 5105 h 9868"/>
              <a:gd name="connsiteX164-4705" fmla="*/ 6981 w 10000"/>
              <a:gd name="connsiteY164-4706" fmla="*/ 4826 h 9868"/>
              <a:gd name="connsiteX165-4707" fmla="*/ 6978 w 10000"/>
              <a:gd name="connsiteY165-4708" fmla="*/ 4762 h 9868"/>
              <a:gd name="connsiteX166-4709" fmla="*/ 6965 w 10000"/>
              <a:gd name="connsiteY166-4710" fmla="*/ 4626 h 9868"/>
              <a:gd name="connsiteX167-4711" fmla="*/ 6946 w 10000"/>
              <a:gd name="connsiteY167-4712" fmla="*/ 4497 h 9868"/>
              <a:gd name="connsiteX168-4713" fmla="*/ 6916 w 10000"/>
              <a:gd name="connsiteY168-4714" fmla="*/ 4371 h 9868"/>
              <a:gd name="connsiteX169-4715" fmla="*/ 6885 w 10000"/>
              <a:gd name="connsiteY169-4716" fmla="*/ 4249 h 9868"/>
              <a:gd name="connsiteX170-4717" fmla="*/ 6844 w 10000"/>
              <a:gd name="connsiteY170-4718" fmla="*/ 4131 h 9868"/>
              <a:gd name="connsiteX171-4719" fmla="*/ 6796 w 10000"/>
              <a:gd name="connsiteY171-4720" fmla="*/ 4017 h 9868"/>
              <a:gd name="connsiteX172-4721" fmla="*/ 6744 w 10000"/>
              <a:gd name="connsiteY172-4722" fmla="*/ 3911 h 9868"/>
              <a:gd name="connsiteX173-4723" fmla="*/ 6684 w 10000"/>
              <a:gd name="connsiteY173-4724" fmla="*/ 3813 h 9868"/>
              <a:gd name="connsiteX174-4725" fmla="*/ 6619 w 10000"/>
              <a:gd name="connsiteY174-4726" fmla="*/ 3724 h 9868"/>
              <a:gd name="connsiteX175-4727" fmla="*/ 6547 w 10000"/>
              <a:gd name="connsiteY175-4728" fmla="*/ 3643 h 9868"/>
              <a:gd name="connsiteX176-4729" fmla="*/ 6470 w 10000"/>
              <a:gd name="connsiteY176-4730" fmla="*/ 3570 h 9868"/>
              <a:gd name="connsiteX177-4731" fmla="*/ 6390 w 10000"/>
              <a:gd name="connsiteY177-4732" fmla="*/ 3510 h 9868"/>
              <a:gd name="connsiteX178-4733" fmla="*/ 6304 w 10000"/>
              <a:gd name="connsiteY178-4734" fmla="*/ 3457 h 9868"/>
              <a:gd name="connsiteX179-4735" fmla="*/ 6212 w 10000"/>
              <a:gd name="connsiteY179-4736" fmla="*/ 3421 h 9868"/>
              <a:gd name="connsiteX180-4737" fmla="*/ 6115 w 10000"/>
              <a:gd name="connsiteY180-4738" fmla="*/ 3398 h 9868"/>
              <a:gd name="connsiteX181-4739" fmla="*/ 6064 w 10000"/>
              <a:gd name="connsiteY181-4740" fmla="*/ 3393 h 9868"/>
              <a:gd name="connsiteX182-4741" fmla="*/ 6039 w 10000"/>
              <a:gd name="connsiteY182-4742" fmla="*/ 3392 h 9868"/>
              <a:gd name="connsiteX183-4743" fmla="*/ 5986 w 10000"/>
              <a:gd name="connsiteY183-4744" fmla="*/ 3397 h 9868"/>
              <a:gd name="connsiteX184-4745" fmla="*/ 5934 w 10000"/>
              <a:gd name="connsiteY184-4746" fmla="*/ 3411 h 9868"/>
              <a:gd name="connsiteX185-4747" fmla="*/ 5884 w 10000"/>
              <a:gd name="connsiteY185-4748" fmla="*/ 3437 h 9868"/>
              <a:gd name="connsiteX186-4749" fmla="*/ 5837 w 10000"/>
              <a:gd name="connsiteY186-4750" fmla="*/ 3474 h 9868"/>
              <a:gd name="connsiteX187-4751" fmla="*/ 5796 w 10000"/>
              <a:gd name="connsiteY187-4752" fmla="*/ 3519 h 9868"/>
              <a:gd name="connsiteX188-4753" fmla="*/ 5763 w 10000"/>
              <a:gd name="connsiteY188-4754" fmla="*/ 3573 h 9868"/>
              <a:gd name="connsiteX189-4755" fmla="*/ 5738 w 10000"/>
              <a:gd name="connsiteY189-4756" fmla="*/ 3635 h 9868"/>
              <a:gd name="connsiteX190-4757" fmla="*/ 5729 w 10000"/>
              <a:gd name="connsiteY190-4758" fmla="*/ 3668 h 9868"/>
              <a:gd name="connsiteX191-4759" fmla="*/ 5725 w 10000"/>
              <a:gd name="connsiteY191-4760" fmla="*/ 3696 h 9868"/>
              <a:gd name="connsiteX192-4761" fmla="*/ 5719 w 10000"/>
              <a:gd name="connsiteY192-4762" fmla="*/ 3750 h 9868"/>
              <a:gd name="connsiteX193-4763" fmla="*/ 5724 w 10000"/>
              <a:gd name="connsiteY193-4764" fmla="*/ 3833 h 9868"/>
              <a:gd name="connsiteX194-4765" fmla="*/ 5745 w 10000"/>
              <a:gd name="connsiteY194-4766" fmla="*/ 3942 h 9868"/>
              <a:gd name="connsiteX195-4767" fmla="*/ 5786 w 10000"/>
              <a:gd name="connsiteY195-4768" fmla="*/ 4038 h 9868"/>
              <a:gd name="connsiteX196-4769" fmla="*/ 5811 w 10000"/>
              <a:gd name="connsiteY196-4770" fmla="*/ 4082 h 9868"/>
              <a:gd name="connsiteX197-4771" fmla="*/ 5860 w 10000"/>
              <a:gd name="connsiteY197-4772" fmla="*/ 4156 h 9868"/>
              <a:gd name="connsiteX198-4773" fmla="*/ 5960 w 10000"/>
              <a:gd name="connsiteY198-4774" fmla="*/ 4279 h 9868"/>
              <a:gd name="connsiteX199-4775" fmla="*/ 6061 w 10000"/>
              <a:gd name="connsiteY199-4776" fmla="*/ 4380 h 9868"/>
              <a:gd name="connsiteX200-4777" fmla="*/ 6167 w 10000"/>
              <a:gd name="connsiteY200-4778" fmla="*/ 4460 h 9868"/>
              <a:gd name="connsiteX201-4779" fmla="*/ 6272 w 10000"/>
              <a:gd name="connsiteY201-4780" fmla="*/ 4513 h 9868"/>
              <a:gd name="connsiteX202-4781" fmla="*/ 6380 w 10000"/>
              <a:gd name="connsiteY202-4782" fmla="*/ 4547 h 9868"/>
              <a:gd name="connsiteX203-4783" fmla="*/ 6488 w 10000"/>
              <a:gd name="connsiteY203-4784" fmla="*/ 4560 h 9868"/>
              <a:gd name="connsiteX204-4785" fmla="*/ 6596 w 10000"/>
              <a:gd name="connsiteY204-4786" fmla="*/ 4550 h 9868"/>
              <a:gd name="connsiteX205-4787" fmla="*/ 6703 w 10000"/>
              <a:gd name="connsiteY205-4788" fmla="*/ 4525 h 9868"/>
              <a:gd name="connsiteX206-4789" fmla="*/ 6810 w 10000"/>
              <a:gd name="connsiteY206-4790" fmla="*/ 4478 h 9868"/>
              <a:gd name="connsiteX207-4791" fmla="*/ 6915 w 10000"/>
              <a:gd name="connsiteY207-4792" fmla="*/ 4421 h 9868"/>
              <a:gd name="connsiteX208-4793" fmla="*/ 7018 w 10000"/>
              <a:gd name="connsiteY208-4794" fmla="*/ 4342 h 9868"/>
              <a:gd name="connsiteX209-4795" fmla="*/ 7116 w 10000"/>
              <a:gd name="connsiteY209-4796" fmla="*/ 4250 h 9868"/>
              <a:gd name="connsiteX210-4797" fmla="*/ 7213 w 10000"/>
              <a:gd name="connsiteY210-4798" fmla="*/ 4144 h 9868"/>
              <a:gd name="connsiteX211-4799" fmla="*/ 7306 w 10000"/>
              <a:gd name="connsiteY211-4800" fmla="*/ 4027 h 9868"/>
              <a:gd name="connsiteX212-4801" fmla="*/ 7391 w 10000"/>
              <a:gd name="connsiteY212-4802" fmla="*/ 3896 h 9868"/>
              <a:gd name="connsiteX213-4803" fmla="*/ 7433 w 10000"/>
              <a:gd name="connsiteY213-4804" fmla="*/ 3827 h 9868"/>
              <a:gd name="connsiteX214-4805" fmla="*/ 7506 w 10000"/>
              <a:gd name="connsiteY214-4806" fmla="*/ 3697 h 9868"/>
              <a:gd name="connsiteX215-4807" fmla="*/ 7640 w 10000"/>
              <a:gd name="connsiteY215-4808" fmla="*/ 3424 h 9868"/>
              <a:gd name="connsiteX216-4809" fmla="*/ 7754 w 10000"/>
              <a:gd name="connsiteY216-4810" fmla="*/ 3132 h 9868"/>
              <a:gd name="connsiteX217-4811" fmla="*/ 7825 w 10000"/>
              <a:gd name="connsiteY217-4812" fmla="*/ 2904 h 9868"/>
              <a:gd name="connsiteX218-4813" fmla="*/ 7868 w 10000"/>
              <a:gd name="connsiteY218-4814" fmla="*/ 2749 h 9868"/>
              <a:gd name="connsiteX219-4815" fmla="*/ 7900 w 10000"/>
              <a:gd name="connsiteY219-4816" fmla="*/ 2591 h 9868"/>
              <a:gd name="connsiteX220-4817" fmla="*/ 7931 w 10000"/>
              <a:gd name="connsiteY220-4818" fmla="*/ 2428 h 9868"/>
              <a:gd name="connsiteX221-4819" fmla="*/ 7952 w 10000"/>
              <a:gd name="connsiteY221-4820" fmla="*/ 2269 h 9868"/>
              <a:gd name="connsiteX222-4821" fmla="*/ 7965 w 10000"/>
              <a:gd name="connsiteY222-4822" fmla="*/ 2105 h 9868"/>
              <a:gd name="connsiteX223-4823" fmla="*/ 7973 w 10000"/>
              <a:gd name="connsiteY223-4824" fmla="*/ 1941 h 9868"/>
              <a:gd name="connsiteX224-4825" fmla="*/ 7971 w 10000"/>
              <a:gd name="connsiteY224-4826" fmla="*/ 1776 h 9868"/>
              <a:gd name="connsiteX225-4827" fmla="*/ 7963 w 10000"/>
              <a:gd name="connsiteY225-4828" fmla="*/ 1610 h 9868"/>
              <a:gd name="connsiteX226-4829" fmla="*/ 7949 w 10000"/>
              <a:gd name="connsiteY226-4830" fmla="*/ 1446 h 9868"/>
              <a:gd name="connsiteX227-4831" fmla="*/ 7937 w 10000"/>
              <a:gd name="connsiteY227-4832" fmla="*/ 1364 h 9868"/>
              <a:gd name="connsiteX228-4833" fmla="*/ 7916 w 10000"/>
              <a:gd name="connsiteY228-4834" fmla="*/ 1252 h 9868"/>
              <a:gd name="connsiteX229-4835" fmla="*/ 7892 w 10000"/>
              <a:gd name="connsiteY229-4836" fmla="*/ 1067 h 9868"/>
              <a:gd name="connsiteX230-4837" fmla="*/ 7883 w 10000"/>
              <a:gd name="connsiteY230-4838" fmla="*/ 941 h 9868"/>
              <a:gd name="connsiteX231-4839" fmla="*/ 7885 w 10000"/>
              <a:gd name="connsiteY231-4840" fmla="*/ 821 h 9868"/>
              <a:gd name="connsiteX232-4841" fmla="*/ 7903 w 10000"/>
              <a:gd name="connsiteY232-4842" fmla="*/ 706 h 9868"/>
              <a:gd name="connsiteX233-4843" fmla="*/ 7934 w 10000"/>
              <a:gd name="connsiteY233-4844" fmla="*/ 630 h 9868"/>
              <a:gd name="connsiteX234-4845" fmla="*/ 7958 w 10000"/>
              <a:gd name="connsiteY234-4846" fmla="*/ 583 h 9868"/>
              <a:gd name="connsiteX235-4847" fmla="*/ 7992 w 10000"/>
              <a:gd name="connsiteY235-4848" fmla="*/ 542 h 9868"/>
              <a:gd name="connsiteX236-4849" fmla="*/ 8030 w 10000"/>
              <a:gd name="connsiteY236-4850" fmla="*/ 506 h 9868"/>
              <a:gd name="connsiteX237-4851" fmla="*/ 8050 w 10000"/>
              <a:gd name="connsiteY237-4852" fmla="*/ 492 h 9868"/>
              <a:gd name="connsiteX238-4853" fmla="*/ 8088 w 10000"/>
              <a:gd name="connsiteY238-4854" fmla="*/ 472 h 9868"/>
              <a:gd name="connsiteX239-4855" fmla="*/ 8159 w 10000"/>
              <a:gd name="connsiteY239-4856" fmla="*/ 457 h 9868"/>
              <a:gd name="connsiteX240-4857" fmla="*/ 8229 w 10000"/>
              <a:gd name="connsiteY240-4858" fmla="*/ 466 h 9868"/>
              <a:gd name="connsiteX241-4859" fmla="*/ 8301 w 10000"/>
              <a:gd name="connsiteY241-4860" fmla="*/ 499 h 9868"/>
              <a:gd name="connsiteX242-4861" fmla="*/ 8370 w 10000"/>
              <a:gd name="connsiteY242-4862" fmla="*/ 548 h 9868"/>
              <a:gd name="connsiteX243-4863" fmla="*/ 8433 w 10000"/>
              <a:gd name="connsiteY243-4864" fmla="*/ 611 h 9868"/>
              <a:gd name="connsiteX244-4865" fmla="*/ 8490 w 10000"/>
              <a:gd name="connsiteY244-4866" fmla="*/ 684 h 9868"/>
              <a:gd name="connsiteX245-4867" fmla="*/ 8538 w 10000"/>
              <a:gd name="connsiteY245-4868" fmla="*/ 757 h 9868"/>
              <a:gd name="connsiteX246-4869" fmla="*/ 8559 w 10000"/>
              <a:gd name="connsiteY246-4870" fmla="*/ 794 h 9868"/>
              <a:gd name="connsiteX247-4871" fmla="*/ 8645 w 10000"/>
              <a:gd name="connsiteY247-4872" fmla="*/ 974 h 9868"/>
              <a:gd name="connsiteX248-4873" fmla="*/ 8792 w 10000"/>
              <a:gd name="connsiteY248-4874" fmla="*/ 1270 h 9868"/>
              <a:gd name="connsiteX249-4875" fmla="*/ 8868 w 10000"/>
              <a:gd name="connsiteY249-4876" fmla="*/ 1400 h 9868"/>
              <a:gd name="connsiteX250-4877" fmla="*/ 8925 w 10000"/>
              <a:gd name="connsiteY250-4878" fmla="*/ 1477 h 9868"/>
              <a:gd name="connsiteX251-4879" fmla="*/ 8982 w 10000"/>
              <a:gd name="connsiteY251-4880" fmla="*/ 1545 h 9868"/>
              <a:gd name="connsiteX252-4881" fmla="*/ 9039 w 10000"/>
              <a:gd name="connsiteY252-4882" fmla="*/ 1595 h 9868"/>
              <a:gd name="connsiteX253-4883" fmla="*/ 9103 w 10000"/>
              <a:gd name="connsiteY253-4884" fmla="*/ 1627 h 9868"/>
              <a:gd name="connsiteX254-4885" fmla="*/ 9168 w 10000"/>
              <a:gd name="connsiteY254-4886" fmla="*/ 1641 h 9868"/>
              <a:gd name="connsiteX255-4887" fmla="*/ 9236 w 10000"/>
              <a:gd name="connsiteY255-4888" fmla="*/ 1632 h 9868"/>
              <a:gd name="connsiteX256-4889" fmla="*/ 9308 w 10000"/>
              <a:gd name="connsiteY256-4890" fmla="*/ 1600 h 9868"/>
              <a:gd name="connsiteX257-4891" fmla="*/ 9384 w 10000"/>
              <a:gd name="connsiteY257-4892" fmla="*/ 1537 h 9868"/>
              <a:gd name="connsiteX258-4893" fmla="*/ 9463 w 10000"/>
              <a:gd name="connsiteY258-4894" fmla="*/ 1444 h 9868"/>
              <a:gd name="connsiteX259-4895" fmla="*/ 9504 w 10000"/>
              <a:gd name="connsiteY259-4896" fmla="*/ 1384 h 9868"/>
              <a:gd name="connsiteX260-4897" fmla="*/ 9544 w 10000"/>
              <a:gd name="connsiteY260-4898" fmla="*/ 1317 h 9868"/>
              <a:gd name="connsiteX261-4899" fmla="*/ 9614 w 10000"/>
              <a:gd name="connsiteY261-4900" fmla="*/ 1175 h 9868"/>
              <a:gd name="connsiteX262-4901" fmla="*/ 9672 w 10000"/>
              <a:gd name="connsiteY262-4902" fmla="*/ 1017 h 9868"/>
              <a:gd name="connsiteX263-4903" fmla="*/ 9722 w 10000"/>
              <a:gd name="connsiteY263-4904" fmla="*/ 855 h 9868"/>
              <a:gd name="connsiteX264-4905" fmla="*/ 9743 w 10000"/>
              <a:gd name="connsiteY264-4906" fmla="*/ 773 h 9868"/>
              <a:gd name="connsiteX265-4907" fmla="*/ 9795 w 10000"/>
              <a:gd name="connsiteY265-4908" fmla="*/ 577 h 9868"/>
              <a:gd name="connsiteX266-4909" fmla="*/ 9884 w 10000"/>
              <a:gd name="connsiteY266-4910" fmla="*/ 275 h 9868"/>
              <a:gd name="connsiteX267-4911" fmla="*/ 9955 w 10000"/>
              <a:gd name="connsiteY267-4912" fmla="*/ 87 h 9868"/>
              <a:gd name="connsiteX268-4913" fmla="*/ 10000 w 10000"/>
              <a:gd name="connsiteY268-4914" fmla="*/ 0 h 9868"/>
              <a:gd name="connsiteX0-4915" fmla="*/ 449 w 10000"/>
              <a:gd name="connsiteY0-4916" fmla="*/ 9852 h 9852"/>
              <a:gd name="connsiteX1-4917" fmla="*/ 569 w 10000"/>
              <a:gd name="connsiteY1-4918" fmla="*/ 9688 h 9852"/>
              <a:gd name="connsiteX2-4919" fmla="*/ 675 w 10000"/>
              <a:gd name="connsiteY2-4920" fmla="*/ 9514 h 9852"/>
              <a:gd name="connsiteX3-4921" fmla="*/ 769 w 10000"/>
              <a:gd name="connsiteY3-4922" fmla="*/ 9320 h 9852"/>
              <a:gd name="connsiteX4-4923" fmla="*/ 846 w 10000"/>
              <a:gd name="connsiteY4-4924" fmla="*/ 9116 h 9852"/>
              <a:gd name="connsiteX5-4925" fmla="*/ 905 w 10000"/>
              <a:gd name="connsiteY5-4926" fmla="*/ 8895 h 9852"/>
              <a:gd name="connsiteX6-4927" fmla="*/ 926 w 10000"/>
              <a:gd name="connsiteY6-4928" fmla="*/ 8779 h 9852"/>
              <a:gd name="connsiteX7-4929" fmla="*/ 942 w 10000"/>
              <a:gd name="connsiteY7-4930" fmla="*/ 8685 h 9852"/>
              <a:gd name="connsiteX8-4931" fmla="*/ 958 w 10000"/>
              <a:gd name="connsiteY8-4932" fmla="*/ 8493 h 9852"/>
              <a:gd name="connsiteX9-4933" fmla="*/ 961 w 10000"/>
              <a:gd name="connsiteY9-4934" fmla="*/ 8307 h 9852"/>
              <a:gd name="connsiteX10-4935" fmla="*/ 944 w 10000"/>
              <a:gd name="connsiteY10-4936" fmla="*/ 8117 h 9852"/>
              <a:gd name="connsiteX11-4937" fmla="*/ 912 w 10000"/>
              <a:gd name="connsiteY11-4938" fmla="*/ 7935 h 9852"/>
              <a:gd name="connsiteX12-4939" fmla="*/ 861 w 10000"/>
              <a:gd name="connsiteY12-4940" fmla="*/ 7758 h 9852"/>
              <a:gd name="connsiteX13-4941" fmla="*/ 795 w 10000"/>
              <a:gd name="connsiteY13-4942" fmla="*/ 7596 h 9852"/>
              <a:gd name="connsiteX14-4943" fmla="*/ 709 w 10000"/>
              <a:gd name="connsiteY14-4944" fmla="*/ 7441 h 9852"/>
              <a:gd name="connsiteX15-4945" fmla="*/ 657 w 10000"/>
              <a:gd name="connsiteY15-4946" fmla="*/ 7369 h 9852"/>
              <a:gd name="connsiteX16-4947" fmla="*/ 625 w 10000"/>
              <a:gd name="connsiteY16-4948" fmla="*/ 7329 h 9852"/>
              <a:gd name="connsiteX17-4949" fmla="*/ 557 w 10000"/>
              <a:gd name="connsiteY17-4950" fmla="*/ 7263 h 9852"/>
              <a:gd name="connsiteX18-4951" fmla="*/ 492 w 10000"/>
              <a:gd name="connsiteY18-4952" fmla="*/ 7215 h 9852"/>
              <a:gd name="connsiteX19-4953" fmla="*/ 427 w 10000"/>
              <a:gd name="connsiteY19-4954" fmla="*/ 7186 h 9852"/>
              <a:gd name="connsiteX20-4955" fmla="*/ 365 w 10000"/>
              <a:gd name="connsiteY20-4956" fmla="*/ 7175 h 9852"/>
              <a:gd name="connsiteX21-4957" fmla="*/ 304 w 10000"/>
              <a:gd name="connsiteY21-4958" fmla="*/ 7180 h 9852"/>
              <a:gd name="connsiteX22-4959" fmla="*/ 245 w 10000"/>
              <a:gd name="connsiteY22-4960" fmla="*/ 7200 h 9852"/>
              <a:gd name="connsiteX23-4961" fmla="*/ 191 w 10000"/>
              <a:gd name="connsiteY23-4962" fmla="*/ 7234 h 9852"/>
              <a:gd name="connsiteX24-4963" fmla="*/ 144 w 10000"/>
              <a:gd name="connsiteY24-4964" fmla="*/ 7281 h 9852"/>
              <a:gd name="connsiteX25-4965" fmla="*/ 101 w 10000"/>
              <a:gd name="connsiteY25-4966" fmla="*/ 7344 h 9852"/>
              <a:gd name="connsiteX26-4967" fmla="*/ 66 w 10000"/>
              <a:gd name="connsiteY26-4968" fmla="*/ 7418 h 9852"/>
              <a:gd name="connsiteX27-4969" fmla="*/ 35 w 10000"/>
              <a:gd name="connsiteY27-4970" fmla="*/ 7501 h 9852"/>
              <a:gd name="connsiteX28-4971" fmla="*/ 16 w 10000"/>
              <a:gd name="connsiteY28-4972" fmla="*/ 7596 h 9852"/>
              <a:gd name="connsiteX29-4973" fmla="*/ 3 w 10000"/>
              <a:gd name="connsiteY29-4974" fmla="*/ 7695 h 9852"/>
              <a:gd name="connsiteX30-4975" fmla="*/ 0 w 10000"/>
              <a:gd name="connsiteY30-4976" fmla="*/ 7804 h 9852"/>
              <a:gd name="connsiteX31-4977" fmla="*/ 7 w 10000"/>
              <a:gd name="connsiteY31-4978" fmla="*/ 7918 h 9852"/>
              <a:gd name="connsiteX32-4979" fmla="*/ 14 w 10000"/>
              <a:gd name="connsiteY32-4980" fmla="*/ 7976 h 9852"/>
              <a:gd name="connsiteX33-4981" fmla="*/ 29 w 10000"/>
              <a:gd name="connsiteY33-4982" fmla="*/ 8078 h 9852"/>
              <a:gd name="connsiteX34-4983" fmla="*/ 76 w 10000"/>
              <a:gd name="connsiteY34-4984" fmla="*/ 8269 h 9852"/>
              <a:gd name="connsiteX35-4985" fmla="*/ 138 w 10000"/>
              <a:gd name="connsiteY35-4986" fmla="*/ 8456 h 9852"/>
              <a:gd name="connsiteX36-4987" fmla="*/ 214 w 10000"/>
              <a:gd name="connsiteY36-4988" fmla="*/ 8634 h 9852"/>
              <a:gd name="connsiteX37-4989" fmla="*/ 304 w 10000"/>
              <a:gd name="connsiteY37-4990" fmla="*/ 8800 h 9852"/>
              <a:gd name="connsiteX38-4991" fmla="*/ 401 w 10000"/>
              <a:gd name="connsiteY38-4992" fmla="*/ 8956 h 9852"/>
              <a:gd name="connsiteX39-4993" fmla="*/ 510 w 10000"/>
              <a:gd name="connsiteY39-4994" fmla="*/ 9104 h 9852"/>
              <a:gd name="connsiteX40-4995" fmla="*/ 630 w 10000"/>
              <a:gd name="connsiteY40-4996" fmla="*/ 9241 h 9852"/>
              <a:gd name="connsiteX41-4997" fmla="*/ 754 w 10000"/>
              <a:gd name="connsiteY41-4998" fmla="*/ 9367 h 9852"/>
              <a:gd name="connsiteX42-4999" fmla="*/ 886 w 10000"/>
              <a:gd name="connsiteY42-5000" fmla="*/ 9476 h 9852"/>
              <a:gd name="connsiteX43-5001" fmla="*/ 1019 w 10000"/>
              <a:gd name="connsiteY43-5002" fmla="*/ 9573 h 9852"/>
              <a:gd name="connsiteX44-5003" fmla="*/ 1157 w 10000"/>
              <a:gd name="connsiteY44-5004" fmla="*/ 9658 h 9852"/>
              <a:gd name="connsiteX45-5005" fmla="*/ 1294 w 10000"/>
              <a:gd name="connsiteY45-5006" fmla="*/ 9728 h 9852"/>
              <a:gd name="connsiteX46-5007" fmla="*/ 1434 w 10000"/>
              <a:gd name="connsiteY46-5008" fmla="*/ 9782 h 9852"/>
              <a:gd name="connsiteX47-5009" fmla="*/ 1571 w 10000"/>
              <a:gd name="connsiteY47-5010" fmla="*/ 9818 h 9852"/>
              <a:gd name="connsiteX48-5011" fmla="*/ 1705 w 10000"/>
              <a:gd name="connsiteY48-5012" fmla="*/ 9841 h 9852"/>
              <a:gd name="connsiteX49-5013" fmla="*/ 1769 w 10000"/>
              <a:gd name="connsiteY49-5014" fmla="*/ 9842 h 9852"/>
              <a:gd name="connsiteX50-5015" fmla="*/ 1844 w 10000"/>
              <a:gd name="connsiteY50-5016" fmla="*/ 9841 h 9852"/>
              <a:gd name="connsiteX51-5017" fmla="*/ 1992 w 10000"/>
              <a:gd name="connsiteY51-5018" fmla="*/ 9817 h 9852"/>
              <a:gd name="connsiteX52-5019" fmla="*/ 2129 w 10000"/>
              <a:gd name="connsiteY52-5020" fmla="*/ 9766 h 9852"/>
              <a:gd name="connsiteX53-5021" fmla="*/ 2263 w 10000"/>
              <a:gd name="connsiteY53-5022" fmla="*/ 9688 h 9852"/>
              <a:gd name="connsiteX54-5023" fmla="*/ 2382 w 10000"/>
              <a:gd name="connsiteY54-5024" fmla="*/ 9587 h 9852"/>
              <a:gd name="connsiteX55-5025" fmla="*/ 2491 w 10000"/>
              <a:gd name="connsiteY55-5026" fmla="*/ 9454 h 9852"/>
              <a:gd name="connsiteX56-5027" fmla="*/ 2561 w 10000"/>
              <a:gd name="connsiteY56-5028" fmla="*/ 9341 h 9852"/>
              <a:gd name="connsiteX57-5029" fmla="*/ 2602 w 10000"/>
              <a:gd name="connsiteY57-5030" fmla="*/ 9256 h 9852"/>
              <a:gd name="connsiteX58-5031" fmla="*/ 2639 w 10000"/>
              <a:gd name="connsiteY58-5032" fmla="*/ 9165 h 9852"/>
              <a:gd name="connsiteX59-5033" fmla="*/ 2674 w 10000"/>
              <a:gd name="connsiteY59-5034" fmla="*/ 9068 h 9852"/>
              <a:gd name="connsiteX60-5035" fmla="*/ 2687 w 10000"/>
              <a:gd name="connsiteY60-5036" fmla="*/ 9015 h 9852"/>
              <a:gd name="connsiteX61-5037" fmla="*/ 2706 w 10000"/>
              <a:gd name="connsiteY61-5038" fmla="*/ 8933 h 9852"/>
              <a:gd name="connsiteX62-5039" fmla="*/ 2736 w 10000"/>
              <a:gd name="connsiteY62-5040" fmla="*/ 8770 h 9852"/>
              <a:gd name="connsiteX63-5041" fmla="*/ 2750 w 10000"/>
              <a:gd name="connsiteY63-5042" fmla="*/ 8619 h 9852"/>
              <a:gd name="connsiteX64-5043" fmla="*/ 2754 w 10000"/>
              <a:gd name="connsiteY64-5044" fmla="*/ 8470 h 9852"/>
              <a:gd name="connsiteX65-5045" fmla="*/ 2746 w 10000"/>
              <a:gd name="connsiteY65-5046" fmla="*/ 8329 h 9852"/>
              <a:gd name="connsiteX66-5047" fmla="*/ 2727 w 10000"/>
              <a:gd name="connsiteY66-5048" fmla="*/ 8191 h 9852"/>
              <a:gd name="connsiteX67-5049" fmla="*/ 2700 w 10000"/>
              <a:gd name="connsiteY67-5050" fmla="*/ 8054 h 9852"/>
              <a:gd name="connsiteX68-5051" fmla="*/ 2665 w 10000"/>
              <a:gd name="connsiteY68-5052" fmla="*/ 7924 h 9852"/>
              <a:gd name="connsiteX69-5053" fmla="*/ 2600 w 10000"/>
              <a:gd name="connsiteY69-5054" fmla="*/ 7731 h 9852"/>
              <a:gd name="connsiteX70-5055" fmla="*/ 2496 w 10000"/>
              <a:gd name="connsiteY70-5056" fmla="*/ 7478 h 9852"/>
              <a:gd name="connsiteX71-5057" fmla="*/ 2319 w 10000"/>
              <a:gd name="connsiteY71-5058" fmla="*/ 7104 h 9852"/>
              <a:gd name="connsiteX72-5059" fmla="*/ 2199 w 10000"/>
              <a:gd name="connsiteY72-5060" fmla="*/ 6841 h 9852"/>
              <a:gd name="connsiteX73-5061" fmla="*/ 2032 w 10000"/>
              <a:gd name="connsiteY73-5062" fmla="*/ 6488 h 9852"/>
              <a:gd name="connsiteX74-5063" fmla="*/ 1728 w 10000"/>
              <a:gd name="connsiteY74-5064" fmla="*/ 5841 h 9852"/>
              <a:gd name="connsiteX75-5065" fmla="*/ 1579 w 10000"/>
              <a:gd name="connsiteY75-5066" fmla="*/ 5491 h 9852"/>
              <a:gd name="connsiteX76-5067" fmla="*/ 1484 w 10000"/>
              <a:gd name="connsiteY76-5068" fmla="*/ 5252 h 9852"/>
              <a:gd name="connsiteX77-5069" fmla="*/ 1399 w 10000"/>
              <a:gd name="connsiteY77-5070" fmla="*/ 5010 h 9852"/>
              <a:gd name="connsiteX78-5071" fmla="*/ 1327 w 10000"/>
              <a:gd name="connsiteY78-5072" fmla="*/ 4766 h 9852"/>
              <a:gd name="connsiteX79-5073" fmla="*/ 1272 w 10000"/>
              <a:gd name="connsiteY79-5074" fmla="*/ 4520 h 9852"/>
              <a:gd name="connsiteX80-5075" fmla="*/ 1232 w 10000"/>
              <a:gd name="connsiteY80-5076" fmla="*/ 4278 h 9852"/>
              <a:gd name="connsiteX81-5077" fmla="*/ 1213 w 10000"/>
              <a:gd name="connsiteY81-5078" fmla="*/ 4040 h 9852"/>
              <a:gd name="connsiteX82-5079" fmla="*/ 1216 w 10000"/>
              <a:gd name="connsiteY82-5080" fmla="*/ 3864 h 9852"/>
              <a:gd name="connsiteX83-5081" fmla="*/ 1225 w 10000"/>
              <a:gd name="connsiteY83-5082" fmla="*/ 3752 h 9852"/>
              <a:gd name="connsiteX84-5083" fmla="*/ 1241 w 10000"/>
              <a:gd name="connsiteY84-5084" fmla="*/ 3638 h 9852"/>
              <a:gd name="connsiteX85-5085" fmla="*/ 1267 w 10000"/>
              <a:gd name="connsiteY85-5086" fmla="*/ 3529 h 9852"/>
              <a:gd name="connsiteX86-5087" fmla="*/ 1296 w 10000"/>
              <a:gd name="connsiteY86-5088" fmla="*/ 3420 h 9852"/>
              <a:gd name="connsiteX87-5089" fmla="*/ 1337 w 10000"/>
              <a:gd name="connsiteY87-5090" fmla="*/ 3315 h 9852"/>
              <a:gd name="connsiteX88-5091" fmla="*/ 1359 w 10000"/>
              <a:gd name="connsiteY88-5092" fmla="*/ 3265 h 9852"/>
              <a:gd name="connsiteX89-5093" fmla="*/ 1392 w 10000"/>
              <a:gd name="connsiteY89-5094" fmla="*/ 3192 h 9852"/>
              <a:gd name="connsiteX90-5095" fmla="*/ 1470 w 10000"/>
              <a:gd name="connsiteY90-5096" fmla="*/ 3070 h 9852"/>
              <a:gd name="connsiteX91-5097" fmla="*/ 1560 w 10000"/>
              <a:gd name="connsiteY91-5098" fmla="*/ 2961 h 9852"/>
              <a:gd name="connsiteX92-5099" fmla="*/ 1657 w 10000"/>
              <a:gd name="connsiteY92-5100" fmla="*/ 2873 h 9852"/>
              <a:gd name="connsiteX93-5101" fmla="*/ 1762 w 10000"/>
              <a:gd name="connsiteY93-5102" fmla="*/ 2799 h 9852"/>
              <a:gd name="connsiteX94-5103" fmla="*/ 1874 w 10000"/>
              <a:gd name="connsiteY94-5104" fmla="*/ 2739 h 9852"/>
              <a:gd name="connsiteX95-5105" fmla="*/ 1992 w 10000"/>
              <a:gd name="connsiteY95-5106" fmla="*/ 2698 h 9852"/>
              <a:gd name="connsiteX96-5107" fmla="*/ 2110 w 10000"/>
              <a:gd name="connsiteY96-5108" fmla="*/ 2668 h 9852"/>
              <a:gd name="connsiteX97-5109" fmla="*/ 2234 w 10000"/>
              <a:gd name="connsiteY97-5110" fmla="*/ 2651 h 9852"/>
              <a:gd name="connsiteX98-5111" fmla="*/ 2359 w 10000"/>
              <a:gd name="connsiteY98-5112" fmla="*/ 2646 h 9852"/>
              <a:gd name="connsiteX99-5113" fmla="*/ 2485 w 10000"/>
              <a:gd name="connsiteY99-5114" fmla="*/ 2652 h 9852"/>
              <a:gd name="connsiteX100-5115" fmla="*/ 2607 w 10000"/>
              <a:gd name="connsiteY100-5116" fmla="*/ 2670 h 9852"/>
              <a:gd name="connsiteX101-5117" fmla="*/ 2727 w 10000"/>
              <a:gd name="connsiteY101-5118" fmla="*/ 2698 h 9852"/>
              <a:gd name="connsiteX102-5119" fmla="*/ 2844 w 10000"/>
              <a:gd name="connsiteY102-5120" fmla="*/ 2733 h 9852"/>
              <a:gd name="connsiteX103-5121" fmla="*/ 2957 w 10000"/>
              <a:gd name="connsiteY103-5122" fmla="*/ 2777 h 9852"/>
              <a:gd name="connsiteX104-5123" fmla="*/ 3061 w 10000"/>
              <a:gd name="connsiteY104-5124" fmla="*/ 2830 h 9852"/>
              <a:gd name="connsiteX105-5125" fmla="*/ 3113 w 10000"/>
              <a:gd name="connsiteY105-5126" fmla="*/ 2859 h 9852"/>
              <a:gd name="connsiteX106-5127" fmla="*/ 3168 w 10000"/>
              <a:gd name="connsiteY106-5128" fmla="*/ 2893 h 9852"/>
              <a:gd name="connsiteX107-5129" fmla="*/ 3282 w 10000"/>
              <a:gd name="connsiteY107-5130" fmla="*/ 2972 h 9852"/>
              <a:gd name="connsiteX108-5131" fmla="*/ 3389 w 10000"/>
              <a:gd name="connsiteY108-5132" fmla="*/ 3059 h 9852"/>
              <a:gd name="connsiteX109-5133" fmla="*/ 3495 w 10000"/>
              <a:gd name="connsiteY109-5134" fmla="*/ 3153 h 9852"/>
              <a:gd name="connsiteX110-5135" fmla="*/ 3648 w 10000"/>
              <a:gd name="connsiteY110-5136" fmla="*/ 3311 h 9852"/>
              <a:gd name="connsiteX111-5137" fmla="*/ 3842 w 10000"/>
              <a:gd name="connsiteY111-5138" fmla="*/ 3545 h 9852"/>
              <a:gd name="connsiteX112-5139" fmla="*/ 4016 w 10000"/>
              <a:gd name="connsiteY112-5140" fmla="*/ 3803 h 9852"/>
              <a:gd name="connsiteX113-5141" fmla="*/ 4176 w 10000"/>
              <a:gd name="connsiteY113-5142" fmla="*/ 4083 h 9852"/>
              <a:gd name="connsiteX114-5143" fmla="*/ 4321 w 10000"/>
              <a:gd name="connsiteY114-5144" fmla="*/ 4380 h 9852"/>
              <a:gd name="connsiteX115-5145" fmla="*/ 4442 w 10000"/>
              <a:gd name="connsiteY115-5146" fmla="*/ 4688 h 9852"/>
              <a:gd name="connsiteX116-5147" fmla="*/ 4494 w 10000"/>
              <a:gd name="connsiteY116-5148" fmla="*/ 4850 h 9852"/>
              <a:gd name="connsiteX117-5149" fmla="*/ 4534 w 10000"/>
              <a:gd name="connsiteY117-5150" fmla="*/ 4968 h 9852"/>
              <a:gd name="connsiteX118-5151" fmla="*/ 4599 w 10000"/>
              <a:gd name="connsiteY118-5152" fmla="*/ 5213 h 9852"/>
              <a:gd name="connsiteX119-5153" fmla="*/ 4653 w 10000"/>
              <a:gd name="connsiteY119-5154" fmla="*/ 5459 h 9852"/>
              <a:gd name="connsiteX120-5155" fmla="*/ 4697 w 10000"/>
              <a:gd name="connsiteY120-5156" fmla="*/ 5708 h 9852"/>
              <a:gd name="connsiteX121-5157" fmla="*/ 4756 w 10000"/>
              <a:gd name="connsiteY121-5158" fmla="*/ 6087 h 9852"/>
              <a:gd name="connsiteX122-5159" fmla="*/ 4829 w 10000"/>
              <a:gd name="connsiteY122-5160" fmla="*/ 6592 h 9852"/>
              <a:gd name="connsiteX123-5161" fmla="*/ 4888 w 10000"/>
              <a:gd name="connsiteY123-5162" fmla="*/ 6966 h 9852"/>
              <a:gd name="connsiteX124-5163" fmla="*/ 4933 w 10000"/>
              <a:gd name="connsiteY124-5164" fmla="*/ 7213 h 9852"/>
              <a:gd name="connsiteX125-5165" fmla="*/ 4988 w 10000"/>
              <a:gd name="connsiteY125-5166" fmla="*/ 7453 h 9852"/>
              <a:gd name="connsiteX126-5167" fmla="*/ 5052 w 10000"/>
              <a:gd name="connsiteY126-5168" fmla="*/ 7692 h 9852"/>
              <a:gd name="connsiteX127-5169" fmla="*/ 5128 w 10000"/>
              <a:gd name="connsiteY127-5170" fmla="*/ 7923 h 9852"/>
              <a:gd name="connsiteX128-5171" fmla="*/ 5218 w 10000"/>
              <a:gd name="connsiteY128-5172" fmla="*/ 8143 h 9852"/>
              <a:gd name="connsiteX129-5173" fmla="*/ 5328 w 10000"/>
              <a:gd name="connsiteY129-5174" fmla="*/ 8359 h 9852"/>
              <a:gd name="connsiteX130-5175" fmla="*/ 5455 w 10000"/>
              <a:gd name="connsiteY130-5176" fmla="*/ 8563 h 9852"/>
              <a:gd name="connsiteX131-5177" fmla="*/ 5527 w 10000"/>
              <a:gd name="connsiteY131-5178" fmla="*/ 8661 h 9852"/>
              <a:gd name="connsiteX132-5179" fmla="*/ 5558 w 10000"/>
              <a:gd name="connsiteY132-5180" fmla="*/ 8702 h 9852"/>
              <a:gd name="connsiteX133-5181" fmla="*/ 5626 w 10000"/>
              <a:gd name="connsiteY133-5182" fmla="*/ 8775 h 9852"/>
              <a:gd name="connsiteX134-5183" fmla="*/ 5693 w 10000"/>
              <a:gd name="connsiteY134-5184" fmla="*/ 8839 h 9852"/>
              <a:gd name="connsiteX135-5185" fmla="*/ 5762 w 10000"/>
              <a:gd name="connsiteY135-5186" fmla="*/ 8894 h 9852"/>
              <a:gd name="connsiteX136-5187" fmla="*/ 5830 w 10000"/>
              <a:gd name="connsiteY136-5188" fmla="*/ 8936 h 9852"/>
              <a:gd name="connsiteX137-5189" fmla="*/ 5901 w 10000"/>
              <a:gd name="connsiteY137-5190" fmla="*/ 8967 h 9852"/>
              <a:gd name="connsiteX138-5191" fmla="*/ 5971 w 10000"/>
              <a:gd name="connsiteY138-5192" fmla="*/ 8991 h 9852"/>
              <a:gd name="connsiteX139-5193" fmla="*/ 6043 w 10000"/>
              <a:gd name="connsiteY139-5194" fmla="*/ 9004 h 9852"/>
              <a:gd name="connsiteX140-5195" fmla="*/ 6114 w 10000"/>
              <a:gd name="connsiteY140-5196" fmla="*/ 9004 h 9852"/>
              <a:gd name="connsiteX141-5197" fmla="*/ 6185 w 10000"/>
              <a:gd name="connsiteY141-5198" fmla="*/ 8995 h 9852"/>
              <a:gd name="connsiteX142-5199" fmla="*/ 6256 w 10000"/>
              <a:gd name="connsiteY142-5200" fmla="*/ 8973 h 9852"/>
              <a:gd name="connsiteX143-5201" fmla="*/ 6326 w 10000"/>
              <a:gd name="connsiteY143-5202" fmla="*/ 8944 h 9852"/>
              <a:gd name="connsiteX144-5203" fmla="*/ 6397 w 10000"/>
              <a:gd name="connsiteY144-5204" fmla="*/ 8907 h 9852"/>
              <a:gd name="connsiteX145-5205" fmla="*/ 6466 w 10000"/>
              <a:gd name="connsiteY145-5206" fmla="*/ 8853 h 9852"/>
              <a:gd name="connsiteX146-5207" fmla="*/ 6535 w 10000"/>
              <a:gd name="connsiteY146-5208" fmla="*/ 8793 h 9852"/>
              <a:gd name="connsiteX147-5209" fmla="*/ 6603 w 10000"/>
              <a:gd name="connsiteY147-5210" fmla="*/ 8721 h 9852"/>
              <a:gd name="connsiteX148-5211" fmla="*/ 6637 w 10000"/>
              <a:gd name="connsiteY148-5212" fmla="*/ 8681 h 9852"/>
              <a:gd name="connsiteX149-5213" fmla="*/ 6667 w 10000"/>
              <a:gd name="connsiteY149-5214" fmla="*/ 8644 h 9852"/>
              <a:gd name="connsiteX150-5215" fmla="*/ 6721 w 10000"/>
              <a:gd name="connsiteY150-5216" fmla="*/ 8566 h 9852"/>
              <a:gd name="connsiteX151-5217" fmla="*/ 6766 w 10000"/>
              <a:gd name="connsiteY151-5218" fmla="*/ 8482 h 9852"/>
              <a:gd name="connsiteX152-5219" fmla="*/ 6805 w 10000"/>
              <a:gd name="connsiteY152-5220" fmla="*/ 8396 h 9852"/>
              <a:gd name="connsiteX153-5221" fmla="*/ 6853 w 10000"/>
              <a:gd name="connsiteY153-5222" fmla="*/ 8261 h 9852"/>
              <a:gd name="connsiteX154-5223" fmla="*/ 6901 w 10000"/>
              <a:gd name="connsiteY154-5224" fmla="*/ 8072 h 9852"/>
              <a:gd name="connsiteX155-5225" fmla="*/ 6931 w 10000"/>
              <a:gd name="connsiteY155-5226" fmla="*/ 7875 h 9852"/>
              <a:gd name="connsiteX156-5227" fmla="*/ 6950 w 10000"/>
              <a:gd name="connsiteY156-5228" fmla="*/ 7670 h 9852"/>
              <a:gd name="connsiteX157-5229" fmla="*/ 6966 w 10000"/>
              <a:gd name="connsiteY157-5230" fmla="*/ 7358 h 9852"/>
              <a:gd name="connsiteX158-5231" fmla="*/ 6974 w 10000"/>
              <a:gd name="connsiteY158-5232" fmla="*/ 7150 h 9852"/>
              <a:gd name="connsiteX159-5233" fmla="*/ 6987 w 10000"/>
              <a:gd name="connsiteY159-5234" fmla="*/ 6869 h 9852"/>
              <a:gd name="connsiteX160-5235" fmla="*/ 7001 w 10000"/>
              <a:gd name="connsiteY160-5236" fmla="*/ 6304 h 9852"/>
              <a:gd name="connsiteX161-5237" fmla="*/ 7001 w 10000"/>
              <a:gd name="connsiteY161-5238" fmla="*/ 5737 h 9852"/>
              <a:gd name="connsiteX162-5239" fmla="*/ 6990 w 10000"/>
              <a:gd name="connsiteY162-5240" fmla="*/ 5173 h 9852"/>
              <a:gd name="connsiteX163-5241" fmla="*/ 6981 w 10000"/>
              <a:gd name="connsiteY163-5242" fmla="*/ 4891 h 9852"/>
              <a:gd name="connsiteX164-5243" fmla="*/ 6978 w 10000"/>
              <a:gd name="connsiteY164-5244" fmla="*/ 4826 h 9852"/>
              <a:gd name="connsiteX165-5245" fmla="*/ 6965 w 10000"/>
              <a:gd name="connsiteY165-5246" fmla="*/ 4688 h 9852"/>
              <a:gd name="connsiteX166-5247" fmla="*/ 6946 w 10000"/>
              <a:gd name="connsiteY166-5248" fmla="*/ 4557 h 9852"/>
              <a:gd name="connsiteX167-5249" fmla="*/ 6916 w 10000"/>
              <a:gd name="connsiteY167-5250" fmla="*/ 4429 h 9852"/>
              <a:gd name="connsiteX168-5251" fmla="*/ 6885 w 10000"/>
              <a:gd name="connsiteY168-5252" fmla="*/ 4306 h 9852"/>
              <a:gd name="connsiteX169-5253" fmla="*/ 6844 w 10000"/>
              <a:gd name="connsiteY169-5254" fmla="*/ 4186 h 9852"/>
              <a:gd name="connsiteX170-5255" fmla="*/ 6796 w 10000"/>
              <a:gd name="connsiteY170-5256" fmla="*/ 4071 h 9852"/>
              <a:gd name="connsiteX171-5257" fmla="*/ 6744 w 10000"/>
              <a:gd name="connsiteY171-5258" fmla="*/ 3963 h 9852"/>
              <a:gd name="connsiteX172-5259" fmla="*/ 6684 w 10000"/>
              <a:gd name="connsiteY172-5260" fmla="*/ 3864 h 9852"/>
              <a:gd name="connsiteX173-5261" fmla="*/ 6619 w 10000"/>
              <a:gd name="connsiteY173-5262" fmla="*/ 3774 h 9852"/>
              <a:gd name="connsiteX174-5263" fmla="*/ 6547 w 10000"/>
              <a:gd name="connsiteY174-5264" fmla="*/ 3692 h 9852"/>
              <a:gd name="connsiteX175-5265" fmla="*/ 6470 w 10000"/>
              <a:gd name="connsiteY175-5266" fmla="*/ 3618 h 9852"/>
              <a:gd name="connsiteX176-5267" fmla="*/ 6390 w 10000"/>
              <a:gd name="connsiteY176-5268" fmla="*/ 3557 h 9852"/>
              <a:gd name="connsiteX177-5269" fmla="*/ 6304 w 10000"/>
              <a:gd name="connsiteY177-5270" fmla="*/ 3503 h 9852"/>
              <a:gd name="connsiteX178-5271" fmla="*/ 6212 w 10000"/>
              <a:gd name="connsiteY178-5272" fmla="*/ 3467 h 9852"/>
              <a:gd name="connsiteX179-5273" fmla="*/ 6115 w 10000"/>
              <a:gd name="connsiteY179-5274" fmla="*/ 3443 h 9852"/>
              <a:gd name="connsiteX180-5275" fmla="*/ 6064 w 10000"/>
              <a:gd name="connsiteY180-5276" fmla="*/ 3438 h 9852"/>
              <a:gd name="connsiteX181-5277" fmla="*/ 6039 w 10000"/>
              <a:gd name="connsiteY181-5278" fmla="*/ 3437 h 9852"/>
              <a:gd name="connsiteX182-5279" fmla="*/ 5986 w 10000"/>
              <a:gd name="connsiteY182-5280" fmla="*/ 3442 h 9852"/>
              <a:gd name="connsiteX183-5281" fmla="*/ 5934 w 10000"/>
              <a:gd name="connsiteY183-5282" fmla="*/ 3457 h 9852"/>
              <a:gd name="connsiteX184-5283" fmla="*/ 5884 w 10000"/>
              <a:gd name="connsiteY184-5284" fmla="*/ 3483 h 9852"/>
              <a:gd name="connsiteX185-5285" fmla="*/ 5837 w 10000"/>
              <a:gd name="connsiteY185-5286" fmla="*/ 3520 h 9852"/>
              <a:gd name="connsiteX186-5287" fmla="*/ 5796 w 10000"/>
              <a:gd name="connsiteY186-5288" fmla="*/ 3566 h 9852"/>
              <a:gd name="connsiteX187-5289" fmla="*/ 5763 w 10000"/>
              <a:gd name="connsiteY187-5290" fmla="*/ 3621 h 9852"/>
              <a:gd name="connsiteX188-5291" fmla="*/ 5738 w 10000"/>
              <a:gd name="connsiteY188-5292" fmla="*/ 3684 h 9852"/>
              <a:gd name="connsiteX189-5293" fmla="*/ 5729 w 10000"/>
              <a:gd name="connsiteY189-5294" fmla="*/ 3717 h 9852"/>
              <a:gd name="connsiteX190-5295" fmla="*/ 5725 w 10000"/>
              <a:gd name="connsiteY190-5296" fmla="*/ 3745 h 9852"/>
              <a:gd name="connsiteX191-5297" fmla="*/ 5719 w 10000"/>
              <a:gd name="connsiteY191-5298" fmla="*/ 3800 h 9852"/>
              <a:gd name="connsiteX192-5299" fmla="*/ 5724 w 10000"/>
              <a:gd name="connsiteY192-5300" fmla="*/ 3884 h 9852"/>
              <a:gd name="connsiteX193-5301" fmla="*/ 5745 w 10000"/>
              <a:gd name="connsiteY193-5302" fmla="*/ 3995 h 9852"/>
              <a:gd name="connsiteX194-5303" fmla="*/ 5786 w 10000"/>
              <a:gd name="connsiteY194-5304" fmla="*/ 4092 h 9852"/>
              <a:gd name="connsiteX195-5305" fmla="*/ 5811 w 10000"/>
              <a:gd name="connsiteY195-5306" fmla="*/ 4137 h 9852"/>
              <a:gd name="connsiteX196-5307" fmla="*/ 5860 w 10000"/>
              <a:gd name="connsiteY196-5308" fmla="*/ 4212 h 9852"/>
              <a:gd name="connsiteX197-5309" fmla="*/ 5960 w 10000"/>
              <a:gd name="connsiteY197-5310" fmla="*/ 4336 h 9852"/>
              <a:gd name="connsiteX198-5311" fmla="*/ 6061 w 10000"/>
              <a:gd name="connsiteY198-5312" fmla="*/ 4439 h 9852"/>
              <a:gd name="connsiteX199-5313" fmla="*/ 6167 w 10000"/>
              <a:gd name="connsiteY199-5314" fmla="*/ 4520 h 9852"/>
              <a:gd name="connsiteX200-5315" fmla="*/ 6272 w 10000"/>
              <a:gd name="connsiteY200-5316" fmla="*/ 4573 h 9852"/>
              <a:gd name="connsiteX201-5317" fmla="*/ 6380 w 10000"/>
              <a:gd name="connsiteY201-5318" fmla="*/ 4608 h 9852"/>
              <a:gd name="connsiteX202-5319" fmla="*/ 6488 w 10000"/>
              <a:gd name="connsiteY202-5320" fmla="*/ 4621 h 9852"/>
              <a:gd name="connsiteX203-5321" fmla="*/ 6596 w 10000"/>
              <a:gd name="connsiteY203-5322" fmla="*/ 4611 h 9852"/>
              <a:gd name="connsiteX204-5323" fmla="*/ 6703 w 10000"/>
              <a:gd name="connsiteY204-5324" fmla="*/ 4586 h 9852"/>
              <a:gd name="connsiteX205-5325" fmla="*/ 6810 w 10000"/>
              <a:gd name="connsiteY205-5326" fmla="*/ 4538 h 9852"/>
              <a:gd name="connsiteX206-5327" fmla="*/ 6915 w 10000"/>
              <a:gd name="connsiteY206-5328" fmla="*/ 4480 h 9852"/>
              <a:gd name="connsiteX207-5329" fmla="*/ 7018 w 10000"/>
              <a:gd name="connsiteY207-5330" fmla="*/ 4400 h 9852"/>
              <a:gd name="connsiteX208-5331" fmla="*/ 7116 w 10000"/>
              <a:gd name="connsiteY208-5332" fmla="*/ 4307 h 9852"/>
              <a:gd name="connsiteX209-5333" fmla="*/ 7213 w 10000"/>
              <a:gd name="connsiteY209-5334" fmla="*/ 4199 h 9852"/>
              <a:gd name="connsiteX210-5335" fmla="*/ 7306 w 10000"/>
              <a:gd name="connsiteY210-5336" fmla="*/ 4081 h 9852"/>
              <a:gd name="connsiteX211-5337" fmla="*/ 7391 w 10000"/>
              <a:gd name="connsiteY211-5338" fmla="*/ 3948 h 9852"/>
              <a:gd name="connsiteX212-5339" fmla="*/ 7433 w 10000"/>
              <a:gd name="connsiteY212-5340" fmla="*/ 3878 h 9852"/>
              <a:gd name="connsiteX213-5341" fmla="*/ 7506 w 10000"/>
              <a:gd name="connsiteY213-5342" fmla="*/ 3746 h 9852"/>
              <a:gd name="connsiteX214-5343" fmla="*/ 7640 w 10000"/>
              <a:gd name="connsiteY214-5344" fmla="*/ 3470 h 9852"/>
              <a:gd name="connsiteX215-5345" fmla="*/ 7754 w 10000"/>
              <a:gd name="connsiteY215-5346" fmla="*/ 3174 h 9852"/>
              <a:gd name="connsiteX216-5347" fmla="*/ 7825 w 10000"/>
              <a:gd name="connsiteY216-5348" fmla="*/ 2943 h 9852"/>
              <a:gd name="connsiteX217-5349" fmla="*/ 7868 w 10000"/>
              <a:gd name="connsiteY217-5350" fmla="*/ 2786 h 9852"/>
              <a:gd name="connsiteX218-5351" fmla="*/ 7900 w 10000"/>
              <a:gd name="connsiteY218-5352" fmla="*/ 2626 h 9852"/>
              <a:gd name="connsiteX219-5353" fmla="*/ 7931 w 10000"/>
              <a:gd name="connsiteY219-5354" fmla="*/ 2460 h 9852"/>
              <a:gd name="connsiteX220-5355" fmla="*/ 7952 w 10000"/>
              <a:gd name="connsiteY220-5356" fmla="*/ 2299 h 9852"/>
              <a:gd name="connsiteX221-5357" fmla="*/ 7965 w 10000"/>
              <a:gd name="connsiteY221-5358" fmla="*/ 2133 h 9852"/>
              <a:gd name="connsiteX222-5359" fmla="*/ 7973 w 10000"/>
              <a:gd name="connsiteY222-5360" fmla="*/ 1967 h 9852"/>
              <a:gd name="connsiteX223-5361" fmla="*/ 7971 w 10000"/>
              <a:gd name="connsiteY223-5362" fmla="*/ 1800 h 9852"/>
              <a:gd name="connsiteX224-5363" fmla="*/ 7963 w 10000"/>
              <a:gd name="connsiteY224-5364" fmla="*/ 1632 h 9852"/>
              <a:gd name="connsiteX225-5365" fmla="*/ 7949 w 10000"/>
              <a:gd name="connsiteY225-5366" fmla="*/ 1465 h 9852"/>
              <a:gd name="connsiteX226-5367" fmla="*/ 7937 w 10000"/>
              <a:gd name="connsiteY226-5368" fmla="*/ 1382 h 9852"/>
              <a:gd name="connsiteX227-5369" fmla="*/ 7916 w 10000"/>
              <a:gd name="connsiteY227-5370" fmla="*/ 1269 h 9852"/>
              <a:gd name="connsiteX228-5371" fmla="*/ 7892 w 10000"/>
              <a:gd name="connsiteY228-5372" fmla="*/ 1081 h 9852"/>
              <a:gd name="connsiteX229-5373" fmla="*/ 7883 w 10000"/>
              <a:gd name="connsiteY229-5374" fmla="*/ 954 h 9852"/>
              <a:gd name="connsiteX230-5375" fmla="*/ 7885 w 10000"/>
              <a:gd name="connsiteY230-5376" fmla="*/ 832 h 9852"/>
              <a:gd name="connsiteX231-5377" fmla="*/ 7903 w 10000"/>
              <a:gd name="connsiteY231-5378" fmla="*/ 715 h 9852"/>
              <a:gd name="connsiteX232-5379" fmla="*/ 7934 w 10000"/>
              <a:gd name="connsiteY232-5380" fmla="*/ 638 h 9852"/>
              <a:gd name="connsiteX233-5381" fmla="*/ 7958 w 10000"/>
              <a:gd name="connsiteY233-5382" fmla="*/ 591 h 9852"/>
              <a:gd name="connsiteX234-5383" fmla="*/ 7992 w 10000"/>
              <a:gd name="connsiteY234-5384" fmla="*/ 549 h 9852"/>
              <a:gd name="connsiteX235-5385" fmla="*/ 8030 w 10000"/>
              <a:gd name="connsiteY235-5386" fmla="*/ 513 h 9852"/>
              <a:gd name="connsiteX236-5387" fmla="*/ 8050 w 10000"/>
              <a:gd name="connsiteY236-5388" fmla="*/ 499 h 9852"/>
              <a:gd name="connsiteX237-5389" fmla="*/ 8088 w 10000"/>
              <a:gd name="connsiteY237-5390" fmla="*/ 478 h 9852"/>
              <a:gd name="connsiteX238-5391" fmla="*/ 8159 w 10000"/>
              <a:gd name="connsiteY238-5392" fmla="*/ 463 h 9852"/>
              <a:gd name="connsiteX239-5393" fmla="*/ 8229 w 10000"/>
              <a:gd name="connsiteY239-5394" fmla="*/ 472 h 9852"/>
              <a:gd name="connsiteX240-5395" fmla="*/ 8301 w 10000"/>
              <a:gd name="connsiteY240-5396" fmla="*/ 506 h 9852"/>
              <a:gd name="connsiteX241-5397" fmla="*/ 8370 w 10000"/>
              <a:gd name="connsiteY241-5398" fmla="*/ 555 h 9852"/>
              <a:gd name="connsiteX242-5399" fmla="*/ 8433 w 10000"/>
              <a:gd name="connsiteY242-5400" fmla="*/ 619 h 9852"/>
              <a:gd name="connsiteX243-5401" fmla="*/ 8490 w 10000"/>
              <a:gd name="connsiteY243-5402" fmla="*/ 693 h 9852"/>
              <a:gd name="connsiteX244-5403" fmla="*/ 8538 w 10000"/>
              <a:gd name="connsiteY244-5404" fmla="*/ 767 h 9852"/>
              <a:gd name="connsiteX245-5405" fmla="*/ 8559 w 10000"/>
              <a:gd name="connsiteY245-5406" fmla="*/ 805 h 9852"/>
              <a:gd name="connsiteX246-5407" fmla="*/ 8645 w 10000"/>
              <a:gd name="connsiteY246-5408" fmla="*/ 987 h 9852"/>
              <a:gd name="connsiteX247-5409" fmla="*/ 8792 w 10000"/>
              <a:gd name="connsiteY247-5410" fmla="*/ 1287 h 9852"/>
              <a:gd name="connsiteX248-5411" fmla="*/ 8868 w 10000"/>
              <a:gd name="connsiteY248-5412" fmla="*/ 1419 h 9852"/>
              <a:gd name="connsiteX249-5413" fmla="*/ 8925 w 10000"/>
              <a:gd name="connsiteY249-5414" fmla="*/ 1497 h 9852"/>
              <a:gd name="connsiteX250-5415" fmla="*/ 8982 w 10000"/>
              <a:gd name="connsiteY250-5416" fmla="*/ 1566 h 9852"/>
              <a:gd name="connsiteX251-5417" fmla="*/ 9039 w 10000"/>
              <a:gd name="connsiteY251-5418" fmla="*/ 1616 h 9852"/>
              <a:gd name="connsiteX252-5419" fmla="*/ 9103 w 10000"/>
              <a:gd name="connsiteY252-5420" fmla="*/ 1649 h 9852"/>
              <a:gd name="connsiteX253-5421" fmla="*/ 9168 w 10000"/>
              <a:gd name="connsiteY253-5422" fmla="*/ 1663 h 9852"/>
              <a:gd name="connsiteX254-5423" fmla="*/ 9236 w 10000"/>
              <a:gd name="connsiteY254-5424" fmla="*/ 1654 h 9852"/>
              <a:gd name="connsiteX255-5425" fmla="*/ 9308 w 10000"/>
              <a:gd name="connsiteY255-5426" fmla="*/ 1621 h 9852"/>
              <a:gd name="connsiteX256-5427" fmla="*/ 9384 w 10000"/>
              <a:gd name="connsiteY256-5428" fmla="*/ 1558 h 9852"/>
              <a:gd name="connsiteX257-5429" fmla="*/ 9463 w 10000"/>
              <a:gd name="connsiteY257-5430" fmla="*/ 1463 h 9852"/>
              <a:gd name="connsiteX258-5431" fmla="*/ 9504 w 10000"/>
              <a:gd name="connsiteY258-5432" fmla="*/ 1403 h 9852"/>
              <a:gd name="connsiteX259-5433" fmla="*/ 9544 w 10000"/>
              <a:gd name="connsiteY259-5434" fmla="*/ 1335 h 9852"/>
              <a:gd name="connsiteX260-5435" fmla="*/ 9614 w 10000"/>
              <a:gd name="connsiteY260-5436" fmla="*/ 1191 h 9852"/>
              <a:gd name="connsiteX261-5437" fmla="*/ 9672 w 10000"/>
              <a:gd name="connsiteY261-5438" fmla="*/ 1031 h 9852"/>
              <a:gd name="connsiteX262-5439" fmla="*/ 9722 w 10000"/>
              <a:gd name="connsiteY262-5440" fmla="*/ 866 h 9852"/>
              <a:gd name="connsiteX263-5441" fmla="*/ 9743 w 10000"/>
              <a:gd name="connsiteY263-5442" fmla="*/ 783 h 9852"/>
              <a:gd name="connsiteX264-5443" fmla="*/ 9795 w 10000"/>
              <a:gd name="connsiteY264-5444" fmla="*/ 585 h 9852"/>
              <a:gd name="connsiteX265-5445" fmla="*/ 9884 w 10000"/>
              <a:gd name="connsiteY265-5446" fmla="*/ 279 h 9852"/>
              <a:gd name="connsiteX266-5447" fmla="*/ 9955 w 10000"/>
              <a:gd name="connsiteY266-5448" fmla="*/ 88 h 9852"/>
              <a:gd name="connsiteX267-5449" fmla="*/ 10000 w 10000"/>
              <a:gd name="connsiteY267-5450" fmla="*/ 0 h 9852"/>
              <a:gd name="connsiteX0-5451" fmla="*/ 569 w 10000"/>
              <a:gd name="connsiteY0-5452" fmla="*/ 9834 h 9990"/>
              <a:gd name="connsiteX1-5453" fmla="*/ 675 w 10000"/>
              <a:gd name="connsiteY1-5454" fmla="*/ 9657 h 9990"/>
              <a:gd name="connsiteX2-5455" fmla="*/ 769 w 10000"/>
              <a:gd name="connsiteY2-5456" fmla="*/ 9460 h 9990"/>
              <a:gd name="connsiteX3-5457" fmla="*/ 846 w 10000"/>
              <a:gd name="connsiteY3-5458" fmla="*/ 9253 h 9990"/>
              <a:gd name="connsiteX4-5459" fmla="*/ 905 w 10000"/>
              <a:gd name="connsiteY4-5460" fmla="*/ 9029 h 9990"/>
              <a:gd name="connsiteX5-5461" fmla="*/ 926 w 10000"/>
              <a:gd name="connsiteY5-5462" fmla="*/ 8911 h 9990"/>
              <a:gd name="connsiteX6-5463" fmla="*/ 942 w 10000"/>
              <a:gd name="connsiteY6-5464" fmla="*/ 8815 h 9990"/>
              <a:gd name="connsiteX7-5465" fmla="*/ 958 w 10000"/>
              <a:gd name="connsiteY7-5466" fmla="*/ 8621 h 9990"/>
              <a:gd name="connsiteX8-5467" fmla="*/ 961 w 10000"/>
              <a:gd name="connsiteY8-5468" fmla="*/ 8432 h 9990"/>
              <a:gd name="connsiteX9-5469" fmla="*/ 944 w 10000"/>
              <a:gd name="connsiteY9-5470" fmla="*/ 8239 h 9990"/>
              <a:gd name="connsiteX10-5471" fmla="*/ 912 w 10000"/>
              <a:gd name="connsiteY10-5472" fmla="*/ 8054 h 9990"/>
              <a:gd name="connsiteX11-5473" fmla="*/ 861 w 10000"/>
              <a:gd name="connsiteY11-5474" fmla="*/ 7875 h 9990"/>
              <a:gd name="connsiteX12-5475" fmla="*/ 795 w 10000"/>
              <a:gd name="connsiteY12-5476" fmla="*/ 7710 h 9990"/>
              <a:gd name="connsiteX13-5477" fmla="*/ 709 w 10000"/>
              <a:gd name="connsiteY13-5478" fmla="*/ 7553 h 9990"/>
              <a:gd name="connsiteX14-5479" fmla="*/ 657 w 10000"/>
              <a:gd name="connsiteY14-5480" fmla="*/ 7480 h 9990"/>
              <a:gd name="connsiteX15-5481" fmla="*/ 625 w 10000"/>
              <a:gd name="connsiteY15-5482" fmla="*/ 7439 h 9990"/>
              <a:gd name="connsiteX16-5483" fmla="*/ 557 w 10000"/>
              <a:gd name="connsiteY16-5484" fmla="*/ 7372 h 9990"/>
              <a:gd name="connsiteX17-5485" fmla="*/ 492 w 10000"/>
              <a:gd name="connsiteY17-5486" fmla="*/ 7323 h 9990"/>
              <a:gd name="connsiteX18-5487" fmla="*/ 427 w 10000"/>
              <a:gd name="connsiteY18-5488" fmla="*/ 7294 h 9990"/>
              <a:gd name="connsiteX19-5489" fmla="*/ 365 w 10000"/>
              <a:gd name="connsiteY19-5490" fmla="*/ 7283 h 9990"/>
              <a:gd name="connsiteX20-5491" fmla="*/ 304 w 10000"/>
              <a:gd name="connsiteY20-5492" fmla="*/ 7288 h 9990"/>
              <a:gd name="connsiteX21-5493" fmla="*/ 245 w 10000"/>
              <a:gd name="connsiteY21-5494" fmla="*/ 7308 h 9990"/>
              <a:gd name="connsiteX22-5495" fmla="*/ 191 w 10000"/>
              <a:gd name="connsiteY22-5496" fmla="*/ 7343 h 9990"/>
              <a:gd name="connsiteX23-5497" fmla="*/ 144 w 10000"/>
              <a:gd name="connsiteY23-5498" fmla="*/ 7390 h 9990"/>
              <a:gd name="connsiteX24-5499" fmla="*/ 101 w 10000"/>
              <a:gd name="connsiteY24-5500" fmla="*/ 7454 h 9990"/>
              <a:gd name="connsiteX25-5501" fmla="*/ 66 w 10000"/>
              <a:gd name="connsiteY25-5502" fmla="*/ 7529 h 9990"/>
              <a:gd name="connsiteX26-5503" fmla="*/ 35 w 10000"/>
              <a:gd name="connsiteY26-5504" fmla="*/ 7614 h 9990"/>
              <a:gd name="connsiteX27-5505" fmla="*/ 16 w 10000"/>
              <a:gd name="connsiteY27-5506" fmla="*/ 7710 h 9990"/>
              <a:gd name="connsiteX28-5507" fmla="*/ 3 w 10000"/>
              <a:gd name="connsiteY28-5508" fmla="*/ 7811 h 9990"/>
              <a:gd name="connsiteX29-5509" fmla="*/ 0 w 10000"/>
              <a:gd name="connsiteY29-5510" fmla="*/ 7921 h 9990"/>
              <a:gd name="connsiteX30-5511" fmla="*/ 7 w 10000"/>
              <a:gd name="connsiteY30-5512" fmla="*/ 8037 h 9990"/>
              <a:gd name="connsiteX31-5513" fmla="*/ 14 w 10000"/>
              <a:gd name="connsiteY31-5514" fmla="*/ 8096 h 9990"/>
              <a:gd name="connsiteX32-5515" fmla="*/ 29 w 10000"/>
              <a:gd name="connsiteY32-5516" fmla="*/ 8199 h 9990"/>
              <a:gd name="connsiteX33-5517" fmla="*/ 76 w 10000"/>
              <a:gd name="connsiteY33-5518" fmla="*/ 8393 h 9990"/>
              <a:gd name="connsiteX34-5519" fmla="*/ 138 w 10000"/>
              <a:gd name="connsiteY34-5520" fmla="*/ 8583 h 9990"/>
              <a:gd name="connsiteX35-5521" fmla="*/ 214 w 10000"/>
              <a:gd name="connsiteY35-5522" fmla="*/ 8764 h 9990"/>
              <a:gd name="connsiteX36-5523" fmla="*/ 304 w 10000"/>
              <a:gd name="connsiteY36-5524" fmla="*/ 8932 h 9990"/>
              <a:gd name="connsiteX37-5525" fmla="*/ 401 w 10000"/>
              <a:gd name="connsiteY37-5526" fmla="*/ 9091 h 9990"/>
              <a:gd name="connsiteX38-5527" fmla="*/ 510 w 10000"/>
              <a:gd name="connsiteY38-5528" fmla="*/ 9241 h 9990"/>
              <a:gd name="connsiteX39-5529" fmla="*/ 630 w 10000"/>
              <a:gd name="connsiteY39-5530" fmla="*/ 9380 h 9990"/>
              <a:gd name="connsiteX40-5531" fmla="*/ 754 w 10000"/>
              <a:gd name="connsiteY40-5532" fmla="*/ 9508 h 9990"/>
              <a:gd name="connsiteX41-5533" fmla="*/ 886 w 10000"/>
              <a:gd name="connsiteY41-5534" fmla="*/ 9618 h 9990"/>
              <a:gd name="connsiteX42-5535" fmla="*/ 1019 w 10000"/>
              <a:gd name="connsiteY42-5536" fmla="*/ 9717 h 9990"/>
              <a:gd name="connsiteX43-5537" fmla="*/ 1157 w 10000"/>
              <a:gd name="connsiteY43-5538" fmla="*/ 9803 h 9990"/>
              <a:gd name="connsiteX44-5539" fmla="*/ 1294 w 10000"/>
              <a:gd name="connsiteY44-5540" fmla="*/ 9874 h 9990"/>
              <a:gd name="connsiteX45-5541" fmla="*/ 1434 w 10000"/>
              <a:gd name="connsiteY45-5542" fmla="*/ 9929 h 9990"/>
              <a:gd name="connsiteX46-5543" fmla="*/ 1571 w 10000"/>
              <a:gd name="connsiteY46-5544" fmla="*/ 9965 h 9990"/>
              <a:gd name="connsiteX47-5545" fmla="*/ 1705 w 10000"/>
              <a:gd name="connsiteY47-5546" fmla="*/ 9989 h 9990"/>
              <a:gd name="connsiteX48-5547" fmla="*/ 1769 w 10000"/>
              <a:gd name="connsiteY48-5548" fmla="*/ 9990 h 9990"/>
              <a:gd name="connsiteX49-5549" fmla="*/ 1844 w 10000"/>
              <a:gd name="connsiteY49-5550" fmla="*/ 9989 h 9990"/>
              <a:gd name="connsiteX50-5551" fmla="*/ 1992 w 10000"/>
              <a:gd name="connsiteY50-5552" fmla="*/ 9964 h 9990"/>
              <a:gd name="connsiteX51-5553" fmla="*/ 2129 w 10000"/>
              <a:gd name="connsiteY51-5554" fmla="*/ 9913 h 9990"/>
              <a:gd name="connsiteX52-5555" fmla="*/ 2263 w 10000"/>
              <a:gd name="connsiteY52-5556" fmla="*/ 9834 h 9990"/>
              <a:gd name="connsiteX53-5557" fmla="*/ 2382 w 10000"/>
              <a:gd name="connsiteY53-5558" fmla="*/ 9731 h 9990"/>
              <a:gd name="connsiteX54-5559" fmla="*/ 2491 w 10000"/>
              <a:gd name="connsiteY54-5560" fmla="*/ 9596 h 9990"/>
              <a:gd name="connsiteX55-5561" fmla="*/ 2561 w 10000"/>
              <a:gd name="connsiteY55-5562" fmla="*/ 9481 h 9990"/>
              <a:gd name="connsiteX56-5563" fmla="*/ 2602 w 10000"/>
              <a:gd name="connsiteY56-5564" fmla="*/ 9395 h 9990"/>
              <a:gd name="connsiteX57-5565" fmla="*/ 2639 w 10000"/>
              <a:gd name="connsiteY57-5566" fmla="*/ 9303 h 9990"/>
              <a:gd name="connsiteX58-5567" fmla="*/ 2674 w 10000"/>
              <a:gd name="connsiteY58-5568" fmla="*/ 9204 h 9990"/>
              <a:gd name="connsiteX59-5569" fmla="*/ 2687 w 10000"/>
              <a:gd name="connsiteY59-5570" fmla="*/ 9150 h 9990"/>
              <a:gd name="connsiteX60-5571" fmla="*/ 2706 w 10000"/>
              <a:gd name="connsiteY60-5572" fmla="*/ 9067 h 9990"/>
              <a:gd name="connsiteX61-5573" fmla="*/ 2736 w 10000"/>
              <a:gd name="connsiteY61-5574" fmla="*/ 8902 h 9990"/>
              <a:gd name="connsiteX62-5575" fmla="*/ 2750 w 10000"/>
              <a:gd name="connsiteY62-5576" fmla="*/ 8748 h 9990"/>
              <a:gd name="connsiteX63-5577" fmla="*/ 2754 w 10000"/>
              <a:gd name="connsiteY63-5578" fmla="*/ 8597 h 9990"/>
              <a:gd name="connsiteX64-5579" fmla="*/ 2746 w 10000"/>
              <a:gd name="connsiteY64-5580" fmla="*/ 8454 h 9990"/>
              <a:gd name="connsiteX65-5581" fmla="*/ 2727 w 10000"/>
              <a:gd name="connsiteY65-5582" fmla="*/ 8314 h 9990"/>
              <a:gd name="connsiteX66-5583" fmla="*/ 2700 w 10000"/>
              <a:gd name="connsiteY66-5584" fmla="*/ 8175 h 9990"/>
              <a:gd name="connsiteX67-5585" fmla="*/ 2665 w 10000"/>
              <a:gd name="connsiteY67-5586" fmla="*/ 8043 h 9990"/>
              <a:gd name="connsiteX68-5587" fmla="*/ 2600 w 10000"/>
              <a:gd name="connsiteY68-5588" fmla="*/ 7847 h 9990"/>
              <a:gd name="connsiteX69-5589" fmla="*/ 2496 w 10000"/>
              <a:gd name="connsiteY69-5590" fmla="*/ 7590 h 9990"/>
              <a:gd name="connsiteX70-5591" fmla="*/ 2319 w 10000"/>
              <a:gd name="connsiteY70-5592" fmla="*/ 7211 h 9990"/>
              <a:gd name="connsiteX71-5593" fmla="*/ 2199 w 10000"/>
              <a:gd name="connsiteY71-5594" fmla="*/ 6944 h 9990"/>
              <a:gd name="connsiteX72-5595" fmla="*/ 2032 w 10000"/>
              <a:gd name="connsiteY72-5596" fmla="*/ 6585 h 9990"/>
              <a:gd name="connsiteX73-5597" fmla="*/ 1728 w 10000"/>
              <a:gd name="connsiteY73-5598" fmla="*/ 5929 h 9990"/>
              <a:gd name="connsiteX74-5599" fmla="*/ 1579 w 10000"/>
              <a:gd name="connsiteY74-5600" fmla="*/ 5573 h 9990"/>
              <a:gd name="connsiteX75-5601" fmla="*/ 1484 w 10000"/>
              <a:gd name="connsiteY75-5602" fmla="*/ 5331 h 9990"/>
              <a:gd name="connsiteX76-5603" fmla="*/ 1399 w 10000"/>
              <a:gd name="connsiteY76-5604" fmla="*/ 5085 h 9990"/>
              <a:gd name="connsiteX77-5605" fmla="*/ 1327 w 10000"/>
              <a:gd name="connsiteY77-5606" fmla="*/ 4838 h 9990"/>
              <a:gd name="connsiteX78-5607" fmla="*/ 1272 w 10000"/>
              <a:gd name="connsiteY78-5608" fmla="*/ 4588 h 9990"/>
              <a:gd name="connsiteX79-5609" fmla="*/ 1232 w 10000"/>
              <a:gd name="connsiteY79-5610" fmla="*/ 4342 h 9990"/>
              <a:gd name="connsiteX80-5611" fmla="*/ 1213 w 10000"/>
              <a:gd name="connsiteY80-5612" fmla="*/ 4101 h 9990"/>
              <a:gd name="connsiteX81-5613" fmla="*/ 1216 w 10000"/>
              <a:gd name="connsiteY81-5614" fmla="*/ 3922 h 9990"/>
              <a:gd name="connsiteX82-5615" fmla="*/ 1225 w 10000"/>
              <a:gd name="connsiteY82-5616" fmla="*/ 3808 h 9990"/>
              <a:gd name="connsiteX83-5617" fmla="*/ 1241 w 10000"/>
              <a:gd name="connsiteY83-5618" fmla="*/ 3693 h 9990"/>
              <a:gd name="connsiteX84-5619" fmla="*/ 1267 w 10000"/>
              <a:gd name="connsiteY84-5620" fmla="*/ 3582 h 9990"/>
              <a:gd name="connsiteX85-5621" fmla="*/ 1296 w 10000"/>
              <a:gd name="connsiteY85-5622" fmla="*/ 3471 h 9990"/>
              <a:gd name="connsiteX86-5623" fmla="*/ 1337 w 10000"/>
              <a:gd name="connsiteY86-5624" fmla="*/ 3365 h 9990"/>
              <a:gd name="connsiteX87-5625" fmla="*/ 1359 w 10000"/>
              <a:gd name="connsiteY87-5626" fmla="*/ 3314 h 9990"/>
              <a:gd name="connsiteX88-5627" fmla="*/ 1392 w 10000"/>
              <a:gd name="connsiteY88-5628" fmla="*/ 3240 h 9990"/>
              <a:gd name="connsiteX89-5629" fmla="*/ 1470 w 10000"/>
              <a:gd name="connsiteY89-5630" fmla="*/ 3116 h 9990"/>
              <a:gd name="connsiteX90-5631" fmla="*/ 1560 w 10000"/>
              <a:gd name="connsiteY90-5632" fmla="*/ 3005 h 9990"/>
              <a:gd name="connsiteX91-5633" fmla="*/ 1657 w 10000"/>
              <a:gd name="connsiteY91-5634" fmla="*/ 2916 h 9990"/>
              <a:gd name="connsiteX92-5635" fmla="*/ 1762 w 10000"/>
              <a:gd name="connsiteY92-5636" fmla="*/ 2841 h 9990"/>
              <a:gd name="connsiteX93-5637" fmla="*/ 1874 w 10000"/>
              <a:gd name="connsiteY93-5638" fmla="*/ 2780 h 9990"/>
              <a:gd name="connsiteX94-5639" fmla="*/ 1992 w 10000"/>
              <a:gd name="connsiteY94-5640" fmla="*/ 2739 h 9990"/>
              <a:gd name="connsiteX95-5641" fmla="*/ 2110 w 10000"/>
              <a:gd name="connsiteY95-5642" fmla="*/ 2708 h 9990"/>
              <a:gd name="connsiteX96-5643" fmla="*/ 2234 w 10000"/>
              <a:gd name="connsiteY96-5644" fmla="*/ 2691 h 9990"/>
              <a:gd name="connsiteX97-5645" fmla="*/ 2359 w 10000"/>
              <a:gd name="connsiteY97-5646" fmla="*/ 2686 h 9990"/>
              <a:gd name="connsiteX98-5647" fmla="*/ 2485 w 10000"/>
              <a:gd name="connsiteY98-5648" fmla="*/ 2692 h 9990"/>
              <a:gd name="connsiteX99-5649" fmla="*/ 2607 w 10000"/>
              <a:gd name="connsiteY99-5650" fmla="*/ 2710 h 9990"/>
              <a:gd name="connsiteX100-5651" fmla="*/ 2727 w 10000"/>
              <a:gd name="connsiteY100-5652" fmla="*/ 2739 h 9990"/>
              <a:gd name="connsiteX101-5653" fmla="*/ 2844 w 10000"/>
              <a:gd name="connsiteY101-5654" fmla="*/ 2774 h 9990"/>
              <a:gd name="connsiteX102-5655" fmla="*/ 2957 w 10000"/>
              <a:gd name="connsiteY102-5656" fmla="*/ 2819 h 9990"/>
              <a:gd name="connsiteX103-5657" fmla="*/ 3061 w 10000"/>
              <a:gd name="connsiteY103-5658" fmla="*/ 2873 h 9990"/>
              <a:gd name="connsiteX104-5659" fmla="*/ 3113 w 10000"/>
              <a:gd name="connsiteY104-5660" fmla="*/ 2902 h 9990"/>
              <a:gd name="connsiteX105-5661" fmla="*/ 3168 w 10000"/>
              <a:gd name="connsiteY105-5662" fmla="*/ 2936 h 9990"/>
              <a:gd name="connsiteX106-5663" fmla="*/ 3282 w 10000"/>
              <a:gd name="connsiteY106-5664" fmla="*/ 3017 h 9990"/>
              <a:gd name="connsiteX107-5665" fmla="*/ 3389 w 10000"/>
              <a:gd name="connsiteY107-5666" fmla="*/ 3105 h 9990"/>
              <a:gd name="connsiteX108-5667" fmla="*/ 3495 w 10000"/>
              <a:gd name="connsiteY108-5668" fmla="*/ 3200 h 9990"/>
              <a:gd name="connsiteX109-5669" fmla="*/ 3648 w 10000"/>
              <a:gd name="connsiteY109-5670" fmla="*/ 3361 h 9990"/>
              <a:gd name="connsiteX110-5671" fmla="*/ 3842 w 10000"/>
              <a:gd name="connsiteY110-5672" fmla="*/ 3598 h 9990"/>
              <a:gd name="connsiteX111-5673" fmla="*/ 4016 w 10000"/>
              <a:gd name="connsiteY111-5674" fmla="*/ 3860 h 9990"/>
              <a:gd name="connsiteX112-5675" fmla="*/ 4176 w 10000"/>
              <a:gd name="connsiteY112-5676" fmla="*/ 4144 h 9990"/>
              <a:gd name="connsiteX113-5677" fmla="*/ 4321 w 10000"/>
              <a:gd name="connsiteY113-5678" fmla="*/ 4446 h 9990"/>
              <a:gd name="connsiteX114-5679" fmla="*/ 4442 w 10000"/>
              <a:gd name="connsiteY114-5680" fmla="*/ 4758 h 9990"/>
              <a:gd name="connsiteX115-5681" fmla="*/ 4494 w 10000"/>
              <a:gd name="connsiteY115-5682" fmla="*/ 4923 h 9990"/>
              <a:gd name="connsiteX116-5683" fmla="*/ 4534 w 10000"/>
              <a:gd name="connsiteY116-5684" fmla="*/ 5043 h 9990"/>
              <a:gd name="connsiteX117-5685" fmla="*/ 4599 w 10000"/>
              <a:gd name="connsiteY117-5686" fmla="*/ 5291 h 9990"/>
              <a:gd name="connsiteX118-5687" fmla="*/ 4653 w 10000"/>
              <a:gd name="connsiteY118-5688" fmla="*/ 5541 h 9990"/>
              <a:gd name="connsiteX119-5689" fmla="*/ 4697 w 10000"/>
              <a:gd name="connsiteY119-5690" fmla="*/ 5794 h 9990"/>
              <a:gd name="connsiteX120-5691" fmla="*/ 4756 w 10000"/>
              <a:gd name="connsiteY120-5692" fmla="*/ 6178 h 9990"/>
              <a:gd name="connsiteX121-5693" fmla="*/ 4829 w 10000"/>
              <a:gd name="connsiteY121-5694" fmla="*/ 6691 h 9990"/>
              <a:gd name="connsiteX122-5695" fmla="*/ 4888 w 10000"/>
              <a:gd name="connsiteY122-5696" fmla="*/ 7071 h 9990"/>
              <a:gd name="connsiteX123-5697" fmla="*/ 4933 w 10000"/>
              <a:gd name="connsiteY123-5698" fmla="*/ 7321 h 9990"/>
              <a:gd name="connsiteX124-5699" fmla="*/ 4988 w 10000"/>
              <a:gd name="connsiteY124-5700" fmla="*/ 7565 h 9990"/>
              <a:gd name="connsiteX125-5701" fmla="*/ 5052 w 10000"/>
              <a:gd name="connsiteY125-5702" fmla="*/ 7808 h 9990"/>
              <a:gd name="connsiteX126-5703" fmla="*/ 5128 w 10000"/>
              <a:gd name="connsiteY126-5704" fmla="*/ 8042 h 9990"/>
              <a:gd name="connsiteX127-5705" fmla="*/ 5218 w 10000"/>
              <a:gd name="connsiteY127-5706" fmla="*/ 8265 h 9990"/>
              <a:gd name="connsiteX128-5707" fmla="*/ 5328 w 10000"/>
              <a:gd name="connsiteY128-5708" fmla="*/ 8485 h 9990"/>
              <a:gd name="connsiteX129-5709" fmla="*/ 5455 w 10000"/>
              <a:gd name="connsiteY129-5710" fmla="*/ 8692 h 9990"/>
              <a:gd name="connsiteX130-5711" fmla="*/ 5527 w 10000"/>
              <a:gd name="connsiteY130-5712" fmla="*/ 8791 h 9990"/>
              <a:gd name="connsiteX131-5713" fmla="*/ 5558 w 10000"/>
              <a:gd name="connsiteY131-5714" fmla="*/ 8833 h 9990"/>
              <a:gd name="connsiteX132-5715" fmla="*/ 5626 w 10000"/>
              <a:gd name="connsiteY132-5716" fmla="*/ 8907 h 9990"/>
              <a:gd name="connsiteX133-5717" fmla="*/ 5693 w 10000"/>
              <a:gd name="connsiteY133-5718" fmla="*/ 8972 h 9990"/>
              <a:gd name="connsiteX134-5719" fmla="*/ 5762 w 10000"/>
              <a:gd name="connsiteY134-5720" fmla="*/ 9028 h 9990"/>
              <a:gd name="connsiteX135-5721" fmla="*/ 5830 w 10000"/>
              <a:gd name="connsiteY135-5722" fmla="*/ 9070 h 9990"/>
              <a:gd name="connsiteX136-5723" fmla="*/ 5901 w 10000"/>
              <a:gd name="connsiteY136-5724" fmla="*/ 9102 h 9990"/>
              <a:gd name="connsiteX137-5725" fmla="*/ 5971 w 10000"/>
              <a:gd name="connsiteY137-5726" fmla="*/ 9126 h 9990"/>
              <a:gd name="connsiteX138-5727" fmla="*/ 6043 w 10000"/>
              <a:gd name="connsiteY138-5728" fmla="*/ 9139 h 9990"/>
              <a:gd name="connsiteX139-5729" fmla="*/ 6114 w 10000"/>
              <a:gd name="connsiteY139-5730" fmla="*/ 9139 h 9990"/>
              <a:gd name="connsiteX140-5731" fmla="*/ 6185 w 10000"/>
              <a:gd name="connsiteY140-5732" fmla="*/ 9130 h 9990"/>
              <a:gd name="connsiteX141-5733" fmla="*/ 6256 w 10000"/>
              <a:gd name="connsiteY141-5734" fmla="*/ 9108 h 9990"/>
              <a:gd name="connsiteX142-5735" fmla="*/ 6326 w 10000"/>
              <a:gd name="connsiteY142-5736" fmla="*/ 9078 h 9990"/>
              <a:gd name="connsiteX143-5737" fmla="*/ 6397 w 10000"/>
              <a:gd name="connsiteY143-5738" fmla="*/ 9041 h 9990"/>
              <a:gd name="connsiteX144-5739" fmla="*/ 6466 w 10000"/>
              <a:gd name="connsiteY144-5740" fmla="*/ 8986 h 9990"/>
              <a:gd name="connsiteX145-5741" fmla="*/ 6535 w 10000"/>
              <a:gd name="connsiteY145-5742" fmla="*/ 8925 h 9990"/>
              <a:gd name="connsiteX146-5743" fmla="*/ 6603 w 10000"/>
              <a:gd name="connsiteY146-5744" fmla="*/ 8852 h 9990"/>
              <a:gd name="connsiteX147-5745" fmla="*/ 6637 w 10000"/>
              <a:gd name="connsiteY147-5746" fmla="*/ 8811 h 9990"/>
              <a:gd name="connsiteX148-5747" fmla="*/ 6667 w 10000"/>
              <a:gd name="connsiteY148-5748" fmla="*/ 8774 h 9990"/>
              <a:gd name="connsiteX149-5749" fmla="*/ 6721 w 10000"/>
              <a:gd name="connsiteY149-5750" fmla="*/ 8695 h 9990"/>
              <a:gd name="connsiteX150-5751" fmla="*/ 6766 w 10000"/>
              <a:gd name="connsiteY150-5752" fmla="*/ 8609 h 9990"/>
              <a:gd name="connsiteX151-5753" fmla="*/ 6805 w 10000"/>
              <a:gd name="connsiteY151-5754" fmla="*/ 8522 h 9990"/>
              <a:gd name="connsiteX152-5755" fmla="*/ 6853 w 10000"/>
              <a:gd name="connsiteY152-5756" fmla="*/ 8385 h 9990"/>
              <a:gd name="connsiteX153-5757" fmla="*/ 6901 w 10000"/>
              <a:gd name="connsiteY153-5758" fmla="*/ 8193 h 9990"/>
              <a:gd name="connsiteX154-5759" fmla="*/ 6931 w 10000"/>
              <a:gd name="connsiteY154-5760" fmla="*/ 7993 h 9990"/>
              <a:gd name="connsiteX155-5761" fmla="*/ 6950 w 10000"/>
              <a:gd name="connsiteY155-5762" fmla="*/ 7785 h 9990"/>
              <a:gd name="connsiteX156-5763" fmla="*/ 6966 w 10000"/>
              <a:gd name="connsiteY156-5764" fmla="*/ 7469 h 9990"/>
              <a:gd name="connsiteX157-5765" fmla="*/ 6974 w 10000"/>
              <a:gd name="connsiteY157-5766" fmla="*/ 7257 h 9990"/>
              <a:gd name="connsiteX158-5767" fmla="*/ 6987 w 10000"/>
              <a:gd name="connsiteY158-5768" fmla="*/ 6972 h 9990"/>
              <a:gd name="connsiteX159-5769" fmla="*/ 7001 w 10000"/>
              <a:gd name="connsiteY159-5770" fmla="*/ 6399 h 9990"/>
              <a:gd name="connsiteX160-5771" fmla="*/ 7001 w 10000"/>
              <a:gd name="connsiteY160-5772" fmla="*/ 5823 h 9990"/>
              <a:gd name="connsiteX161-5773" fmla="*/ 6990 w 10000"/>
              <a:gd name="connsiteY161-5774" fmla="*/ 5251 h 9990"/>
              <a:gd name="connsiteX162-5775" fmla="*/ 6981 w 10000"/>
              <a:gd name="connsiteY162-5776" fmla="*/ 4964 h 9990"/>
              <a:gd name="connsiteX163-5777" fmla="*/ 6978 w 10000"/>
              <a:gd name="connsiteY163-5778" fmla="*/ 4898 h 9990"/>
              <a:gd name="connsiteX164-5779" fmla="*/ 6965 w 10000"/>
              <a:gd name="connsiteY164-5780" fmla="*/ 4758 h 9990"/>
              <a:gd name="connsiteX165-5781" fmla="*/ 6946 w 10000"/>
              <a:gd name="connsiteY165-5782" fmla="*/ 4625 h 9990"/>
              <a:gd name="connsiteX166-5783" fmla="*/ 6916 w 10000"/>
              <a:gd name="connsiteY166-5784" fmla="*/ 4496 h 9990"/>
              <a:gd name="connsiteX167-5785" fmla="*/ 6885 w 10000"/>
              <a:gd name="connsiteY167-5786" fmla="*/ 4371 h 9990"/>
              <a:gd name="connsiteX168-5787" fmla="*/ 6844 w 10000"/>
              <a:gd name="connsiteY168-5788" fmla="*/ 4249 h 9990"/>
              <a:gd name="connsiteX169-5789" fmla="*/ 6796 w 10000"/>
              <a:gd name="connsiteY169-5790" fmla="*/ 4132 h 9990"/>
              <a:gd name="connsiteX170-5791" fmla="*/ 6744 w 10000"/>
              <a:gd name="connsiteY170-5792" fmla="*/ 4023 h 9990"/>
              <a:gd name="connsiteX171-5793" fmla="*/ 6684 w 10000"/>
              <a:gd name="connsiteY171-5794" fmla="*/ 3922 h 9990"/>
              <a:gd name="connsiteX172-5795" fmla="*/ 6619 w 10000"/>
              <a:gd name="connsiteY172-5796" fmla="*/ 3831 h 9990"/>
              <a:gd name="connsiteX173-5797" fmla="*/ 6547 w 10000"/>
              <a:gd name="connsiteY173-5798" fmla="*/ 3747 h 9990"/>
              <a:gd name="connsiteX174-5799" fmla="*/ 6470 w 10000"/>
              <a:gd name="connsiteY174-5800" fmla="*/ 3672 h 9990"/>
              <a:gd name="connsiteX175-5801" fmla="*/ 6390 w 10000"/>
              <a:gd name="connsiteY175-5802" fmla="*/ 3610 h 9990"/>
              <a:gd name="connsiteX176-5803" fmla="*/ 6304 w 10000"/>
              <a:gd name="connsiteY176-5804" fmla="*/ 3556 h 9990"/>
              <a:gd name="connsiteX177-5805" fmla="*/ 6212 w 10000"/>
              <a:gd name="connsiteY177-5806" fmla="*/ 3519 h 9990"/>
              <a:gd name="connsiteX178-5807" fmla="*/ 6115 w 10000"/>
              <a:gd name="connsiteY178-5808" fmla="*/ 3495 h 9990"/>
              <a:gd name="connsiteX179-5809" fmla="*/ 6064 w 10000"/>
              <a:gd name="connsiteY179-5810" fmla="*/ 3490 h 9990"/>
              <a:gd name="connsiteX180-5811" fmla="*/ 6039 w 10000"/>
              <a:gd name="connsiteY180-5812" fmla="*/ 3489 h 9990"/>
              <a:gd name="connsiteX181-5813" fmla="*/ 5986 w 10000"/>
              <a:gd name="connsiteY181-5814" fmla="*/ 3494 h 9990"/>
              <a:gd name="connsiteX182-5815" fmla="*/ 5934 w 10000"/>
              <a:gd name="connsiteY182-5816" fmla="*/ 3509 h 9990"/>
              <a:gd name="connsiteX183-5817" fmla="*/ 5884 w 10000"/>
              <a:gd name="connsiteY183-5818" fmla="*/ 3535 h 9990"/>
              <a:gd name="connsiteX184-5819" fmla="*/ 5837 w 10000"/>
              <a:gd name="connsiteY184-5820" fmla="*/ 3573 h 9990"/>
              <a:gd name="connsiteX185-5821" fmla="*/ 5796 w 10000"/>
              <a:gd name="connsiteY185-5822" fmla="*/ 3620 h 9990"/>
              <a:gd name="connsiteX186-5823" fmla="*/ 5763 w 10000"/>
              <a:gd name="connsiteY186-5824" fmla="*/ 3675 h 9990"/>
              <a:gd name="connsiteX187-5825" fmla="*/ 5738 w 10000"/>
              <a:gd name="connsiteY187-5826" fmla="*/ 3739 h 9990"/>
              <a:gd name="connsiteX188-5827" fmla="*/ 5729 w 10000"/>
              <a:gd name="connsiteY188-5828" fmla="*/ 3773 h 9990"/>
              <a:gd name="connsiteX189-5829" fmla="*/ 5725 w 10000"/>
              <a:gd name="connsiteY189-5830" fmla="*/ 3801 h 9990"/>
              <a:gd name="connsiteX190-5831" fmla="*/ 5719 w 10000"/>
              <a:gd name="connsiteY190-5832" fmla="*/ 3857 h 9990"/>
              <a:gd name="connsiteX191-5833" fmla="*/ 5724 w 10000"/>
              <a:gd name="connsiteY191-5834" fmla="*/ 3942 h 9990"/>
              <a:gd name="connsiteX192-5835" fmla="*/ 5745 w 10000"/>
              <a:gd name="connsiteY192-5836" fmla="*/ 4055 h 9990"/>
              <a:gd name="connsiteX193-5837" fmla="*/ 5786 w 10000"/>
              <a:gd name="connsiteY193-5838" fmla="*/ 4153 h 9990"/>
              <a:gd name="connsiteX194-5839" fmla="*/ 5811 w 10000"/>
              <a:gd name="connsiteY194-5840" fmla="*/ 4199 h 9990"/>
              <a:gd name="connsiteX195-5841" fmla="*/ 5860 w 10000"/>
              <a:gd name="connsiteY195-5842" fmla="*/ 4275 h 9990"/>
              <a:gd name="connsiteX196-5843" fmla="*/ 5960 w 10000"/>
              <a:gd name="connsiteY196-5844" fmla="*/ 4401 h 9990"/>
              <a:gd name="connsiteX197-5845" fmla="*/ 6061 w 10000"/>
              <a:gd name="connsiteY197-5846" fmla="*/ 4506 h 9990"/>
              <a:gd name="connsiteX198-5847" fmla="*/ 6167 w 10000"/>
              <a:gd name="connsiteY198-5848" fmla="*/ 4588 h 9990"/>
              <a:gd name="connsiteX199-5849" fmla="*/ 6272 w 10000"/>
              <a:gd name="connsiteY199-5850" fmla="*/ 4642 h 9990"/>
              <a:gd name="connsiteX200-5851" fmla="*/ 6380 w 10000"/>
              <a:gd name="connsiteY200-5852" fmla="*/ 4677 h 9990"/>
              <a:gd name="connsiteX201-5853" fmla="*/ 6488 w 10000"/>
              <a:gd name="connsiteY201-5854" fmla="*/ 4690 h 9990"/>
              <a:gd name="connsiteX202-5855" fmla="*/ 6596 w 10000"/>
              <a:gd name="connsiteY202-5856" fmla="*/ 4680 h 9990"/>
              <a:gd name="connsiteX203-5857" fmla="*/ 6703 w 10000"/>
              <a:gd name="connsiteY203-5858" fmla="*/ 4655 h 9990"/>
              <a:gd name="connsiteX204-5859" fmla="*/ 6810 w 10000"/>
              <a:gd name="connsiteY204-5860" fmla="*/ 4606 h 9990"/>
              <a:gd name="connsiteX205-5861" fmla="*/ 6915 w 10000"/>
              <a:gd name="connsiteY205-5862" fmla="*/ 4547 h 9990"/>
              <a:gd name="connsiteX206-5863" fmla="*/ 7018 w 10000"/>
              <a:gd name="connsiteY206-5864" fmla="*/ 4466 h 9990"/>
              <a:gd name="connsiteX207-5865" fmla="*/ 7116 w 10000"/>
              <a:gd name="connsiteY207-5866" fmla="*/ 4372 h 9990"/>
              <a:gd name="connsiteX208-5867" fmla="*/ 7213 w 10000"/>
              <a:gd name="connsiteY208-5868" fmla="*/ 4262 h 9990"/>
              <a:gd name="connsiteX209-5869" fmla="*/ 7306 w 10000"/>
              <a:gd name="connsiteY209-5870" fmla="*/ 4142 h 9990"/>
              <a:gd name="connsiteX210-5871" fmla="*/ 7391 w 10000"/>
              <a:gd name="connsiteY210-5872" fmla="*/ 4007 h 9990"/>
              <a:gd name="connsiteX211-5873" fmla="*/ 7433 w 10000"/>
              <a:gd name="connsiteY211-5874" fmla="*/ 3936 h 9990"/>
              <a:gd name="connsiteX212-5875" fmla="*/ 7506 w 10000"/>
              <a:gd name="connsiteY212-5876" fmla="*/ 3802 h 9990"/>
              <a:gd name="connsiteX213-5877" fmla="*/ 7640 w 10000"/>
              <a:gd name="connsiteY213-5878" fmla="*/ 3522 h 9990"/>
              <a:gd name="connsiteX214-5879" fmla="*/ 7754 w 10000"/>
              <a:gd name="connsiteY214-5880" fmla="*/ 3222 h 9990"/>
              <a:gd name="connsiteX215-5881" fmla="*/ 7825 w 10000"/>
              <a:gd name="connsiteY215-5882" fmla="*/ 2987 h 9990"/>
              <a:gd name="connsiteX216-5883" fmla="*/ 7868 w 10000"/>
              <a:gd name="connsiteY216-5884" fmla="*/ 2828 h 9990"/>
              <a:gd name="connsiteX217-5885" fmla="*/ 7900 w 10000"/>
              <a:gd name="connsiteY217-5886" fmla="*/ 2665 h 9990"/>
              <a:gd name="connsiteX218-5887" fmla="*/ 7931 w 10000"/>
              <a:gd name="connsiteY218-5888" fmla="*/ 2497 h 9990"/>
              <a:gd name="connsiteX219-5889" fmla="*/ 7952 w 10000"/>
              <a:gd name="connsiteY219-5890" fmla="*/ 2334 h 9990"/>
              <a:gd name="connsiteX220-5891" fmla="*/ 7965 w 10000"/>
              <a:gd name="connsiteY220-5892" fmla="*/ 2165 h 9990"/>
              <a:gd name="connsiteX221-5893" fmla="*/ 7973 w 10000"/>
              <a:gd name="connsiteY221-5894" fmla="*/ 1997 h 9990"/>
              <a:gd name="connsiteX222-5895" fmla="*/ 7971 w 10000"/>
              <a:gd name="connsiteY222-5896" fmla="*/ 1827 h 9990"/>
              <a:gd name="connsiteX223-5897" fmla="*/ 7963 w 10000"/>
              <a:gd name="connsiteY223-5898" fmla="*/ 1657 h 9990"/>
              <a:gd name="connsiteX224-5899" fmla="*/ 7949 w 10000"/>
              <a:gd name="connsiteY224-5900" fmla="*/ 1487 h 9990"/>
              <a:gd name="connsiteX225-5901" fmla="*/ 7937 w 10000"/>
              <a:gd name="connsiteY225-5902" fmla="*/ 1403 h 9990"/>
              <a:gd name="connsiteX226-5903" fmla="*/ 7916 w 10000"/>
              <a:gd name="connsiteY226-5904" fmla="*/ 1288 h 9990"/>
              <a:gd name="connsiteX227-5905" fmla="*/ 7892 w 10000"/>
              <a:gd name="connsiteY227-5906" fmla="*/ 1097 h 9990"/>
              <a:gd name="connsiteX228-5907" fmla="*/ 7883 w 10000"/>
              <a:gd name="connsiteY228-5908" fmla="*/ 968 h 9990"/>
              <a:gd name="connsiteX229-5909" fmla="*/ 7885 w 10000"/>
              <a:gd name="connsiteY229-5910" fmla="*/ 844 h 9990"/>
              <a:gd name="connsiteX230-5911" fmla="*/ 7903 w 10000"/>
              <a:gd name="connsiteY230-5912" fmla="*/ 726 h 9990"/>
              <a:gd name="connsiteX231-5913" fmla="*/ 7934 w 10000"/>
              <a:gd name="connsiteY231-5914" fmla="*/ 648 h 9990"/>
              <a:gd name="connsiteX232-5915" fmla="*/ 7958 w 10000"/>
              <a:gd name="connsiteY232-5916" fmla="*/ 600 h 9990"/>
              <a:gd name="connsiteX233-5917" fmla="*/ 7992 w 10000"/>
              <a:gd name="connsiteY233-5918" fmla="*/ 557 h 9990"/>
              <a:gd name="connsiteX234-5919" fmla="*/ 8030 w 10000"/>
              <a:gd name="connsiteY234-5920" fmla="*/ 521 h 9990"/>
              <a:gd name="connsiteX235-5921" fmla="*/ 8050 w 10000"/>
              <a:gd name="connsiteY235-5922" fmla="*/ 506 h 9990"/>
              <a:gd name="connsiteX236-5923" fmla="*/ 8088 w 10000"/>
              <a:gd name="connsiteY236-5924" fmla="*/ 485 h 9990"/>
              <a:gd name="connsiteX237-5925" fmla="*/ 8159 w 10000"/>
              <a:gd name="connsiteY237-5926" fmla="*/ 470 h 9990"/>
              <a:gd name="connsiteX238-5927" fmla="*/ 8229 w 10000"/>
              <a:gd name="connsiteY238-5928" fmla="*/ 479 h 9990"/>
              <a:gd name="connsiteX239-5929" fmla="*/ 8301 w 10000"/>
              <a:gd name="connsiteY239-5930" fmla="*/ 514 h 9990"/>
              <a:gd name="connsiteX240-5931" fmla="*/ 8370 w 10000"/>
              <a:gd name="connsiteY240-5932" fmla="*/ 563 h 9990"/>
              <a:gd name="connsiteX241-5933" fmla="*/ 8433 w 10000"/>
              <a:gd name="connsiteY241-5934" fmla="*/ 628 h 9990"/>
              <a:gd name="connsiteX242-5935" fmla="*/ 8490 w 10000"/>
              <a:gd name="connsiteY242-5936" fmla="*/ 703 h 9990"/>
              <a:gd name="connsiteX243-5937" fmla="*/ 8538 w 10000"/>
              <a:gd name="connsiteY243-5938" fmla="*/ 779 h 9990"/>
              <a:gd name="connsiteX244-5939" fmla="*/ 8559 w 10000"/>
              <a:gd name="connsiteY244-5940" fmla="*/ 817 h 9990"/>
              <a:gd name="connsiteX245-5941" fmla="*/ 8645 w 10000"/>
              <a:gd name="connsiteY245-5942" fmla="*/ 1002 h 9990"/>
              <a:gd name="connsiteX246-5943" fmla="*/ 8792 w 10000"/>
              <a:gd name="connsiteY246-5944" fmla="*/ 1306 h 9990"/>
              <a:gd name="connsiteX247-5945" fmla="*/ 8868 w 10000"/>
              <a:gd name="connsiteY247-5946" fmla="*/ 1440 h 9990"/>
              <a:gd name="connsiteX248-5947" fmla="*/ 8925 w 10000"/>
              <a:gd name="connsiteY248-5948" fmla="*/ 1519 h 9990"/>
              <a:gd name="connsiteX249-5949" fmla="*/ 8982 w 10000"/>
              <a:gd name="connsiteY249-5950" fmla="*/ 1590 h 9990"/>
              <a:gd name="connsiteX250-5951" fmla="*/ 9039 w 10000"/>
              <a:gd name="connsiteY250-5952" fmla="*/ 1640 h 9990"/>
              <a:gd name="connsiteX251-5953" fmla="*/ 9103 w 10000"/>
              <a:gd name="connsiteY251-5954" fmla="*/ 1674 h 9990"/>
              <a:gd name="connsiteX252-5955" fmla="*/ 9168 w 10000"/>
              <a:gd name="connsiteY252-5956" fmla="*/ 1688 h 9990"/>
              <a:gd name="connsiteX253-5957" fmla="*/ 9236 w 10000"/>
              <a:gd name="connsiteY253-5958" fmla="*/ 1679 h 9990"/>
              <a:gd name="connsiteX254-5959" fmla="*/ 9308 w 10000"/>
              <a:gd name="connsiteY254-5960" fmla="*/ 1645 h 9990"/>
              <a:gd name="connsiteX255-5961" fmla="*/ 9384 w 10000"/>
              <a:gd name="connsiteY255-5962" fmla="*/ 1581 h 9990"/>
              <a:gd name="connsiteX256-5963" fmla="*/ 9463 w 10000"/>
              <a:gd name="connsiteY256-5964" fmla="*/ 1485 h 9990"/>
              <a:gd name="connsiteX257-5965" fmla="*/ 9504 w 10000"/>
              <a:gd name="connsiteY257-5966" fmla="*/ 1424 h 9990"/>
              <a:gd name="connsiteX258-5967" fmla="*/ 9544 w 10000"/>
              <a:gd name="connsiteY258-5968" fmla="*/ 1355 h 9990"/>
              <a:gd name="connsiteX259-5969" fmla="*/ 9614 w 10000"/>
              <a:gd name="connsiteY259-5970" fmla="*/ 1209 h 9990"/>
              <a:gd name="connsiteX260-5971" fmla="*/ 9672 w 10000"/>
              <a:gd name="connsiteY260-5972" fmla="*/ 1046 h 9990"/>
              <a:gd name="connsiteX261-5973" fmla="*/ 9722 w 10000"/>
              <a:gd name="connsiteY261-5974" fmla="*/ 879 h 9990"/>
              <a:gd name="connsiteX262-5975" fmla="*/ 9743 w 10000"/>
              <a:gd name="connsiteY262-5976" fmla="*/ 795 h 9990"/>
              <a:gd name="connsiteX263-5977" fmla="*/ 9795 w 10000"/>
              <a:gd name="connsiteY263-5978" fmla="*/ 594 h 9990"/>
              <a:gd name="connsiteX264-5979" fmla="*/ 9884 w 10000"/>
              <a:gd name="connsiteY264-5980" fmla="*/ 283 h 9990"/>
              <a:gd name="connsiteX265-5981" fmla="*/ 9955 w 10000"/>
              <a:gd name="connsiteY265-5982" fmla="*/ 89 h 9990"/>
              <a:gd name="connsiteX266-5983" fmla="*/ 10000 w 10000"/>
              <a:gd name="connsiteY266-5984" fmla="*/ 0 h 9990"/>
              <a:gd name="connsiteX0-5985" fmla="*/ 675 w 10000"/>
              <a:gd name="connsiteY0-5986" fmla="*/ 9667 h 10000"/>
              <a:gd name="connsiteX1-5987" fmla="*/ 769 w 10000"/>
              <a:gd name="connsiteY1-5988" fmla="*/ 9469 h 10000"/>
              <a:gd name="connsiteX2-5989" fmla="*/ 846 w 10000"/>
              <a:gd name="connsiteY2-5990" fmla="*/ 9262 h 10000"/>
              <a:gd name="connsiteX3-5991" fmla="*/ 905 w 10000"/>
              <a:gd name="connsiteY3-5992" fmla="*/ 9038 h 10000"/>
              <a:gd name="connsiteX4-5993" fmla="*/ 926 w 10000"/>
              <a:gd name="connsiteY4-5994" fmla="*/ 8920 h 10000"/>
              <a:gd name="connsiteX5-5995" fmla="*/ 942 w 10000"/>
              <a:gd name="connsiteY5-5996" fmla="*/ 8824 h 10000"/>
              <a:gd name="connsiteX6-5997" fmla="*/ 958 w 10000"/>
              <a:gd name="connsiteY6-5998" fmla="*/ 8630 h 10000"/>
              <a:gd name="connsiteX7-5999" fmla="*/ 961 w 10000"/>
              <a:gd name="connsiteY7-6000" fmla="*/ 8440 h 10000"/>
              <a:gd name="connsiteX8-6001" fmla="*/ 944 w 10000"/>
              <a:gd name="connsiteY8-6002" fmla="*/ 8247 h 10000"/>
              <a:gd name="connsiteX9-6003" fmla="*/ 912 w 10000"/>
              <a:gd name="connsiteY9-6004" fmla="*/ 8062 h 10000"/>
              <a:gd name="connsiteX10-6005" fmla="*/ 861 w 10000"/>
              <a:gd name="connsiteY10-6006" fmla="*/ 7883 h 10000"/>
              <a:gd name="connsiteX11-6007" fmla="*/ 795 w 10000"/>
              <a:gd name="connsiteY11-6008" fmla="*/ 7718 h 10000"/>
              <a:gd name="connsiteX12-6009" fmla="*/ 709 w 10000"/>
              <a:gd name="connsiteY12-6010" fmla="*/ 7561 h 10000"/>
              <a:gd name="connsiteX13-6011" fmla="*/ 657 w 10000"/>
              <a:gd name="connsiteY13-6012" fmla="*/ 7487 h 10000"/>
              <a:gd name="connsiteX14-6013" fmla="*/ 625 w 10000"/>
              <a:gd name="connsiteY14-6014" fmla="*/ 7446 h 10000"/>
              <a:gd name="connsiteX15-6015" fmla="*/ 557 w 10000"/>
              <a:gd name="connsiteY15-6016" fmla="*/ 7379 h 10000"/>
              <a:gd name="connsiteX16-6017" fmla="*/ 492 w 10000"/>
              <a:gd name="connsiteY16-6018" fmla="*/ 7330 h 10000"/>
              <a:gd name="connsiteX17-6019" fmla="*/ 427 w 10000"/>
              <a:gd name="connsiteY17-6020" fmla="*/ 7301 h 10000"/>
              <a:gd name="connsiteX18-6021" fmla="*/ 365 w 10000"/>
              <a:gd name="connsiteY18-6022" fmla="*/ 7290 h 10000"/>
              <a:gd name="connsiteX19-6023" fmla="*/ 304 w 10000"/>
              <a:gd name="connsiteY19-6024" fmla="*/ 7295 h 10000"/>
              <a:gd name="connsiteX20-6025" fmla="*/ 245 w 10000"/>
              <a:gd name="connsiteY20-6026" fmla="*/ 7315 h 10000"/>
              <a:gd name="connsiteX21-6027" fmla="*/ 191 w 10000"/>
              <a:gd name="connsiteY21-6028" fmla="*/ 7350 h 10000"/>
              <a:gd name="connsiteX22-6029" fmla="*/ 144 w 10000"/>
              <a:gd name="connsiteY22-6030" fmla="*/ 7397 h 10000"/>
              <a:gd name="connsiteX23-6031" fmla="*/ 101 w 10000"/>
              <a:gd name="connsiteY23-6032" fmla="*/ 7461 h 10000"/>
              <a:gd name="connsiteX24-6033" fmla="*/ 66 w 10000"/>
              <a:gd name="connsiteY24-6034" fmla="*/ 7537 h 10000"/>
              <a:gd name="connsiteX25-6035" fmla="*/ 35 w 10000"/>
              <a:gd name="connsiteY25-6036" fmla="*/ 7622 h 10000"/>
              <a:gd name="connsiteX26-6037" fmla="*/ 16 w 10000"/>
              <a:gd name="connsiteY26-6038" fmla="*/ 7718 h 10000"/>
              <a:gd name="connsiteX27-6039" fmla="*/ 3 w 10000"/>
              <a:gd name="connsiteY27-6040" fmla="*/ 7819 h 10000"/>
              <a:gd name="connsiteX28-6041" fmla="*/ 0 w 10000"/>
              <a:gd name="connsiteY28-6042" fmla="*/ 7929 h 10000"/>
              <a:gd name="connsiteX29-6043" fmla="*/ 7 w 10000"/>
              <a:gd name="connsiteY29-6044" fmla="*/ 8045 h 10000"/>
              <a:gd name="connsiteX30-6045" fmla="*/ 14 w 10000"/>
              <a:gd name="connsiteY30-6046" fmla="*/ 8104 h 10000"/>
              <a:gd name="connsiteX31-6047" fmla="*/ 29 w 10000"/>
              <a:gd name="connsiteY31-6048" fmla="*/ 8207 h 10000"/>
              <a:gd name="connsiteX32-6049" fmla="*/ 76 w 10000"/>
              <a:gd name="connsiteY32-6050" fmla="*/ 8401 h 10000"/>
              <a:gd name="connsiteX33-6051" fmla="*/ 138 w 10000"/>
              <a:gd name="connsiteY33-6052" fmla="*/ 8592 h 10000"/>
              <a:gd name="connsiteX34-6053" fmla="*/ 214 w 10000"/>
              <a:gd name="connsiteY34-6054" fmla="*/ 8773 h 10000"/>
              <a:gd name="connsiteX35-6055" fmla="*/ 304 w 10000"/>
              <a:gd name="connsiteY35-6056" fmla="*/ 8941 h 10000"/>
              <a:gd name="connsiteX36-6057" fmla="*/ 401 w 10000"/>
              <a:gd name="connsiteY36-6058" fmla="*/ 9100 h 10000"/>
              <a:gd name="connsiteX37-6059" fmla="*/ 510 w 10000"/>
              <a:gd name="connsiteY37-6060" fmla="*/ 9250 h 10000"/>
              <a:gd name="connsiteX38-6061" fmla="*/ 630 w 10000"/>
              <a:gd name="connsiteY38-6062" fmla="*/ 9389 h 10000"/>
              <a:gd name="connsiteX39-6063" fmla="*/ 754 w 10000"/>
              <a:gd name="connsiteY39-6064" fmla="*/ 9518 h 10000"/>
              <a:gd name="connsiteX40-6065" fmla="*/ 886 w 10000"/>
              <a:gd name="connsiteY40-6066" fmla="*/ 9628 h 10000"/>
              <a:gd name="connsiteX41-6067" fmla="*/ 1019 w 10000"/>
              <a:gd name="connsiteY41-6068" fmla="*/ 9727 h 10000"/>
              <a:gd name="connsiteX42-6069" fmla="*/ 1157 w 10000"/>
              <a:gd name="connsiteY42-6070" fmla="*/ 9813 h 10000"/>
              <a:gd name="connsiteX43-6071" fmla="*/ 1294 w 10000"/>
              <a:gd name="connsiteY43-6072" fmla="*/ 9884 h 10000"/>
              <a:gd name="connsiteX44-6073" fmla="*/ 1434 w 10000"/>
              <a:gd name="connsiteY44-6074" fmla="*/ 9939 h 10000"/>
              <a:gd name="connsiteX45-6075" fmla="*/ 1571 w 10000"/>
              <a:gd name="connsiteY45-6076" fmla="*/ 9975 h 10000"/>
              <a:gd name="connsiteX46-6077" fmla="*/ 1705 w 10000"/>
              <a:gd name="connsiteY46-6078" fmla="*/ 9999 h 10000"/>
              <a:gd name="connsiteX47-6079" fmla="*/ 1769 w 10000"/>
              <a:gd name="connsiteY47-6080" fmla="*/ 10000 h 10000"/>
              <a:gd name="connsiteX48-6081" fmla="*/ 1844 w 10000"/>
              <a:gd name="connsiteY48-6082" fmla="*/ 9999 h 10000"/>
              <a:gd name="connsiteX49-6083" fmla="*/ 1992 w 10000"/>
              <a:gd name="connsiteY49-6084" fmla="*/ 9974 h 10000"/>
              <a:gd name="connsiteX50-6085" fmla="*/ 2129 w 10000"/>
              <a:gd name="connsiteY50-6086" fmla="*/ 9923 h 10000"/>
              <a:gd name="connsiteX51-6087" fmla="*/ 2263 w 10000"/>
              <a:gd name="connsiteY51-6088" fmla="*/ 9844 h 10000"/>
              <a:gd name="connsiteX52-6089" fmla="*/ 2382 w 10000"/>
              <a:gd name="connsiteY52-6090" fmla="*/ 9741 h 10000"/>
              <a:gd name="connsiteX53-6091" fmla="*/ 2491 w 10000"/>
              <a:gd name="connsiteY53-6092" fmla="*/ 9606 h 10000"/>
              <a:gd name="connsiteX54-6093" fmla="*/ 2561 w 10000"/>
              <a:gd name="connsiteY54-6094" fmla="*/ 9490 h 10000"/>
              <a:gd name="connsiteX55-6095" fmla="*/ 2602 w 10000"/>
              <a:gd name="connsiteY55-6096" fmla="*/ 9404 h 10000"/>
              <a:gd name="connsiteX56-6097" fmla="*/ 2639 w 10000"/>
              <a:gd name="connsiteY56-6098" fmla="*/ 9312 h 10000"/>
              <a:gd name="connsiteX57-6099" fmla="*/ 2674 w 10000"/>
              <a:gd name="connsiteY57-6100" fmla="*/ 9213 h 10000"/>
              <a:gd name="connsiteX58-6101" fmla="*/ 2687 w 10000"/>
              <a:gd name="connsiteY58-6102" fmla="*/ 9159 h 10000"/>
              <a:gd name="connsiteX59-6103" fmla="*/ 2706 w 10000"/>
              <a:gd name="connsiteY59-6104" fmla="*/ 9076 h 10000"/>
              <a:gd name="connsiteX60-6105" fmla="*/ 2736 w 10000"/>
              <a:gd name="connsiteY60-6106" fmla="*/ 8911 h 10000"/>
              <a:gd name="connsiteX61-6107" fmla="*/ 2750 w 10000"/>
              <a:gd name="connsiteY61-6108" fmla="*/ 8757 h 10000"/>
              <a:gd name="connsiteX62-6109" fmla="*/ 2754 w 10000"/>
              <a:gd name="connsiteY62-6110" fmla="*/ 8606 h 10000"/>
              <a:gd name="connsiteX63-6111" fmla="*/ 2746 w 10000"/>
              <a:gd name="connsiteY63-6112" fmla="*/ 8462 h 10000"/>
              <a:gd name="connsiteX64-6113" fmla="*/ 2727 w 10000"/>
              <a:gd name="connsiteY64-6114" fmla="*/ 8322 h 10000"/>
              <a:gd name="connsiteX65-6115" fmla="*/ 2700 w 10000"/>
              <a:gd name="connsiteY65-6116" fmla="*/ 8183 h 10000"/>
              <a:gd name="connsiteX66-6117" fmla="*/ 2665 w 10000"/>
              <a:gd name="connsiteY66-6118" fmla="*/ 8051 h 10000"/>
              <a:gd name="connsiteX67-6119" fmla="*/ 2600 w 10000"/>
              <a:gd name="connsiteY67-6120" fmla="*/ 7855 h 10000"/>
              <a:gd name="connsiteX68-6121" fmla="*/ 2496 w 10000"/>
              <a:gd name="connsiteY68-6122" fmla="*/ 7598 h 10000"/>
              <a:gd name="connsiteX69-6123" fmla="*/ 2319 w 10000"/>
              <a:gd name="connsiteY69-6124" fmla="*/ 7218 h 10000"/>
              <a:gd name="connsiteX70-6125" fmla="*/ 2199 w 10000"/>
              <a:gd name="connsiteY70-6126" fmla="*/ 6951 h 10000"/>
              <a:gd name="connsiteX71-6127" fmla="*/ 2032 w 10000"/>
              <a:gd name="connsiteY71-6128" fmla="*/ 6592 h 10000"/>
              <a:gd name="connsiteX72-6129" fmla="*/ 1728 w 10000"/>
              <a:gd name="connsiteY72-6130" fmla="*/ 5935 h 10000"/>
              <a:gd name="connsiteX73-6131" fmla="*/ 1579 w 10000"/>
              <a:gd name="connsiteY73-6132" fmla="*/ 5579 h 10000"/>
              <a:gd name="connsiteX74-6133" fmla="*/ 1484 w 10000"/>
              <a:gd name="connsiteY74-6134" fmla="*/ 5336 h 10000"/>
              <a:gd name="connsiteX75-6135" fmla="*/ 1399 w 10000"/>
              <a:gd name="connsiteY75-6136" fmla="*/ 5090 h 10000"/>
              <a:gd name="connsiteX76-6137" fmla="*/ 1327 w 10000"/>
              <a:gd name="connsiteY76-6138" fmla="*/ 4843 h 10000"/>
              <a:gd name="connsiteX77-6139" fmla="*/ 1272 w 10000"/>
              <a:gd name="connsiteY77-6140" fmla="*/ 4593 h 10000"/>
              <a:gd name="connsiteX78-6141" fmla="*/ 1232 w 10000"/>
              <a:gd name="connsiteY78-6142" fmla="*/ 4346 h 10000"/>
              <a:gd name="connsiteX79-6143" fmla="*/ 1213 w 10000"/>
              <a:gd name="connsiteY79-6144" fmla="*/ 4105 h 10000"/>
              <a:gd name="connsiteX80-6145" fmla="*/ 1216 w 10000"/>
              <a:gd name="connsiteY80-6146" fmla="*/ 3926 h 10000"/>
              <a:gd name="connsiteX81-6147" fmla="*/ 1225 w 10000"/>
              <a:gd name="connsiteY81-6148" fmla="*/ 3812 h 10000"/>
              <a:gd name="connsiteX82-6149" fmla="*/ 1241 w 10000"/>
              <a:gd name="connsiteY82-6150" fmla="*/ 3697 h 10000"/>
              <a:gd name="connsiteX83-6151" fmla="*/ 1267 w 10000"/>
              <a:gd name="connsiteY83-6152" fmla="*/ 3586 h 10000"/>
              <a:gd name="connsiteX84-6153" fmla="*/ 1296 w 10000"/>
              <a:gd name="connsiteY84-6154" fmla="*/ 3474 h 10000"/>
              <a:gd name="connsiteX85-6155" fmla="*/ 1337 w 10000"/>
              <a:gd name="connsiteY85-6156" fmla="*/ 3368 h 10000"/>
              <a:gd name="connsiteX86-6157" fmla="*/ 1359 w 10000"/>
              <a:gd name="connsiteY86-6158" fmla="*/ 3317 h 10000"/>
              <a:gd name="connsiteX87-6159" fmla="*/ 1392 w 10000"/>
              <a:gd name="connsiteY87-6160" fmla="*/ 3243 h 10000"/>
              <a:gd name="connsiteX88-6161" fmla="*/ 1470 w 10000"/>
              <a:gd name="connsiteY88-6162" fmla="*/ 3119 h 10000"/>
              <a:gd name="connsiteX89-6163" fmla="*/ 1560 w 10000"/>
              <a:gd name="connsiteY89-6164" fmla="*/ 3008 h 10000"/>
              <a:gd name="connsiteX90-6165" fmla="*/ 1657 w 10000"/>
              <a:gd name="connsiteY90-6166" fmla="*/ 2919 h 10000"/>
              <a:gd name="connsiteX91-6167" fmla="*/ 1762 w 10000"/>
              <a:gd name="connsiteY91-6168" fmla="*/ 2844 h 10000"/>
              <a:gd name="connsiteX92-6169" fmla="*/ 1874 w 10000"/>
              <a:gd name="connsiteY92-6170" fmla="*/ 2783 h 10000"/>
              <a:gd name="connsiteX93-6171" fmla="*/ 1992 w 10000"/>
              <a:gd name="connsiteY93-6172" fmla="*/ 2742 h 10000"/>
              <a:gd name="connsiteX94-6173" fmla="*/ 2110 w 10000"/>
              <a:gd name="connsiteY94-6174" fmla="*/ 2711 h 10000"/>
              <a:gd name="connsiteX95-6175" fmla="*/ 2234 w 10000"/>
              <a:gd name="connsiteY95-6176" fmla="*/ 2694 h 10000"/>
              <a:gd name="connsiteX96-6177" fmla="*/ 2359 w 10000"/>
              <a:gd name="connsiteY96-6178" fmla="*/ 2689 h 10000"/>
              <a:gd name="connsiteX97-6179" fmla="*/ 2485 w 10000"/>
              <a:gd name="connsiteY97-6180" fmla="*/ 2695 h 10000"/>
              <a:gd name="connsiteX98-6181" fmla="*/ 2607 w 10000"/>
              <a:gd name="connsiteY98-6182" fmla="*/ 2713 h 10000"/>
              <a:gd name="connsiteX99-6183" fmla="*/ 2727 w 10000"/>
              <a:gd name="connsiteY99-6184" fmla="*/ 2742 h 10000"/>
              <a:gd name="connsiteX100-6185" fmla="*/ 2844 w 10000"/>
              <a:gd name="connsiteY100-6186" fmla="*/ 2777 h 10000"/>
              <a:gd name="connsiteX101-6187" fmla="*/ 2957 w 10000"/>
              <a:gd name="connsiteY101-6188" fmla="*/ 2822 h 10000"/>
              <a:gd name="connsiteX102-6189" fmla="*/ 3061 w 10000"/>
              <a:gd name="connsiteY102-6190" fmla="*/ 2876 h 10000"/>
              <a:gd name="connsiteX103-6191" fmla="*/ 3113 w 10000"/>
              <a:gd name="connsiteY103-6192" fmla="*/ 2905 h 10000"/>
              <a:gd name="connsiteX104-6193" fmla="*/ 3168 w 10000"/>
              <a:gd name="connsiteY104-6194" fmla="*/ 2939 h 10000"/>
              <a:gd name="connsiteX105-6195" fmla="*/ 3282 w 10000"/>
              <a:gd name="connsiteY105-6196" fmla="*/ 3020 h 10000"/>
              <a:gd name="connsiteX106-6197" fmla="*/ 3389 w 10000"/>
              <a:gd name="connsiteY106-6198" fmla="*/ 3108 h 10000"/>
              <a:gd name="connsiteX107-6199" fmla="*/ 3495 w 10000"/>
              <a:gd name="connsiteY107-6200" fmla="*/ 3203 h 10000"/>
              <a:gd name="connsiteX108-6201" fmla="*/ 3648 w 10000"/>
              <a:gd name="connsiteY108-6202" fmla="*/ 3364 h 10000"/>
              <a:gd name="connsiteX109-6203" fmla="*/ 3842 w 10000"/>
              <a:gd name="connsiteY109-6204" fmla="*/ 3602 h 10000"/>
              <a:gd name="connsiteX110-6205" fmla="*/ 4016 w 10000"/>
              <a:gd name="connsiteY110-6206" fmla="*/ 3864 h 10000"/>
              <a:gd name="connsiteX111-6207" fmla="*/ 4176 w 10000"/>
              <a:gd name="connsiteY111-6208" fmla="*/ 4148 h 10000"/>
              <a:gd name="connsiteX112-6209" fmla="*/ 4321 w 10000"/>
              <a:gd name="connsiteY112-6210" fmla="*/ 4450 h 10000"/>
              <a:gd name="connsiteX113-6211" fmla="*/ 4442 w 10000"/>
              <a:gd name="connsiteY113-6212" fmla="*/ 4763 h 10000"/>
              <a:gd name="connsiteX114-6213" fmla="*/ 4494 w 10000"/>
              <a:gd name="connsiteY114-6214" fmla="*/ 4928 h 10000"/>
              <a:gd name="connsiteX115-6215" fmla="*/ 4534 w 10000"/>
              <a:gd name="connsiteY115-6216" fmla="*/ 5048 h 10000"/>
              <a:gd name="connsiteX116-6217" fmla="*/ 4599 w 10000"/>
              <a:gd name="connsiteY116-6218" fmla="*/ 5296 h 10000"/>
              <a:gd name="connsiteX117-6219" fmla="*/ 4653 w 10000"/>
              <a:gd name="connsiteY117-6220" fmla="*/ 5547 h 10000"/>
              <a:gd name="connsiteX118-6221" fmla="*/ 4697 w 10000"/>
              <a:gd name="connsiteY118-6222" fmla="*/ 5800 h 10000"/>
              <a:gd name="connsiteX119-6223" fmla="*/ 4756 w 10000"/>
              <a:gd name="connsiteY119-6224" fmla="*/ 6184 h 10000"/>
              <a:gd name="connsiteX120-6225" fmla="*/ 4829 w 10000"/>
              <a:gd name="connsiteY120-6226" fmla="*/ 6698 h 10000"/>
              <a:gd name="connsiteX121-6227" fmla="*/ 4888 w 10000"/>
              <a:gd name="connsiteY121-6228" fmla="*/ 7078 h 10000"/>
              <a:gd name="connsiteX122-6229" fmla="*/ 4933 w 10000"/>
              <a:gd name="connsiteY122-6230" fmla="*/ 7328 h 10000"/>
              <a:gd name="connsiteX123-6231" fmla="*/ 4988 w 10000"/>
              <a:gd name="connsiteY123-6232" fmla="*/ 7573 h 10000"/>
              <a:gd name="connsiteX124-6233" fmla="*/ 5052 w 10000"/>
              <a:gd name="connsiteY124-6234" fmla="*/ 7816 h 10000"/>
              <a:gd name="connsiteX125-6235" fmla="*/ 5128 w 10000"/>
              <a:gd name="connsiteY125-6236" fmla="*/ 8050 h 10000"/>
              <a:gd name="connsiteX126-6237" fmla="*/ 5218 w 10000"/>
              <a:gd name="connsiteY126-6238" fmla="*/ 8273 h 10000"/>
              <a:gd name="connsiteX127-6239" fmla="*/ 5328 w 10000"/>
              <a:gd name="connsiteY127-6240" fmla="*/ 8493 h 10000"/>
              <a:gd name="connsiteX128-6241" fmla="*/ 5455 w 10000"/>
              <a:gd name="connsiteY128-6242" fmla="*/ 8701 h 10000"/>
              <a:gd name="connsiteX129-6243" fmla="*/ 5527 w 10000"/>
              <a:gd name="connsiteY129-6244" fmla="*/ 8800 h 10000"/>
              <a:gd name="connsiteX130-6245" fmla="*/ 5558 w 10000"/>
              <a:gd name="connsiteY130-6246" fmla="*/ 8842 h 10000"/>
              <a:gd name="connsiteX131-6247" fmla="*/ 5626 w 10000"/>
              <a:gd name="connsiteY131-6248" fmla="*/ 8916 h 10000"/>
              <a:gd name="connsiteX132-6249" fmla="*/ 5693 w 10000"/>
              <a:gd name="connsiteY132-6250" fmla="*/ 8981 h 10000"/>
              <a:gd name="connsiteX133-6251" fmla="*/ 5762 w 10000"/>
              <a:gd name="connsiteY133-6252" fmla="*/ 9037 h 10000"/>
              <a:gd name="connsiteX134-6253" fmla="*/ 5830 w 10000"/>
              <a:gd name="connsiteY134-6254" fmla="*/ 9079 h 10000"/>
              <a:gd name="connsiteX135-6255" fmla="*/ 5901 w 10000"/>
              <a:gd name="connsiteY135-6256" fmla="*/ 9111 h 10000"/>
              <a:gd name="connsiteX136-6257" fmla="*/ 5971 w 10000"/>
              <a:gd name="connsiteY136-6258" fmla="*/ 9135 h 10000"/>
              <a:gd name="connsiteX137-6259" fmla="*/ 6043 w 10000"/>
              <a:gd name="connsiteY137-6260" fmla="*/ 9148 h 10000"/>
              <a:gd name="connsiteX138-6261" fmla="*/ 6114 w 10000"/>
              <a:gd name="connsiteY138-6262" fmla="*/ 9148 h 10000"/>
              <a:gd name="connsiteX139-6263" fmla="*/ 6185 w 10000"/>
              <a:gd name="connsiteY139-6264" fmla="*/ 9139 h 10000"/>
              <a:gd name="connsiteX140-6265" fmla="*/ 6256 w 10000"/>
              <a:gd name="connsiteY140-6266" fmla="*/ 9117 h 10000"/>
              <a:gd name="connsiteX141-6267" fmla="*/ 6326 w 10000"/>
              <a:gd name="connsiteY141-6268" fmla="*/ 9087 h 10000"/>
              <a:gd name="connsiteX142-6269" fmla="*/ 6397 w 10000"/>
              <a:gd name="connsiteY142-6270" fmla="*/ 9050 h 10000"/>
              <a:gd name="connsiteX143-6271" fmla="*/ 6466 w 10000"/>
              <a:gd name="connsiteY143-6272" fmla="*/ 8995 h 10000"/>
              <a:gd name="connsiteX144-6273" fmla="*/ 6535 w 10000"/>
              <a:gd name="connsiteY144-6274" fmla="*/ 8934 h 10000"/>
              <a:gd name="connsiteX145-6275" fmla="*/ 6603 w 10000"/>
              <a:gd name="connsiteY145-6276" fmla="*/ 8861 h 10000"/>
              <a:gd name="connsiteX146-6277" fmla="*/ 6637 w 10000"/>
              <a:gd name="connsiteY146-6278" fmla="*/ 8820 h 10000"/>
              <a:gd name="connsiteX147-6279" fmla="*/ 6667 w 10000"/>
              <a:gd name="connsiteY147-6280" fmla="*/ 8783 h 10000"/>
              <a:gd name="connsiteX148-6281" fmla="*/ 6721 w 10000"/>
              <a:gd name="connsiteY148-6282" fmla="*/ 8704 h 10000"/>
              <a:gd name="connsiteX149-6283" fmla="*/ 6766 w 10000"/>
              <a:gd name="connsiteY149-6284" fmla="*/ 8618 h 10000"/>
              <a:gd name="connsiteX150-6285" fmla="*/ 6805 w 10000"/>
              <a:gd name="connsiteY150-6286" fmla="*/ 8531 h 10000"/>
              <a:gd name="connsiteX151-6287" fmla="*/ 6853 w 10000"/>
              <a:gd name="connsiteY151-6288" fmla="*/ 8393 h 10000"/>
              <a:gd name="connsiteX152-6289" fmla="*/ 6901 w 10000"/>
              <a:gd name="connsiteY152-6290" fmla="*/ 8201 h 10000"/>
              <a:gd name="connsiteX153-6291" fmla="*/ 6931 w 10000"/>
              <a:gd name="connsiteY153-6292" fmla="*/ 8001 h 10000"/>
              <a:gd name="connsiteX154-6293" fmla="*/ 6950 w 10000"/>
              <a:gd name="connsiteY154-6294" fmla="*/ 7793 h 10000"/>
              <a:gd name="connsiteX155-6295" fmla="*/ 6966 w 10000"/>
              <a:gd name="connsiteY155-6296" fmla="*/ 7476 h 10000"/>
              <a:gd name="connsiteX156-6297" fmla="*/ 6974 w 10000"/>
              <a:gd name="connsiteY156-6298" fmla="*/ 7264 h 10000"/>
              <a:gd name="connsiteX157-6299" fmla="*/ 6987 w 10000"/>
              <a:gd name="connsiteY157-6300" fmla="*/ 6979 h 10000"/>
              <a:gd name="connsiteX158-6301" fmla="*/ 7001 w 10000"/>
              <a:gd name="connsiteY158-6302" fmla="*/ 6405 h 10000"/>
              <a:gd name="connsiteX159-6303" fmla="*/ 7001 w 10000"/>
              <a:gd name="connsiteY159-6304" fmla="*/ 5829 h 10000"/>
              <a:gd name="connsiteX160-6305" fmla="*/ 6990 w 10000"/>
              <a:gd name="connsiteY160-6306" fmla="*/ 5256 h 10000"/>
              <a:gd name="connsiteX161-6307" fmla="*/ 6981 w 10000"/>
              <a:gd name="connsiteY161-6308" fmla="*/ 4969 h 10000"/>
              <a:gd name="connsiteX162-6309" fmla="*/ 6978 w 10000"/>
              <a:gd name="connsiteY162-6310" fmla="*/ 4903 h 10000"/>
              <a:gd name="connsiteX163-6311" fmla="*/ 6965 w 10000"/>
              <a:gd name="connsiteY163-6312" fmla="*/ 4763 h 10000"/>
              <a:gd name="connsiteX164-6313" fmla="*/ 6946 w 10000"/>
              <a:gd name="connsiteY164-6314" fmla="*/ 4630 h 10000"/>
              <a:gd name="connsiteX165-6315" fmla="*/ 6916 w 10000"/>
              <a:gd name="connsiteY165-6316" fmla="*/ 4501 h 10000"/>
              <a:gd name="connsiteX166-6317" fmla="*/ 6885 w 10000"/>
              <a:gd name="connsiteY166-6318" fmla="*/ 4375 h 10000"/>
              <a:gd name="connsiteX167-6319" fmla="*/ 6844 w 10000"/>
              <a:gd name="connsiteY167-6320" fmla="*/ 4253 h 10000"/>
              <a:gd name="connsiteX168-6321" fmla="*/ 6796 w 10000"/>
              <a:gd name="connsiteY168-6322" fmla="*/ 4136 h 10000"/>
              <a:gd name="connsiteX169-6323" fmla="*/ 6744 w 10000"/>
              <a:gd name="connsiteY169-6324" fmla="*/ 4027 h 10000"/>
              <a:gd name="connsiteX170-6325" fmla="*/ 6684 w 10000"/>
              <a:gd name="connsiteY170-6326" fmla="*/ 3926 h 10000"/>
              <a:gd name="connsiteX171-6327" fmla="*/ 6619 w 10000"/>
              <a:gd name="connsiteY171-6328" fmla="*/ 3835 h 10000"/>
              <a:gd name="connsiteX172-6329" fmla="*/ 6547 w 10000"/>
              <a:gd name="connsiteY172-6330" fmla="*/ 3751 h 10000"/>
              <a:gd name="connsiteX173-6331" fmla="*/ 6470 w 10000"/>
              <a:gd name="connsiteY173-6332" fmla="*/ 3676 h 10000"/>
              <a:gd name="connsiteX174-6333" fmla="*/ 6390 w 10000"/>
              <a:gd name="connsiteY174-6334" fmla="*/ 3614 h 10000"/>
              <a:gd name="connsiteX175-6335" fmla="*/ 6304 w 10000"/>
              <a:gd name="connsiteY175-6336" fmla="*/ 3560 h 10000"/>
              <a:gd name="connsiteX176-6337" fmla="*/ 6212 w 10000"/>
              <a:gd name="connsiteY176-6338" fmla="*/ 3523 h 10000"/>
              <a:gd name="connsiteX177-6339" fmla="*/ 6115 w 10000"/>
              <a:gd name="connsiteY177-6340" fmla="*/ 3498 h 10000"/>
              <a:gd name="connsiteX178-6341" fmla="*/ 6064 w 10000"/>
              <a:gd name="connsiteY178-6342" fmla="*/ 3493 h 10000"/>
              <a:gd name="connsiteX179-6343" fmla="*/ 6039 w 10000"/>
              <a:gd name="connsiteY179-6344" fmla="*/ 3492 h 10000"/>
              <a:gd name="connsiteX180-6345" fmla="*/ 5986 w 10000"/>
              <a:gd name="connsiteY180-6346" fmla="*/ 3497 h 10000"/>
              <a:gd name="connsiteX181-6347" fmla="*/ 5934 w 10000"/>
              <a:gd name="connsiteY181-6348" fmla="*/ 3513 h 10000"/>
              <a:gd name="connsiteX182-6349" fmla="*/ 5884 w 10000"/>
              <a:gd name="connsiteY182-6350" fmla="*/ 3539 h 10000"/>
              <a:gd name="connsiteX183-6351" fmla="*/ 5837 w 10000"/>
              <a:gd name="connsiteY183-6352" fmla="*/ 3577 h 10000"/>
              <a:gd name="connsiteX184-6353" fmla="*/ 5796 w 10000"/>
              <a:gd name="connsiteY184-6354" fmla="*/ 3624 h 10000"/>
              <a:gd name="connsiteX185-6355" fmla="*/ 5763 w 10000"/>
              <a:gd name="connsiteY185-6356" fmla="*/ 3679 h 10000"/>
              <a:gd name="connsiteX186-6357" fmla="*/ 5738 w 10000"/>
              <a:gd name="connsiteY186-6358" fmla="*/ 3743 h 10000"/>
              <a:gd name="connsiteX187-6359" fmla="*/ 5729 w 10000"/>
              <a:gd name="connsiteY187-6360" fmla="*/ 3777 h 10000"/>
              <a:gd name="connsiteX188-6361" fmla="*/ 5725 w 10000"/>
              <a:gd name="connsiteY188-6362" fmla="*/ 3805 h 10000"/>
              <a:gd name="connsiteX189-6363" fmla="*/ 5719 w 10000"/>
              <a:gd name="connsiteY189-6364" fmla="*/ 3861 h 10000"/>
              <a:gd name="connsiteX190-6365" fmla="*/ 5724 w 10000"/>
              <a:gd name="connsiteY190-6366" fmla="*/ 3946 h 10000"/>
              <a:gd name="connsiteX191-6367" fmla="*/ 5745 w 10000"/>
              <a:gd name="connsiteY191-6368" fmla="*/ 4059 h 10000"/>
              <a:gd name="connsiteX192-6369" fmla="*/ 5786 w 10000"/>
              <a:gd name="connsiteY192-6370" fmla="*/ 4157 h 10000"/>
              <a:gd name="connsiteX193-6371" fmla="*/ 5811 w 10000"/>
              <a:gd name="connsiteY193-6372" fmla="*/ 4203 h 10000"/>
              <a:gd name="connsiteX194-6373" fmla="*/ 5860 w 10000"/>
              <a:gd name="connsiteY194-6374" fmla="*/ 4279 h 10000"/>
              <a:gd name="connsiteX195-6375" fmla="*/ 5960 w 10000"/>
              <a:gd name="connsiteY195-6376" fmla="*/ 4405 h 10000"/>
              <a:gd name="connsiteX196-6377" fmla="*/ 6061 w 10000"/>
              <a:gd name="connsiteY196-6378" fmla="*/ 4511 h 10000"/>
              <a:gd name="connsiteX197-6379" fmla="*/ 6167 w 10000"/>
              <a:gd name="connsiteY197-6380" fmla="*/ 4593 h 10000"/>
              <a:gd name="connsiteX198-6381" fmla="*/ 6272 w 10000"/>
              <a:gd name="connsiteY198-6382" fmla="*/ 4647 h 10000"/>
              <a:gd name="connsiteX199-6383" fmla="*/ 6380 w 10000"/>
              <a:gd name="connsiteY199-6384" fmla="*/ 4682 h 10000"/>
              <a:gd name="connsiteX200-6385" fmla="*/ 6488 w 10000"/>
              <a:gd name="connsiteY200-6386" fmla="*/ 4695 h 10000"/>
              <a:gd name="connsiteX201-6387" fmla="*/ 6596 w 10000"/>
              <a:gd name="connsiteY201-6388" fmla="*/ 4685 h 10000"/>
              <a:gd name="connsiteX202-6389" fmla="*/ 6703 w 10000"/>
              <a:gd name="connsiteY202-6390" fmla="*/ 4660 h 10000"/>
              <a:gd name="connsiteX203-6391" fmla="*/ 6810 w 10000"/>
              <a:gd name="connsiteY203-6392" fmla="*/ 4611 h 10000"/>
              <a:gd name="connsiteX204-6393" fmla="*/ 6915 w 10000"/>
              <a:gd name="connsiteY204-6394" fmla="*/ 4552 h 10000"/>
              <a:gd name="connsiteX205-6395" fmla="*/ 7018 w 10000"/>
              <a:gd name="connsiteY205-6396" fmla="*/ 4470 h 10000"/>
              <a:gd name="connsiteX206-6397" fmla="*/ 7116 w 10000"/>
              <a:gd name="connsiteY206-6398" fmla="*/ 4376 h 10000"/>
              <a:gd name="connsiteX207-6399" fmla="*/ 7213 w 10000"/>
              <a:gd name="connsiteY207-6400" fmla="*/ 4266 h 10000"/>
              <a:gd name="connsiteX208-6401" fmla="*/ 7306 w 10000"/>
              <a:gd name="connsiteY208-6402" fmla="*/ 4146 h 10000"/>
              <a:gd name="connsiteX209-6403" fmla="*/ 7391 w 10000"/>
              <a:gd name="connsiteY209-6404" fmla="*/ 4011 h 10000"/>
              <a:gd name="connsiteX210-6405" fmla="*/ 7433 w 10000"/>
              <a:gd name="connsiteY210-6406" fmla="*/ 3940 h 10000"/>
              <a:gd name="connsiteX211-6407" fmla="*/ 7506 w 10000"/>
              <a:gd name="connsiteY211-6408" fmla="*/ 3806 h 10000"/>
              <a:gd name="connsiteX212-6409" fmla="*/ 7640 w 10000"/>
              <a:gd name="connsiteY212-6410" fmla="*/ 3526 h 10000"/>
              <a:gd name="connsiteX213-6411" fmla="*/ 7754 w 10000"/>
              <a:gd name="connsiteY213-6412" fmla="*/ 3225 h 10000"/>
              <a:gd name="connsiteX214-6413" fmla="*/ 7825 w 10000"/>
              <a:gd name="connsiteY214-6414" fmla="*/ 2990 h 10000"/>
              <a:gd name="connsiteX215-6415" fmla="*/ 7868 w 10000"/>
              <a:gd name="connsiteY215-6416" fmla="*/ 2831 h 10000"/>
              <a:gd name="connsiteX216-6417" fmla="*/ 7900 w 10000"/>
              <a:gd name="connsiteY216-6418" fmla="*/ 2668 h 10000"/>
              <a:gd name="connsiteX217-6419" fmla="*/ 7931 w 10000"/>
              <a:gd name="connsiteY217-6420" fmla="*/ 2499 h 10000"/>
              <a:gd name="connsiteX218-6421" fmla="*/ 7952 w 10000"/>
              <a:gd name="connsiteY218-6422" fmla="*/ 2336 h 10000"/>
              <a:gd name="connsiteX219-6423" fmla="*/ 7965 w 10000"/>
              <a:gd name="connsiteY219-6424" fmla="*/ 2167 h 10000"/>
              <a:gd name="connsiteX220-6425" fmla="*/ 7973 w 10000"/>
              <a:gd name="connsiteY220-6426" fmla="*/ 1999 h 10000"/>
              <a:gd name="connsiteX221-6427" fmla="*/ 7971 w 10000"/>
              <a:gd name="connsiteY221-6428" fmla="*/ 1829 h 10000"/>
              <a:gd name="connsiteX222-6429" fmla="*/ 7963 w 10000"/>
              <a:gd name="connsiteY222-6430" fmla="*/ 1659 h 10000"/>
              <a:gd name="connsiteX223-6431" fmla="*/ 7949 w 10000"/>
              <a:gd name="connsiteY223-6432" fmla="*/ 1488 h 10000"/>
              <a:gd name="connsiteX224-6433" fmla="*/ 7937 w 10000"/>
              <a:gd name="connsiteY224-6434" fmla="*/ 1404 h 10000"/>
              <a:gd name="connsiteX225-6435" fmla="*/ 7916 w 10000"/>
              <a:gd name="connsiteY225-6436" fmla="*/ 1289 h 10000"/>
              <a:gd name="connsiteX226-6437" fmla="*/ 7892 w 10000"/>
              <a:gd name="connsiteY226-6438" fmla="*/ 1098 h 10000"/>
              <a:gd name="connsiteX227-6439" fmla="*/ 7883 w 10000"/>
              <a:gd name="connsiteY227-6440" fmla="*/ 969 h 10000"/>
              <a:gd name="connsiteX228-6441" fmla="*/ 7885 w 10000"/>
              <a:gd name="connsiteY228-6442" fmla="*/ 845 h 10000"/>
              <a:gd name="connsiteX229-6443" fmla="*/ 7903 w 10000"/>
              <a:gd name="connsiteY229-6444" fmla="*/ 727 h 10000"/>
              <a:gd name="connsiteX230-6445" fmla="*/ 7934 w 10000"/>
              <a:gd name="connsiteY230-6446" fmla="*/ 649 h 10000"/>
              <a:gd name="connsiteX231-6447" fmla="*/ 7958 w 10000"/>
              <a:gd name="connsiteY231-6448" fmla="*/ 601 h 10000"/>
              <a:gd name="connsiteX232-6449" fmla="*/ 7992 w 10000"/>
              <a:gd name="connsiteY232-6450" fmla="*/ 558 h 10000"/>
              <a:gd name="connsiteX233-6451" fmla="*/ 8030 w 10000"/>
              <a:gd name="connsiteY233-6452" fmla="*/ 522 h 10000"/>
              <a:gd name="connsiteX234-6453" fmla="*/ 8050 w 10000"/>
              <a:gd name="connsiteY234-6454" fmla="*/ 507 h 10000"/>
              <a:gd name="connsiteX235-6455" fmla="*/ 8088 w 10000"/>
              <a:gd name="connsiteY235-6456" fmla="*/ 485 h 10000"/>
              <a:gd name="connsiteX236-6457" fmla="*/ 8159 w 10000"/>
              <a:gd name="connsiteY236-6458" fmla="*/ 470 h 10000"/>
              <a:gd name="connsiteX237-6459" fmla="*/ 8229 w 10000"/>
              <a:gd name="connsiteY237-6460" fmla="*/ 479 h 10000"/>
              <a:gd name="connsiteX238-6461" fmla="*/ 8301 w 10000"/>
              <a:gd name="connsiteY238-6462" fmla="*/ 515 h 10000"/>
              <a:gd name="connsiteX239-6463" fmla="*/ 8370 w 10000"/>
              <a:gd name="connsiteY239-6464" fmla="*/ 564 h 10000"/>
              <a:gd name="connsiteX240-6465" fmla="*/ 8433 w 10000"/>
              <a:gd name="connsiteY240-6466" fmla="*/ 629 h 10000"/>
              <a:gd name="connsiteX241-6467" fmla="*/ 8490 w 10000"/>
              <a:gd name="connsiteY241-6468" fmla="*/ 704 h 10000"/>
              <a:gd name="connsiteX242-6469" fmla="*/ 8538 w 10000"/>
              <a:gd name="connsiteY242-6470" fmla="*/ 780 h 10000"/>
              <a:gd name="connsiteX243-6471" fmla="*/ 8559 w 10000"/>
              <a:gd name="connsiteY243-6472" fmla="*/ 818 h 10000"/>
              <a:gd name="connsiteX244-6473" fmla="*/ 8645 w 10000"/>
              <a:gd name="connsiteY244-6474" fmla="*/ 1003 h 10000"/>
              <a:gd name="connsiteX245-6475" fmla="*/ 8792 w 10000"/>
              <a:gd name="connsiteY245-6476" fmla="*/ 1307 h 10000"/>
              <a:gd name="connsiteX246-6477" fmla="*/ 8868 w 10000"/>
              <a:gd name="connsiteY246-6478" fmla="*/ 1441 h 10000"/>
              <a:gd name="connsiteX247-6479" fmla="*/ 8925 w 10000"/>
              <a:gd name="connsiteY247-6480" fmla="*/ 1521 h 10000"/>
              <a:gd name="connsiteX248-6481" fmla="*/ 8982 w 10000"/>
              <a:gd name="connsiteY248-6482" fmla="*/ 1592 h 10000"/>
              <a:gd name="connsiteX249-6483" fmla="*/ 9039 w 10000"/>
              <a:gd name="connsiteY249-6484" fmla="*/ 1642 h 10000"/>
              <a:gd name="connsiteX250-6485" fmla="*/ 9103 w 10000"/>
              <a:gd name="connsiteY250-6486" fmla="*/ 1676 h 10000"/>
              <a:gd name="connsiteX251-6487" fmla="*/ 9168 w 10000"/>
              <a:gd name="connsiteY251-6488" fmla="*/ 1690 h 10000"/>
              <a:gd name="connsiteX252-6489" fmla="*/ 9236 w 10000"/>
              <a:gd name="connsiteY252-6490" fmla="*/ 1681 h 10000"/>
              <a:gd name="connsiteX253-6491" fmla="*/ 9308 w 10000"/>
              <a:gd name="connsiteY253-6492" fmla="*/ 1647 h 10000"/>
              <a:gd name="connsiteX254-6493" fmla="*/ 9384 w 10000"/>
              <a:gd name="connsiteY254-6494" fmla="*/ 1583 h 10000"/>
              <a:gd name="connsiteX255-6495" fmla="*/ 9463 w 10000"/>
              <a:gd name="connsiteY255-6496" fmla="*/ 1486 h 10000"/>
              <a:gd name="connsiteX256-6497" fmla="*/ 9504 w 10000"/>
              <a:gd name="connsiteY256-6498" fmla="*/ 1425 h 10000"/>
              <a:gd name="connsiteX257-6499" fmla="*/ 9544 w 10000"/>
              <a:gd name="connsiteY257-6500" fmla="*/ 1356 h 10000"/>
              <a:gd name="connsiteX258-6501" fmla="*/ 9614 w 10000"/>
              <a:gd name="connsiteY258-6502" fmla="*/ 1210 h 10000"/>
              <a:gd name="connsiteX259-6503" fmla="*/ 9672 w 10000"/>
              <a:gd name="connsiteY259-6504" fmla="*/ 1047 h 10000"/>
              <a:gd name="connsiteX260-6505" fmla="*/ 9722 w 10000"/>
              <a:gd name="connsiteY260-6506" fmla="*/ 880 h 10000"/>
              <a:gd name="connsiteX261-6507" fmla="*/ 9743 w 10000"/>
              <a:gd name="connsiteY261-6508" fmla="*/ 796 h 10000"/>
              <a:gd name="connsiteX262-6509" fmla="*/ 9795 w 10000"/>
              <a:gd name="connsiteY262-6510" fmla="*/ 595 h 10000"/>
              <a:gd name="connsiteX263-6511" fmla="*/ 9884 w 10000"/>
              <a:gd name="connsiteY263-6512" fmla="*/ 283 h 10000"/>
              <a:gd name="connsiteX264-6513" fmla="*/ 9955 w 10000"/>
              <a:gd name="connsiteY264-6514" fmla="*/ 89 h 10000"/>
              <a:gd name="connsiteX265-6515" fmla="*/ 10000 w 10000"/>
              <a:gd name="connsiteY265-6516" fmla="*/ 0 h 10000"/>
              <a:gd name="connsiteX0-6517" fmla="*/ 769 w 10000"/>
              <a:gd name="connsiteY0-6518" fmla="*/ 9469 h 10000"/>
              <a:gd name="connsiteX1-6519" fmla="*/ 846 w 10000"/>
              <a:gd name="connsiteY1-6520" fmla="*/ 9262 h 10000"/>
              <a:gd name="connsiteX2-6521" fmla="*/ 905 w 10000"/>
              <a:gd name="connsiteY2-6522" fmla="*/ 9038 h 10000"/>
              <a:gd name="connsiteX3-6523" fmla="*/ 926 w 10000"/>
              <a:gd name="connsiteY3-6524" fmla="*/ 8920 h 10000"/>
              <a:gd name="connsiteX4-6525" fmla="*/ 942 w 10000"/>
              <a:gd name="connsiteY4-6526" fmla="*/ 8824 h 10000"/>
              <a:gd name="connsiteX5-6527" fmla="*/ 958 w 10000"/>
              <a:gd name="connsiteY5-6528" fmla="*/ 8630 h 10000"/>
              <a:gd name="connsiteX6-6529" fmla="*/ 961 w 10000"/>
              <a:gd name="connsiteY6-6530" fmla="*/ 8440 h 10000"/>
              <a:gd name="connsiteX7-6531" fmla="*/ 944 w 10000"/>
              <a:gd name="connsiteY7-6532" fmla="*/ 8247 h 10000"/>
              <a:gd name="connsiteX8-6533" fmla="*/ 912 w 10000"/>
              <a:gd name="connsiteY8-6534" fmla="*/ 8062 h 10000"/>
              <a:gd name="connsiteX9-6535" fmla="*/ 861 w 10000"/>
              <a:gd name="connsiteY9-6536" fmla="*/ 7883 h 10000"/>
              <a:gd name="connsiteX10-6537" fmla="*/ 795 w 10000"/>
              <a:gd name="connsiteY10-6538" fmla="*/ 7718 h 10000"/>
              <a:gd name="connsiteX11-6539" fmla="*/ 709 w 10000"/>
              <a:gd name="connsiteY11-6540" fmla="*/ 7561 h 10000"/>
              <a:gd name="connsiteX12-6541" fmla="*/ 657 w 10000"/>
              <a:gd name="connsiteY12-6542" fmla="*/ 7487 h 10000"/>
              <a:gd name="connsiteX13-6543" fmla="*/ 625 w 10000"/>
              <a:gd name="connsiteY13-6544" fmla="*/ 7446 h 10000"/>
              <a:gd name="connsiteX14-6545" fmla="*/ 557 w 10000"/>
              <a:gd name="connsiteY14-6546" fmla="*/ 7379 h 10000"/>
              <a:gd name="connsiteX15-6547" fmla="*/ 492 w 10000"/>
              <a:gd name="connsiteY15-6548" fmla="*/ 7330 h 10000"/>
              <a:gd name="connsiteX16-6549" fmla="*/ 427 w 10000"/>
              <a:gd name="connsiteY16-6550" fmla="*/ 7301 h 10000"/>
              <a:gd name="connsiteX17-6551" fmla="*/ 365 w 10000"/>
              <a:gd name="connsiteY17-6552" fmla="*/ 7290 h 10000"/>
              <a:gd name="connsiteX18-6553" fmla="*/ 304 w 10000"/>
              <a:gd name="connsiteY18-6554" fmla="*/ 7295 h 10000"/>
              <a:gd name="connsiteX19-6555" fmla="*/ 245 w 10000"/>
              <a:gd name="connsiteY19-6556" fmla="*/ 7315 h 10000"/>
              <a:gd name="connsiteX20-6557" fmla="*/ 191 w 10000"/>
              <a:gd name="connsiteY20-6558" fmla="*/ 7350 h 10000"/>
              <a:gd name="connsiteX21-6559" fmla="*/ 144 w 10000"/>
              <a:gd name="connsiteY21-6560" fmla="*/ 7397 h 10000"/>
              <a:gd name="connsiteX22-6561" fmla="*/ 101 w 10000"/>
              <a:gd name="connsiteY22-6562" fmla="*/ 7461 h 10000"/>
              <a:gd name="connsiteX23-6563" fmla="*/ 66 w 10000"/>
              <a:gd name="connsiteY23-6564" fmla="*/ 7537 h 10000"/>
              <a:gd name="connsiteX24-6565" fmla="*/ 35 w 10000"/>
              <a:gd name="connsiteY24-6566" fmla="*/ 7622 h 10000"/>
              <a:gd name="connsiteX25-6567" fmla="*/ 16 w 10000"/>
              <a:gd name="connsiteY25-6568" fmla="*/ 7718 h 10000"/>
              <a:gd name="connsiteX26-6569" fmla="*/ 3 w 10000"/>
              <a:gd name="connsiteY26-6570" fmla="*/ 7819 h 10000"/>
              <a:gd name="connsiteX27-6571" fmla="*/ 0 w 10000"/>
              <a:gd name="connsiteY27-6572" fmla="*/ 7929 h 10000"/>
              <a:gd name="connsiteX28-6573" fmla="*/ 7 w 10000"/>
              <a:gd name="connsiteY28-6574" fmla="*/ 8045 h 10000"/>
              <a:gd name="connsiteX29-6575" fmla="*/ 14 w 10000"/>
              <a:gd name="connsiteY29-6576" fmla="*/ 8104 h 10000"/>
              <a:gd name="connsiteX30-6577" fmla="*/ 29 w 10000"/>
              <a:gd name="connsiteY30-6578" fmla="*/ 8207 h 10000"/>
              <a:gd name="connsiteX31-6579" fmla="*/ 76 w 10000"/>
              <a:gd name="connsiteY31-6580" fmla="*/ 8401 h 10000"/>
              <a:gd name="connsiteX32-6581" fmla="*/ 138 w 10000"/>
              <a:gd name="connsiteY32-6582" fmla="*/ 8592 h 10000"/>
              <a:gd name="connsiteX33-6583" fmla="*/ 214 w 10000"/>
              <a:gd name="connsiteY33-6584" fmla="*/ 8773 h 10000"/>
              <a:gd name="connsiteX34-6585" fmla="*/ 304 w 10000"/>
              <a:gd name="connsiteY34-6586" fmla="*/ 8941 h 10000"/>
              <a:gd name="connsiteX35-6587" fmla="*/ 401 w 10000"/>
              <a:gd name="connsiteY35-6588" fmla="*/ 9100 h 10000"/>
              <a:gd name="connsiteX36-6589" fmla="*/ 510 w 10000"/>
              <a:gd name="connsiteY36-6590" fmla="*/ 9250 h 10000"/>
              <a:gd name="connsiteX37-6591" fmla="*/ 630 w 10000"/>
              <a:gd name="connsiteY37-6592" fmla="*/ 9389 h 10000"/>
              <a:gd name="connsiteX38-6593" fmla="*/ 754 w 10000"/>
              <a:gd name="connsiteY38-6594" fmla="*/ 9518 h 10000"/>
              <a:gd name="connsiteX39-6595" fmla="*/ 886 w 10000"/>
              <a:gd name="connsiteY39-6596" fmla="*/ 9628 h 10000"/>
              <a:gd name="connsiteX40-6597" fmla="*/ 1019 w 10000"/>
              <a:gd name="connsiteY40-6598" fmla="*/ 9727 h 10000"/>
              <a:gd name="connsiteX41-6599" fmla="*/ 1157 w 10000"/>
              <a:gd name="connsiteY41-6600" fmla="*/ 9813 h 10000"/>
              <a:gd name="connsiteX42-6601" fmla="*/ 1294 w 10000"/>
              <a:gd name="connsiteY42-6602" fmla="*/ 9884 h 10000"/>
              <a:gd name="connsiteX43-6603" fmla="*/ 1434 w 10000"/>
              <a:gd name="connsiteY43-6604" fmla="*/ 9939 h 10000"/>
              <a:gd name="connsiteX44-6605" fmla="*/ 1571 w 10000"/>
              <a:gd name="connsiteY44-6606" fmla="*/ 9975 h 10000"/>
              <a:gd name="connsiteX45-6607" fmla="*/ 1705 w 10000"/>
              <a:gd name="connsiteY45-6608" fmla="*/ 9999 h 10000"/>
              <a:gd name="connsiteX46-6609" fmla="*/ 1769 w 10000"/>
              <a:gd name="connsiteY46-6610" fmla="*/ 10000 h 10000"/>
              <a:gd name="connsiteX47-6611" fmla="*/ 1844 w 10000"/>
              <a:gd name="connsiteY47-6612" fmla="*/ 9999 h 10000"/>
              <a:gd name="connsiteX48-6613" fmla="*/ 1992 w 10000"/>
              <a:gd name="connsiteY48-6614" fmla="*/ 9974 h 10000"/>
              <a:gd name="connsiteX49-6615" fmla="*/ 2129 w 10000"/>
              <a:gd name="connsiteY49-6616" fmla="*/ 9923 h 10000"/>
              <a:gd name="connsiteX50-6617" fmla="*/ 2263 w 10000"/>
              <a:gd name="connsiteY50-6618" fmla="*/ 9844 h 10000"/>
              <a:gd name="connsiteX51-6619" fmla="*/ 2382 w 10000"/>
              <a:gd name="connsiteY51-6620" fmla="*/ 9741 h 10000"/>
              <a:gd name="connsiteX52-6621" fmla="*/ 2491 w 10000"/>
              <a:gd name="connsiteY52-6622" fmla="*/ 9606 h 10000"/>
              <a:gd name="connsiteX53-6623" fmla="*/ 2561 w 10000"/>
              <a:gd name="connsiteY53-6624" fmla="*/ 9490 h 10000"/>
              <a:gd name="connsiteX54-6625" fmla="*/ 2602 w 10000"/>
              <a:gd name="connsiteY54-6626" fmla="*/ 9404 h 10000"/>
              <a:gd name="connsiteX55-6627" fmla="*/ 2639 w 10000"/>
              <a:gd name="connsiteY55-6628" fmla="*/ 9312 h 10000"/>
              <a:gd name="connsiteX56-6629" fmla="*/ 2674 w 10000"/>
              <a:gd name="connsiteY56-6630" fmla="*/ 9213 h 10000"/>
              <a:gd name="connsiteX57-6631" fmla="*/ 2687 w 10000"/>
              <a:gd name="connsiteY57-6632" fmla="*/ 9159 h 10000"/>
              <a:gd name="connsiteX58-6633" fmla="*/ 2706 w 10000"/>
              <a:gd name="connsiteY58-6634" fmla="*/ 9076 h 10000"/>
              <a:gd name="connsiteX59-6635" fmla="*/ 2736 w 10000"/>
              <a:gd name="connsiteY59-6636" fmla="*/ 8911 h 10000"/>
              <a:gd name="connsiteX60-6637" fmla="*/ 2750 w 10000"/>
              <a:gd name="connsiteY60-6638" fmla="*/ 8757 h 10000"/>
              <a:gd name="connsiteX61-6639" fmla="*/ 2754 w 10000"/>
              <a:gd name="connsiteY61-6640" fmla="*/ 8606 h 10000"/>
              <a:gd name="connsiteX62-6641" fmla="*/ 2746 w 10000"/>
              <a:gd name="connsiteY62-6642" fmla="*/ 8462 h 10000"/>
              <a:gd name="connsiteX63-6643" fmla="*/ 2727 w 10000"/>
              <a:gd name="connsiteY63-6644" fmla="*/ 8322 h 10000"/>
              <a:gd name="connsiteX64-6645" fmla="*/ 2700 w 10000"/>
              <a:gd name="connsiteY64-6646" fmla="*/ 8183 h 10000"/>
              <a:gd name="connsiteX65-6647" fmla="*/ 2665 w 10000"/>
              <a:gd name="connsiteY65-6648" fmla="*/ 8051 h 10000"/>
              <a:gd name="connsiteX66-6649" fmla="*/ 2600 w 10000"/>
              <a:gd name="connsiteY66-6650" fmla="*/ 7855 h 10000"/>
              <a:gd name="connsiteX67-6651" fmla="*/ 2496 w 10000"/>
              <a:gd name="connsiteY67-6652" fmla="*/ 7598 h 10000"/>
              <a:gd name="connsiteX68-6653" fmla="*/ 2319 w 10000"/>
              <a:gd name="connsiteY68-6654" fmla="*/ 7218 h 10000"/>
              <a:gd name="connsiteX69-6655" fmla="*/ 2199 w 10000"/>
              <a:gd name="connsiteY69-6656" fmla="*/ 6951 h 10000"/>
              <a:gd name="connsiteX70-6657" fmla="*/ 2032 w 10000"/>
              <a:gd name="connsiteY70-6658" fmla="*/ 6592 h 10000"/>
              <a:gd name="connsiteX71-6659" fmla="*/ 1728 w 10000"/>
              <a:gd name="connsiteY71-6660" fmla="*/ 5935 h 10000"/>
              <a:gd name="connsiteX72-6661" fmla="*/ 1579 w 10000"/>
              <a:gd name="connsiteY72-6662" fmla="*/ 5579 h 10000"/>
              <a:gd name="connsiteX73-6663" fmla="*/ 1484 w 10000"/>
              <a:gd name="connsiteY73-6664" fmla="*/ 5336 h 10000"/>
              <a:gd name="connsiteX74-6665" fmla="*/ 1399 w 10000"/>
              <a:gd name="connsiteY74-6666" fmla="*/ 5090 h 10000"/>
              <a:gd name="connsiteX75-6667" fmla="*/ 1327 w 10000"/>
              <a:gd name="connsiteY75-6668" fmla="*/ 4843 h 10000"/>
              <a:gd name="connsiteX76-6669" fmla="*/ 1272 w 10000"/>
              <a:gd name="connsiteY76-6670" fmla="*/ 4593 h 10000"/>
              <a:gd name="connsiteX77-6671" fmla="*/ 1232 w 10000"/>
              <a:gd name="connsiteY77-6672" fmla="*/ 4346 h 10000"/>
              <a:gd name="connsiteX78-6673" fmla="*/ 1213 w 10000"/>
              <a:gd name="connsiteY78-6674" fmla="*/ 4105 h 10000"/>
              <a:gd name="connsiteX79-6675" fmla="*/ 1216 w 10000"/>
              <a:gd name="connsiteY79-6676" fmla="*/ 3926 h 10000"/>
              <a:gd name="connsiteX80-6677" fmla="*/ 1225 w 10000"/>
              <a:gd name="connsiteY80-6678" fmla="*/ 3812 h 10000"/>
              <a:gd name="connsiteX81-6679" fmla="*/ 1241 w 10000"/>
              <a:gd name="connsiteY81-6680" fmla="*/ 3697 h 10000"/>
              <a:gd name="connsiteX82-6681" fmla="*/ 1267 w 10000"/>
              <a:gd name="connsiteY82-6682" fmla="*/ 3586 h 10000"/>
              <a:gd name="connsiteX83-6683" fmla="*/ 1296 w 10000"/>
              <a:gd name="connsiteY83-6684" fmla="*/ 3474 h 10000"/>
              <a:gd name="connsiteX84-6685" fmla="*/ 1337 w 10000"/>
              <a:gd name="connsiteY84-6686" fmla="*/ 3368 h 10000"/>
              <a:gd name="connsiteX85-6687" fmla="*/ 1359 w 10000"/>
              <a:gd name="connsiteY85-6688" fmla="*/ 3317 h 10000"/>
              <a:gd name="connsiteX86-6689" fmla="*/ 1392 w 10000"/>
              <a:gd name="connsiteY86-6690" fmla="*/ 3243 h 10000"/>
              <a:gd name="connsiteX87-6691" fmla="*/ 1470 w 10000"/>
              <a:gd name="connsiteY87-6692" fmla="*/ 3119 h 10000"/>
              <a:gd name="connsiteX88-6693" fmla="*/ 1560 w 10000"/>
              <a:gd name="connsiteY88-6694" fmla="*/ 3008 h 10000"/>
              <a:gd name="connsiteX89-6695" fmla="*/ 1657 w 10000"/>
              <a:gd name="connsiteY89-6696" fmla="*/ 2919 h 10000"/>
              <a:gd name="connsiteX90-6697" fmla="*/ 1762 w 10000"/>
              <a:gd name="connsiteY90-6698" fmla="*/ 2844 h 10000"/>
              <a:gd name="connsiteX91-6699" fmla="*/ 1874 w 10000"/>
              <a:gd name="connsiteY91-6700" fmla="*/ 2783 h 10000"/>
              <a:gd name="connsiteX92-6701" fmla="*/ 1992 w 10000"/>
              <a:gd name="connsiteY92-6702" fmla="*/ 2742 h 10000"/>
              <a:gd name="connsiteX93-6703" fmla="*/ 2110 w 10000"/>
              <a:gd name="connsiteY93-6704" fmla="*/ 2711 h 10000"/>
              <a:gd name="connsiteX94-6705" fmla="*/ 2234 w 10000"/>
              <a:gd name="connsiteY94-6706" fmla="*/ 2694 h 10000"/>
              <a:gd name="connsiteX95-6707" fmla="*/ 2359 w 10000"/>
              <a:gd name="connsiteY95-6708" fmla="*/ 2689 h 10000"/>
              <a:gd name="connsiteX96-6709" fmla="*/ 2485 w 10000"/>
              <a:gd name="connsiteY96-6710" fmla="*/ 2695 h 10000"/>
              <a:gd name="connsiteX97-6711" fmla="*/ 2607 w 10000"/>
              <a:gd name="connsiteY97-6712" fmla="*/ 2713 h 10000"/>
              <a:gd name="connsiteX98-6713" fmla="*/ 2727 w 10000"/>
              <a:gd name="connsiteY98-6714" fmla="*/ 2742 h 10000"/>
              <a:gd name="connsiteX99-6715" fmla="*/ 2844 w 10000"/>
              <a:gd name="connsiteY99-6716" fmla="*/ 2777 h 10000"/>
              <a:gd name="connsiteX100-6717" fmla="*/ 2957 w 10000"/>
              <a:gd name="connsiteY100-6718" fmla="*/ 2822 h 10000"/>
              <a:gd name="connsiteX101-6719" fmla="*/ 3061 w 10000"/>
              <a:gd name="connsiteY101-6720" fmla="*/ 2876 h 10000"/>
              <a:gd name="connsiteX102-6721" fmla="*/ 3113 w 10000"/>
              <a:gd name="connsiteY102-6722" fmla="*/ 2905 h 10000"/>
              <a:gd name="connsiteX103-6723" fmla="*/ 3168 w 10000"/>
              <a:gd name="connsiteY103-6724" fmla="*/ 2939 h 10000"/>
              <a:gd name="connsiteX104-6725" fmla="*/ 3282 w 10000"/>
              <a:gd name="connsiteY104-6726" fmla="*/ 3020 h 10000"/>
              <a:gd name="connsiteX105-6727" fmla="*/ 3389 w 10000"/>
              <a:gd name="connsiteY105-6728" fmla="*/ 3108 h 10000"/>
              <a:gd name="connsiteX106-6729" fmla="*/ 3495 w 10000"/>
              <a:gd name="connsiteY106-6730" fmla="*/ 3203 h 10000"/>
              <a:gd name="connsiteX107-6731" fmla="*/ 3648 w 10000"/>
              <a:gd name="connsiteY107-6732" fmla="*/ 3364 h 10000"/>
              <a:gd name="connsiteX108-6733" fmla="*/ 3842 w 10000"/>
              <a:gd name="connsiteY108-6734" fmla="*/ 3602 h 10000"/>
              <a:gd name="connsiteX109-6735" fmla="*/ 4016 w 10000"/>
              <a:gd name="connsiteY109-6736" fmla="*/ 3864 h 10000"/>
              <a:gd name="connsiteX110-6737" fmla="*/ 4176 w 10000"/>
              <a:gd name="connsiteY110-6738" fmla="*/ 4148 h 10000"/>
              <a:gd name="connsiteX111-6739" fmla="*/ 4321 w 10000"/>
              <a:gd name="connsiteY111-6740" fmla="*/ 4450 h 10000"/>
              <a:gd name="connsiteX112-6741" fmla="*/ 4442 w 10000"/>
              <a:gd name="connsiteY112-6742" fmla="*/ 4763 h 10000"/>
              <a:gd name="connsiteX113-6743" fmla="*/ 4494 w 10000"/>
              <a:gd name="connsiteY113-6744" fmla="*/ 4928 h 10000"/>
              <a:gd name="connsiteX114-6745" fmla="*/ 4534 w 10000"/>
              <a:gd name="connsiteY114-6746" fmla="*/ 5048 h 10000"/>
              <a:gd name="connsiteX115-6747" fmla="*/ 4599 w 10000"/>
              <a:gd name="connsiteY115-6748" fmla="*/ 5296 h 10000"/>
              <a:gd name="connsiteX116-6749" fmla="*/ 4653 w 10000"/>
              <a:gd name="connsiteY116-6750" fmla="*/ 5547 h 10000"/>
              <a:gd name="connsiteX117-6751" fmla="*/ 4697 w 10000"/>
              <a:gd name="connsiteY117-6752" fmla="*/ 5800 h 10000"/>
              <a:gd name="connsiteX118-6753" fmla="*/ 4756 w 10000"/>
              <a:gd name="connsiteY118-6754" fmla="*/ 6184 h 10000"/>
              <a:gd name="connsiteX119-6755" fmla="*/ 4829 w 10000"/>
              <a:gd name="connsiteY119-6756" fmla="*/ 6698 h 10000"/>
              <a:gd name="connsiteX120-6757" fmla="*/ 4888 w 10000"/>
              <a:gd name="connsiteY120-6758" fmla="*/ 7078 h 10000"/>
              <a:gd name="connsiteX121-6759" fmla="*/ 4933 w 10000"/>
              <a:gd name="connsiteY121-6760" fmla="*/ 7328 h 10000"/>
              <a:gd name="connsiteX122-6761" fmla="*/ 4988 w 10000"/>
              <a:gd name="connsiteY122-6762" fmla="*/ 7573 h 10000"/>
              <a:gd name="connsiteX123-6763" fmla="*/ 5052 w 10000"/>
              <a:gd name="connsiteY123-6764" fmla="*/ 7816 h 10000"/>
              <a:gd name="connsiteX124-6765" fmla="*/ 5128 w 10000"/>
              <a:gd name="connsiteY124-6766" fmla="*/ 8050 h 10000"/>
              <a:gd name="connsiteX125-6767" fmla="*/ 5218 w 10000"/>
              <a:gd name="connsiteY125-6768" fmla="*/ 8273 h 10000"/>
              <a:gd name="connsiteX126-6769" fmla="*/ 5328 w 10000"/>
              <a:gd name="connsiteY126-6770" fmla="*/ 8493 h 10000"/>
              <a:gd name="connsiteX127-6771" fmla="*/ 5455 w 10000"/>
              <a:gd name="connsiteY127-6772" fmla="*/ 8701 h 10000"/>
              <a:gd name="connsiteX128-6773" fmla="*/ 5527 w 10000"/>
              <a:gd name="connsiteY128-6774" fmla="*/ 8800 h 10000"/>
              <a:gd name="connsiteX129-6775" fmla="*/ 5558 w 10000"/>
              <a:gd name="connsiteY129-6776" fmla="*/ 8842 h 10000"/>
              <a:gd name="connsiteX130-6777" fmla="*/ 5626 w 10000"/>
              <a:gd name="connsiteY130-6778" fmla="*/ 8916 h 10000"/>
              <a:gd name="connsiteX131-6779" fmla="*/ 5693 w 10000"/>
              <a:gd name="connsiteY131-6780" fmla="*/ 8981 h 10000"/>
              <a:gd name="connsiteX132-6781" fmla="*/ 5762 w 10000"/>
              <a:gd name="connsiteY132-6782" fmla="*/ 9037 h 10000"/>
              <a:gd name="connsiteX133-6783" fmla="*/ 5830 w 10000"/>
              <a:gd name="connsiteY133-6784" fmla="*/ 9079 h 10000"/>
              <a:gd name="connsiteX134-6785" fmla="*/ 5901 w 10000"/>
              <a:gd name="connsiteY134-6786" fmla="*/ 9111 h 10000"/>
              <a:gd name="connsiteX135-6787" fmla="*/ 5971 w 10000"/>
              <a:gd name="connsiteY135-6788" fmla="*/ 9135 h 10000"/>
              <a:gd name="connsiteX136-6789" fmla="*/ 6043 w 10000"/>
              <a:gd name="connsiteY136-6790" fmla="*/ 9148 h 10000"/>
              <a:gd name="connsiteX137-6791" fmla="*/ 6114 w 10000"/>
              <a:gd name="connsiteY137-6792" fmla="*/ 9148 h 10000"/>
              <a:gd name="connsiteX138-6793" fmla="*/ 6185 w 10000"/>
              <a:gd name="connsiteY138-6794" fmla="*/ 9139 h 10000"/>
              <a:gd name="connsiteX139-6795" fmla="*/ 6256 w 10000"/>
              <a:gd name="connsiteY139-6796" fmla="*/ 9117 h 10000"/>
              <a:gd name="connsiteX140-6797" fmla="*/ 6326 w 10000"/>
              <a:gd name="connsiteY140-6798" fmla="*/ 9087 h 10000"/>
              <a:gd name="connsiteX141-6799" fmla="*/ 6397 w 10000"/>
              <a:gd name="connsiteY141-6800" fmla="*/ 9050 h 10000"/>
              <a:gd name="connsiteX142-6801" fmla="*/ 6466 w 10000"/>
              <a:gd name="connsiteY142-6802" fmla="*/ 8995 h 10000"/>
              <a:gd name="connsiteX143-6803" fmla="*/ 6535 w 10000"/>
              <a:gd name="connsiteY143-6804" fmla="*/ 8934 h 10000"/>
              <a:gd name="connsiteX144-6805" fmla="*/ 6603 w 10000"/>
              <a:gd name="connsiteY144-6806" fmla="*/ 8861 h 10000"/>
              <a:gd name="connsiteX145-6807" fmla="*/ 6637 w 10000"/>
              <a:gd name="connsiteY145-6808" fmla="*/ 8820 h 10000"/>
              <a:gd name="connsiteX146-6809" fmla="*/ 6667 w 10000"/>
              <a:gd name="connsiteY146-6810" fmla="*/ 8783 h 10000"/>
              <a:gd name="connsiteX147-6811" fmla="*/ 6721 w 10000"/>
              <a:gd name="connsiteY147-6812" fmla="*/ 8704 h 10000"/>
              <a:gd name="connsiteX148-6813" fmla="*/ 6766 w 10000"/>
              <a:gd name="connsiteY148-6814" fmla="*/ 8618 h 10000"/>
              <a:gd name="connsiteX149-6815" fmla="*/ 6805 w 10000"/>
              <a:gd name="connsiteY149-6816" fmla="*/ 8531 h 10000"/>
              <a:gd name="connsiteX150-6817" fmla="*/ 6853 w 10000"/>
              <a:gd name="connsiteY150-6818" fmla="*/ 8393 h 10000"/>
              <a:gd name="connsiteX151-6819" fmla="*/ 6901 w 10000"/>
              <a:gd name="connsiteY151-6820" fmla="*/ 8201 h 10000"/>
              <a:gd name="connsiteX152-6821" fmla="*/ 6931 w 10000"/>
              <a:gd name="connsiteY152-6822" fmla="*/ 8001 h 10000"/>
              <a:gd name="connsiteX153-6823" fmla="*/ 6950 w 10000"/>
              <a:gd name="connsiteY153-6824" fmla="*/ 7793 h 10000"/>
              <a:gd name="connsiteX154-6825" fmla="*/ 6966 w 10000"/>
              <a:gd name="connsiteY154-6826" fmla="*/ 7476 h 10000"/>
              <a:gd name="connsiteX155-6827" fmla="*/ 6974 w 10000"/>
              <a:gd name="connsiteY155-6828" fmla="*/ 7264 h 10000"/>
              <a:gd name="connsiteX156-6829" fmla="*/ 6987 w 10000"/>
              <a:gd name="connsiteY156-6830" fmla="*/ 6979 h 10000"/>
              <a:gd name="connsiteX157-6831" fmla="*/ 7001 w 10000"/>
              <a:gd name="connsiteY157-6832" fmla="*/ 6405 h 10000"/>
              <a:gd name="connsiteX158-6833" fmla="*/ 7001 w 10000"/>
              <a:gd name="connsiteY158-6834" fmla="*/ 5829 h 10000"/>
              <a:gd name="connsiteX159-6835" fmla="*/ 6990 w 10000"/>
              <a:gd name="connsiteY159-6836" fmla="*/ 5256 h 10000"/>
              <a:gd name="connsiteX160-6837" fmla="*/ 6981 w 10000"/>
              <a:gd name="connsiteY160-6838" fmla="*/ 4969 h 10000"/>
              <a:gd name="connsiteX161-6839" fmla="*/ 6978 w 10000"/>
              <a:gd name="connsiteY161-6840" fmla="*/ 4903 h 10000"/>
              <a:gd name="connsiteX162-6841" fmla="*/ 6965 w 10000"/>
              <a:gd name="connsiteY162-6842" fmla="*/ 4763 h 10000"/>
              <a:gd name="connsiteX163-6843" fmla="*/ 6946 w 10000"/>
              <a:gd name="connsiteY163-6844" fmla="*/ 4630 h 10000"/>
              <a:gd name="connsiteX164-6845" fmla="*/ 6916 w 10000"/>
              <a:gd name="connsiteY164-6846" fmla="*/ 4501 h 10000"/>
              <a:gd name="connsiteX165-6847" fmla="*/ 6885 w 10000"/>
              <a:gd name="connsiteY165-6848" fmla="*/ 4375 h 10000"/>
              <a:gd name="connsiteX166-6849" fmla="*/ 6844 w 10000"/>
              <a:gd name="connsiteY166-6850" fmla="*/ 4253 h 10000"/>
              <a:gd name="connsiteX167-6851" fmla="*/ 6796 w 10000"/>
              <a:gd name="connsiteY167-6852" fmla="*/ 4136 h 10000"/>
              <a:gd name="connsiteX168-6853" fmla="*/ 6744 w 10000"/>
              <a:gd name="connsiteY168-6854" fmla="*/ 4027 h 10000"/>
              <a:gd name="connsiteX169-6855" fmla="*/ 6684 w 10000"/>
              <a:gd name="connsiteY169-6856" fmla="*/ 3926 h 10000"/>
              <a:gd name="connsiteX170-6857" fmla="*/ 6619 w 10000"/>
              <a:gd name="connsiteY170-6858" fmla="*/ 3835 h 10000"/>
              <a:gd name="connsiteX171-6859" fmla="*/ 6547 w 10000"/>
              <a:gd name="connsiteY171-6860" fmla="*/ 3751 h 10000"/>
              <a:gd name="connsiteX172-6861" fmla="*/ 6470 w 10000"/>
              <a:gd name="connsiteY172-6862" fmla="*/ 3676 h 10000"/>
              <a:gd name="connsiteX173-6863" fmla="*/ 6390 w 10000"/>
              <a:gd name="connsiteY173-6864" fmla="*/ 3614 h 10000"/>
              <a:gd name="connsiteX174-6865" fmla="*/ 6304 w 10000"/>
              <a:gd name="connsiteY174-6866" fmla="*/ 3560 h 10000"/>
              <a:gd name="connsiteX175-6867" fmla="*/ 6212 w 10000"/>
              <a:gd name="connsiteY175-6868" fmla="*/ 3523 h 10000"/>
              <a:gd name="connsiteX176-6869" fmla="*/ 6115 w 10000"/>
              <a:gd name="connsiteY176-6870" fmla="*/ 3498 h 10000"/>
              <a:gd name="connsiteX177-6871" fmla="*/ 6064 w 10000"/>
              <a:gd name="connsiteY177-6872" fmla="*/ 3493 h 10000"/>
              <a:gd name="connsiteX178-6873" fmla="*/ 6039 w 10000"/>
              <a:gd name="connsiteY178-6874" fmla="*/ 3492 h 10000"/>
              <a:gd name="connsiteX179-6875" fmla="*/ 5986 w 10000"/>
              <a:gd name="connsiteY179-6876" fmla="*/ 3497 h 10000"/>
              <a:gd name="connsiteX180-6877" fmla="*/ 5934 w 10000"/>
              <a:gd name="connsiteY180-6878" fmla="*/ 3513 h 10000"/>
              <a:gd name="connsiteX181-6879" fmla="*/ 5884 w 10000"/>
              <a:gd name="connsiteY181-6880" fmla="*/ 3539 h 10000"/>
              <a:gd name="connsiteX182-6881" fmla="*/ 5837 w 10000"/>
              <a:gd name="connsiteY182-6882" fmla="*/ 3577 h 10000"/>
              <a:gd name="connsiteX183-6883" fmla="*/ 5796 w 10000"/>
              <a:gd name="connsiteY183-6884" fmla="*/ 3624 h 10000"/>
              <a:gd name="connsiteX184-6885" fmla="*/ 5763 w 10000"/>
              <a:gd name="connsiteY184-6886" fmla="*/ 3679 h 10000"/>
              <a:gd name="connsiteX185-6887" fmla="*/ 5738 w 10000"/>
              <a:gd name="connsiteY185-6888" fmla="*/ 3743 h 10000"/>
              <a:gd name="connsiteX186-6889" fmla="*/ 5729 w 10000"/>
              <a:gd name="connsiteY186-6890" fmla="*/ 3777 h 10000"/>
              <a:gd name="connsiteX187-6891" fmla="*/ 5725 w 10000"/>
              <a:gd name="connsiteY187-6892" fmla="*/ 3805 h 10000"/>
              <a:gd name="connsiteX188-6893" fmla="*/ 5719 w 10000"/>
              <a:gd name="connsiteY188-6894" fmla="*/ 3861 h 10000"/>
              <a:gd name="connsiteX189-6895" fmla="*/ 5724 w 10000"/>
              <a:gd name="connsiteY189-6896" fmla="*/ 3946 h 10000"/>
              <a:gd name="connsiteX190-6897" fmla="*/ 5745 w 10000"/>
              <a:gd name="connsiteY190-6898" fmla="*/ 4059 h 10000"/>
              <a:gd name="connsiteX191-6899" fmla="*/ 5786 w 10000"/>
              <a:gd name="connsiteY191-6900" fmla="*/ 4157 h 10000"/>
              <a:gd name="connsiteX192-6901" fmla="*/ 5811 w 10000"/>
              <a:gd name="connsiteY192-6902" fmla="*/ 4203 h 10000"/>
              <a:gd name="connsiteX193-6903" fmla="*/ 5860 w 10000"/>
              <a:gd name="connsiteY193-6904" fmla="*/ 4279 h 10000"/>
              <a:gd name="connsiteX194-6905" fmla="*/ 5960 w 10000"/>
              <a:gd name="connsiteY194-6906" fmla="*/ 4405 h 10000"/>
              <a:gd name="connsiteX195-6907" fmla="*/ 6061 w 10000"/>
              <a:gd name="connsiteY195-6908" fmla="*/ 4511 h 10000"/>
              <a:gd name="connsiteX196-6909" fmla="*/ 6167 w 10000"/>
              <a:gd name="connsiteY196-6910" fmla="*/ 4593 h 10000"/>
              <a:gd name="connsiteX197-6911" fmla="*/ 6272 w 10000"/>
              <a:gd name="connsiteY197-6912" fmla="*/ 4647 h 10000"/>
              <a:gd name="connsiteX198-6913" fmla="*/ 6380 w 10000"/>
              <a:gd name="connsiteY198-6914" fmla="*/ 4682 h 10000"/>
              <a:gd name="connsiteX199-6915" fmla="*/ 6488 w 10000"/>
              <a:gd name="connsiteY199-6916" fmla="*/ 4695 h 10000"/>
              <a:gd name="connsiteX200-6917" fmla="*/ 6596 w 10000"/>
              <a:gd name="connsiteY200-6918" fmla="*/ 4685 h 10000"/>
              <a:gd name="connsiteX201-6919" fmla="*/ 6703 w 10000"/>
              <a:gd name="connsiteY201-6920" fmla="*/ 4660 h 10000"/>
              <a:gd name="connsiteX202-6921" fmla="*/ 6810 w 10000"/>
              <a:gd name="connsiteY202-6922" fmla="*/ 4611 h 10000"/>
              <a:gd name="connsiteX203-6923" fmla="*/ 6915 w 10000"/>
              <a:gd name="connsiteY203-6924" fmla="*/ 4552 h 10000"/>
              <a:gd name="connsiteX204-6925" fmla="*/ 7018 w 10000"/>
              <a:gd name="connsiteY204-6926" fmla="*/ 4470 h 10000"/>
              <a:gd name="connsiteX205-6927" fmla="*/ 7116 w 10000"/>
              <a:gd name="connsiteY205-6928" fmla="*/ 4376 h 10000"/>
              <a:gd name="connsiteX206-6929" fmla="*/ 7213 w 10000"/>
              <a:gd name="connsiteY206-6930" fmla="*/ 4266 h 10000"/>
              <a:gd name="connsiteX207-6931" fmla="*/ 7306 w 10000"/>
              <a:gd name="connsiteY207-6932" fmla="*/ 4146 h 10000"/>
              <a:gd name="connsiteX208-6933" fmla="*/ 7391 w 10000"/>
              <a:gd name="connsiteY208-6934" fmla="*/ 4011 h 10000"/>
              <a:gd name="connsiteX209-6935" fmla="*/ 7433 w 10000"/>
              <a:gd name="connsiteY209-6936" fmla="*/ 3940 h 10000"/>
              <a:gd name="connsiteX210-6937" fmla="*/ 7506 w 10000"/>
              <a:gd name="connsiteY210-6938" fmla="*/ 3806 h 10000"/>
              <a:gd name="connsiteX211-6939" fmla="*/ 7640 w 10000"/>
              <a:gd name="connsiteY211-6940" fmla="*/ 3526 h 10000"/>
              <a:gd name="connsiteX212-6941" fmla="*/ 7754 w 10000"/>
              <a:gd name="connsiteY212-6942" fmla="*/ 3225 h 10000"/>
              <a:gd name="connsiteX213-6943" fmla="*/ 7825 w 10000"/>
              <a:gd name="connsiteY213-6944" fmla="*/ 2990 h 10000"/>
              <a:gd name="connsiteX214-6945" fmla="*/ 7868 w 10000"/>
              <a:gd name="connsiteY214-6946" fmla="*/ 2831 h 10000"/>
              <a:gd name="connsiteX215-6947" fmla="*/ 7900 w 10000"/>
              <a:gd name="connsiteY215-6948" fmla="*/ 2668 h 10000"/>
              <a:gd name="connsiteX216-6949" fmla="*/ 7931 w 10000"/>
              <a:gd name="connsiteY216-6950" fmla="*/ 2499 h 10000"/>
              <a:gd name="connsiteX217-6951" fmla="*/ 7952 w 10000"/>
              <a:gd name="connsiteY217-6952" fmla="*/ 2336 h 10000"/>
              <a:gd name="connsiteX218-6953" fmla="*/ 7965 w 10000"/>
              <a:gd name="connsiteY218-6954" fmla="*/ 2167 h 10000"/>
              <a:gd name="connsiteX219-6955" fmla="*/ 7973 w 10000"/>
              <a:gd name="connsiteY219-6956" fmla="*/ 1999 h 10000"/>
              <a:gd name="connsiteX220-6957" fmla="*/ 7971 w 10000"/>
              <a:gd name="connsiteY220-6958" fmla="*/ 1829 h 10000"/>
              <a:gd name="connsiteX221-6959" fmla="*/ 7963 w 10000"/>
              <a:gd name="connsiteY221-6960" fmla="*/ 1659 h 10000"/>
              <a:gd name="connsiteX222-6961" fmla="*/ 7949 w 10000"/>
              <a:gd name="connsiteY222-6962" fmla="*/ 1488 h 10000"/>
              <a:gd name="connsiteX223-6963" fmla="*/ 7937 w 10000"/>
              <a:gd name="connsiteY223-6964" fmla="*/ 1404 h 10000"/>
              <a:gd name="connsiteX224-6965" fmla="*/ 7916 w 10000"/>
              <a:gd name="connsiteY224-6966" fmla="*/ 1289 h 10000"/>
              <a:gd name="connsiteX225-6967" fmla="*/ 7892 w 10000"/>
              <a:gd name="connsiteY225-6968" fmla="*/ 1098 h 10000"/>
              <a:gd name="connsiteX226-6969" fmla="*/ 7883 w 10000"/>
              <a:gd name="connsiteY226-6970" fmla="*/ 969 h 10000"/>
              <a:gd name="connsiteX227-6971" fmla="*/ 7885 w 10000"/>
              <a:gd name="connsiteY227-6972" fmla="*/ 845 h 10000"/>
              <a:gd name="connsiteX228-6973" fmla="*/ 7903 w 10000"/>
              <a:gd name="connsiteY228-6974" fmla="*/ 727 h 10000"/>
              <a:gd name="connsiteX229-6975" fmla="*/ 7934 w 10000"/>
              <a:gd name="connsiteY229-6976" fmla="*/ 649 h 10000"/>
              <a:gd name="connsiteX230-6977" fmla="*/ 7958 w 10000"/>
              <a:gd name="connsiteY230-6978" fmla="*/ 601 h 10000"/>
              <a:gd name="connsiteX231-6979" fmla="*/ 7992 w 10000"/>
              <a:gd name="connsiteY231-6980" fmla="*/ 558 h 10000"/>
              <a:gd name="connsiteX232-6981" fmla="*/ 8030 w 10000"/>
              <a:gd name="connsiteY232-6982" fmla="*/ 522 h 10000"/>
              <a:gd name="connsiteX233-6983" fmla="*/ 8050 w 10000"/>
              <a:gd name="connsiteY233-6984" fmla="*/ 507 h 10000"/>
              <a:gd name="connsiteX234-6985" fmla="*/ 8088 w 10000"/>
              <a:gd name="connsiteY234-6986" fmla="*/ 485 h 10000"/>
              <a:gd name="connsiteX235-6987" fmla="*/ 8159 w 10000"/>
              <a:gd name="connsiteY235-6988" fmla="*/ 470 h 10000"/>
              <a:gd name="connsiteX236-6989" fmla="*/ 8229 w 10000"/>
              <a:gd name="connsiteY236-6990" fmla="*/ 479 h 10000"/>
              <a:gd name="connsiteX237-6991" fmla="*/ 8301 w 10000"/>
              <a:gd name="connsiteY237-6992" fmla="*/ 515 h 10000"/>
              <a:gd name="connsiteX238-6993" fmla="*/ 8370 w 10000"/>
              <a:gd name="connsiteY238-6994" fmla="*/ 564 h 10000"/>
              <a:gd name="connsiteX239-6995" fmla="*/ 8433 w 10000"/>
              <a:gd name="connsiteY239-6996" fmla="*/ 629 h 10000"/>
              <a:gd name="connsiteX240-6997" fmla="*/ 8490 w 10000"/>
              <a:gd name="connsiteY240-6998" fmla="*/ 704 h 10000"/>
              <a:gd name="connsiteX241-6999" fmla="*/ 8538 w 10000"/>
              <a:gd name="connsiteY241-7000" fmla="*/ 780 h 10000"/>
              <a:gd name="connsiteX242-7001" fmla="*/ 8559 w 10000"/>
              <a:gd name="connsiteY242-7002" fmla="*/ 818 h 10000"/>
              <a:gd name="connsiteX243-7003" fmla="*/ 8645 w 10000"/>
              <a:gd name="connsiteY243-7004" fmla="*/ 1003 h 10000"/>
              <a:gd name="connsiteX244-7005" fmla="*/ 8792 w 10000"/>
              <a:gd name="connsiteY244-7006" fmla="*/ 1307 h 10000"/>
              <a:gd name="connsiteX245-7007" fmla="*/ 8868 w 10000"/>
              <a:gd name="connsiteY245-7008" fmla="*/ 1441 h 10000"/>
              <a:gd name="connsiteX246-7009" fmla="*/ 8925 w 10000"/>
              <a:gd name="connsiteY246-7010" fmla="*/ 1521 h 10000"/>
              <a:gd name="connsiteX247-7011" fmla="*/ 8982 w 10000"/>
              <a:gd name="connsiteY247-7012" fmla="*/ 1592 h 10000"/>
              <a:gd name="connsiteX248-7013" fmla="*/ 9039 w 10000"/>
              <a:gd name="connsiteY248-7014" fmla="*/ 1642 h 10000"/>
              <a:gd name="connsiteX249-7015" fmla="*/ 9103 w 10000"/>
              <a:gd name="connsiteY249-7016" fmla="*/ 1676 h 10000"/>
              <a:gd name="connsiteX250-7017" fmla="*/ 9168 w 10000"/>
              <a:gd name="connsiteY250-7018" fmla="*/ 1690 h 10000"/>
              <a:gd name="connsiteX251-7019" fmla="*/ 9236 w 10000"/>
              <a:gd name="connsiteY251-7020" fmla="*/ 1681 h 10000"/>
              <a:gd name="connsiteX252-7021" fmla="*/ 9308 w 10000"/>
              <a:gd name="connsiteY252-7022" fmla="*/ 1647 h 10000"/>
              <a:gd name="connsiteX253-7023" fmla="*/ 9384 w 10000"/>
              <a:gd name="connsiteY253-7024" fmla="*/ 1583 h 10000"/>
              <a:gd name="connsiteX254-7025" fmla="*/ 9463 w 10000"/>
              <a:gd name="connsiteY254-7026" fmla="*/ 1486 h 10000"/>
              <a:gd name="connsiteX255-7027" fmla="*/ 9504 w 10000"/>
              <a:gd name="connsiteY255-7028" fmla="*/ 1425 h 10000"/>
              <a:gd name="connsiteX256-7029" fmla="*/ 9544 w 10000"/>
              <a:gd name="connsiteY256-7030" fmla="*/ 1356 h 10000"/>
              <a:gd name="connsiteX257-7031" fmla="*/ 9614 w 10000"/>
              <a:gd name="connsiteY257-7032" fmla="*/ 1210 h 10000"/>
              <a:gd name="connsiteX258-7033" fmla="*/ 9672 w 10000"/>
              <a:gd name="connsiteY258-7034" fmla="*/ 1047 h 10000"/>
              <a:gd name="connsiteX259-7035" fmla="*/ 9722 w 10000"/>
              <a:gd name="connsiteY259-7036" fmla="*/ 880 h 10000"/>
              <a:gd name="connsiteX260-7037" fmla="*/ 9743 w 10000"/>
              <a:gd name="connsiteY260-7038" fmla="*/ 796 h 10000"/>
              <a:gd name="connsiteX261-7039" fmla="*/ 9795 w 10000"/>
              <a:gd name="connsiteY261-7040" fmla="*/ 595 h 10000"/>
              <a:gd name="connsiteX262-7041" fmla="*/ 9884 w 10000"/>
              <a:gd name="connsiteY262-7042" fmla="*/ 283 h 10000"/>
              <a:gd name="connsiteX263-7043" fmla="*/ 9955 w 10000"/>
              <a:gd name="connsiteY263-7044" fmla="*/ 89 h 10000"/>
              <a:gd name="connsiteX264-7045" fmla="*/ 10000 w 10000"/>
              <a:gd name="connsiteY264-7046" fmla="*/ 0 h 10000"/>
              <a:gd name="connsiteX0-7047" fmla="*/ 846 w 10000"/>
              <a:gd name="connsiteY0-7048" fmla="*/ 9262 h 10000"/>
              <a:gd name="connsiteX1-7049" fmla="*/ 905 w 10000"/>
              <a:gd name="connsiteY1-7050" fmla="*/ 9038 h 10000"/>
              <a:gd name="connsiteX2-7051" fmla="*/ 926 w 10000"/>
              <a:gd name="connsiteY2-7052" fmla="*/ 8920 h 10000"/>
              <a:gd name="connsiteX3-7053" fmla="*/ 942 w 10000"/>
              <a:gd name="connsiteY3-7054" fmla="*/ 8824 h 10000"/>
              <a:gd name="connsiteX4-7055" fmla="*/ 958 w 10000"/>
              <a:gd name="connsiteY4-7056" fmla="*/ 8630 h 10000"/>
              <a:gd name="connsiteX5-7057" fmla="*/ 961 w 10000"/>
              <a:gd name="connsiteY5-7058" fmla="*/ 8440 h 10000"/>
              <a:gd name="connsiteX6-7059" fmla="*/ 944 w 10000"/>
              <a:gd name="connsiteY6-7060" fmla="*/ 8247 h 10000"/>
              <a:gd name="connsiteX7-7061" fmla="*/ 912 w 10000"/>
              <a:gd name="connsiteY7-7062" fmla="*/ 8062 h 10000"/>
              <a:gd name="connsiteX8-7063" fmla="*/ 861 w 10000"/>
              <a:gd name="connsiteY8-7064" fmla="*/ 7883 h 10000"/>
              <a:gd name="connsiteX9-7065" fmla="*/ 795 w 10000"/>
              <a:gd name="connsiteY9-7066" fmla="*/ 7718 h 10000"/>
              <a:gd name="connsiteX10-7067" fmla="*/ 709 w 10000"/>
              <a:gd name="connsiteY10-7068" fmla="*/ 7561 h 10000"/>
              <a:gd name="connsiteX11-7069" fmla="*/ 657 w 10000"/>
              <a:gd name="connsiteY11-7070" fmla="*/ 7487 h 10000"/>
              <a:gd name="connsiteX12-7071" fmla="*/ 625 w 10000"/>
              <a:gd name="connsiteY12-7072" fmla="*/ 7446 h 10000"/>
              <a:gd name="connsiteX13-7073" fmla="*/ 557 w 10000"/>
              <a:gd name="connsiteY13-7074" fmla="*/ 7379 h 10000"/>
              <a:gd name="connsiteX14-7075" fmla="*/ 492 w 10000"/>
              <a:gd name="connsiteY14-7076" fmla="*/ 7330 h 10000"/>
              <a:gd name="connsiteX15-7077" fmla="*/ 427 w 10000"/>
              <a:gd name="connsiteY15-7078" fmla="*/ 7301 h 10000"/>
              <a:gd name="connsiteX16-7079" fmla="*/ 365 w 10000"/>
              <a:gd name="connsiteY16-7080" fmla="*/ 7290 h 10000"/>
              <a:gd name="connsiteX17-7081" fmla="*/ 304 w 10000"/>
              <a:gd name="connsiteY17-7082" fmla="*/ 7295 h 10000"/>
              <a:gd name="connsiteX18-7083" fmla="*/ 245 w 10000"/>
              <a:gd name="connsiteY18-7084" fmla="*/ 7315 h 10000"/>
              <a:gd name="connsiteX19-7085" fmla="*/ 191 w 10000"/>
              <a:gd name="connsiteY19-7086" fmla="*/ 7350 h 10000"/>
              <a:gd name="connsiteX20-7087" fmla="*/ 144 w 10000"/>
              <a:gd name="connsiteY20-7088" fmla="*/ 7397 h 10000"/>
              <a:gd name="connsiteX21-7089" fmla="*/ 101 w 10000"/>
              <a:gd name="connsiteY21-7090" fmla="*/ 7461 h 10000"/>
              <a:gd name="connsiteX22-7091" fmla="*/ 66 w 10000"/>
              <a:gd name="connsiteY22-7092" fmla="*/ 7537 h 10000"/>
              <a:gd name="connsiteX23-7093" fmla="*/ 35 w 10000"/>
              <a:gd name="connsiteY23-7094" fmla="*/ 7622 h 10000"/>
              <a:gd name="connsiteX24-7095" fmla="*/ 16 w 10000"/>
              <a:gd name="connsiteY24-7096" fmla="*/ 7718 h 10000"/>
              <a:gd name="connsiteX25-7097" fmla="*/ 3 w 10000"/>
              <a:gd name="connsiteY25-7098" fmla="*/ 7819 h 10000"/>
              <a:gd name="connsiteX26-7099" fmla="*/ 0 w 10000"/>
              <a:gd name="connsiteY26-7100" fmla="*/ 7929 h 10000"/>
              <a:gd name="connsiteX27-7101" fmla="*/ 7 w 10000"/>
              <a:gd name="connsiteY27-7102" fmla="*/ 8045 h 10000"/>
              <a:gd name="connsiteX28-7103" fmla="*/ 14 w 10000"/>
              <a:gd name="connsiteY28-7104" fmla="*/ 8104 h 10000"/>
              <a:gd name="connsiteX29-7105" fmla="*/ 29 w 10000"/>
              <a:gd name="connsiteY29-7106" fmla="*/ 8207 h 10000"/>
              <a:gd name="connsiteX30-7107" fmla="*/ 76 w 10000"/>
              <a:gd name="connsiteY30-7108" fmla="*/ 8401 h 10000"/>
              <a:gd name="connsiteX31-7109" fmla="*/ 138 w 10000"/>
              <a:gd name="connsiteY31-7110" fmla="*/ 8592 h 10000"/>
              <a:gd name="connsiteX32-7111" fmla="*/ 214 w 10000"/>
              <a:gd name="connsiteY32-7112" fmla="*/ 8773 h 10000"/>
              <a:gd name="connsiteX33-7113" fmla="*/ 304 w 10000"/>
              <a:gd name="connsiteY33-7114" fmla="*/ 8941 h 10000"/>
              <a:gd name="connsiteX34-7115" fmla="*/ 401 w 10000"/>
              <a:gd name="connsiteY34-7116" fmla="*/ 9100 h 10000"/>
              <a:gd name="connsiteX35-7117" fmla="*/ 510 w 10000"/>
              <a:gd name="connsiteY35-7118" fmla="*/ 9250 h 10000"/>
              <a:gd name="connsiteX36-7119" fmla="*/ 630 w 10000"/>
              <a:gd name="connsiteY36-7120" fmla="*/ 9389 h 10000"/>
              <a:gd name="connsiteX37-7121" fmla="*/ 754 w 10000"/>
              <a:gd name="connsiteY37-7122" fmla="*/ 9518 h 10000"/>
              <a:gd name="connsiteX38-7123" fmla="*/ 886 w 10000"/>
              <a:gd name="connsiteY38-7124" fmla="*/ 9628 h 10000"/>
              <a:gd name="connsiteX39-7125" fmla="*/ 1019 w 10000"/>
              <a:gd name="connsiteY39-7126" fmla="*/ 9727 h 10000"/>
              <a:gd name="connsiteX40-7127" fmla="*/ 1157 w 10000"/>
              <a:gd name="connsiteY40-7128" fmla="*/ 9813 h 10000"/>
              <a:gd name="connsiteX41-7129" fmla="*/ 1294 w 10000"/>
              <a:gd name="connsiteY41-7130" fmla="*/ 9884 h 10000"/>
              <a:gd name="connsiteX42-7131" fmla="*/ 1434 w 10000"/>
              <a:gd name="connsiteY42-7132" fmla="*/ 9939 h 10000"/>
              <a:gd name="connsiteX43-7133" fmla="*/ 1571 w 10000"/>
              <a:gd name="connsiteY43-7134" fmla="*/ 9975 h 10000"/>
              <a:gd name="connsiteX44-7135" fmla="*/ 1705 w 10000"/>
              <a:gd name="connsiteY44-7136" fmla="*/ 9999 h 10000"/>
              <a:gd name="connsiteX45-7137" fmla="*/ 1769 w 10000"/>
              <a:gd name="connsiteY45-7138" fmla="*/ 10000 h 10000"/>
              <a:gd name="connsiteX46-7139" fmla="*/ 1844 w 10000"/>
              <a:gd name="connsiteY46-7140" fmla="*/ 9999 h 10000"/>
              <a:gd name="connsiteX47-7141" fmla="*/ 1992 w 10000"/>
              <a:gd name="connsiteY47-7142" fmla="*/ 9974 h 10000"/>
              <a:gd name="connsiteX48-7143" fmla="*/ 2129 w 10000"/>
              <a:gd name="connsiteY48-7144" fmla="*/ 9923 h 10000"/>
              <a:gd name="connsiteX49-7145" fmla="*/ 2263 w 10000"/>
              <a:gd name="connsiteY49-7146" fmla="*/ 9844 h 10000"/>
              <a:gd name="connsiteX50-7147" fmla="*/ 2382 w 10000"/>
              <a:gd name="connsiteY50-7148" fmla="*/ 9741 h 10000"/>
              <a:gd name="connsiteX51-7149" fmla="*/ 2491 w 10000"/>
              <a:gd name="connsiteY51-7150" fmla="*/ 9606 h 10000"/>
              <a:gd name="connsiteX52-7151" fmla="*/ 2561 w 10000"/>
              <a:gd name="connsiteY52-7152" fmla="*/ 9490 h 10000"/>
              <a:gd name="connsiteX53-7153" fmla="*/ 2602 w 10000"/>
              <a:gd name="connsiteY53-7154" fmla="*/ 9404 h 10000"/>
              <a:gd name="connsiteX54-7155" fmla="*/ 2639 w 10000"/>
              <a:gd name="connsiteY54-7156" fmla="*/ 9312 h 10000"/>
              <a:gd name="connsiteX55-7157" fmla="*/ 2674 w 10000"/>
              <a:gd name="connsiteY55-7158" fmla="*/ 9213 h 10000"/>
              <a:gd name="connsiteX56-7159" fmla="*/ 2687 w 10000"/>
              <a:gd name="connsiteY56-7160" fmla="*/ 9159 h 10000"/>
              <a:gd name="connsiteX57-7161" fmla="*/ 2706 w 10000"/>
              <a:gd name="connsiteY57-7162" fmla="*/ 9076 h 10000"/>
              <a:gd name="connsiteX58-7163" fmla="*/ 2736 w 10000"/>
              <a:gd name="connsiteY58-7164" fmla="*/ 8911 h 10000"/>
              <a:gd name="connsiteX59-7165" fmla="*/ 2750 w 10000"/>
              <a:gd name="connsiteY59-7166" fmla="*/ 8757 h 10000"/>
              <a:gd name="connsiteX60-7167" fmla="*/ 2754 w 10000"/>
              <a:gd name="connsiteY60-7168" fmla="*/ 8606 h 10000"/>
              <a:gd name="connsiteX61-7169" fmla="*/ 2746 w 10000"/>
              <a:gd name="connsiteY61-7170" fmla="*/ 8462 h 10000"/>
              <a:gd name="connsiteX62-7171" fmla="*/ 2727 w 10000"/>
              <a:gd name="connsiteY62-7172" fmla="*/ 8322 h 10000"/>
              <a:gd name="connsiteX63-7173" fmla="*/ 2700 w 10000"/>
              <a:gd name="connsiteY63-7174" fmla="*/ 8183 h 10000"/>
              <a:gd name="connsiteX64-7175" fmla="*/ 2665 w 10000"/>
              <a:gd name="connsiteY64-7176" fmla="*/ 8051 h 10000"/>
              <a:gd name="connsiteX65-7177" fmla="*/ 2600 w 10000"/>
              <a:gd name="connsiteY65-7178" fmla="*/ 7855 h 10000"/>
              <a:gd name="connsiteX66-7179" fmla="*/ 2496 w 10000"/>
              <a:gd name="connsiteY66-7180" fmla="*/ 7598 h 10000"/>
              <a:gd name="connsiteX67-7181" fmla="*/ 2319 w 10000"/>
              <a:gd name="connsiteY67-7182" fmla="*/ 7218 h 10000"/>
              <a:gd name="connsiteX68-7183" fmla="*/ 2199 w 10000"/>
              <a:gd name="connsiteY68-7184" fmla="*/ 6951 h 10000"/>
              <a:gd name="connsiteX69-7185" fmla="*/ 2032 w 10000"/>
              <a:gd name="connsiteY69-7186" fmla="*/ 6592 h 10000"/>
              <a:gd name="connsiteX70-7187" fmla="*/ 1728 w 10000"/>
              <a:gd name="connsiteY70-7188" fmla="*/ 5935 h 10000"/>
              <a:gd name="connsiteX71-7189" fmla="*/ 1579 w 10000"/>
              <a:gd name="connsiteY71-7190" fmla="*/ 5579 h 10000"/>
              <a:gd name="connsiteX72-7191" fmla="*/ 1484 w 10000"/>
              <a:gd name="connsiteY72-7192" fmla="*/ 5336 h 10000"/>
              <a:gd name="connsiteX73-7193" fmla="*/ 1399 w 10000"/>
              <a:gd name="connsiteY73-7194" fmla="*/ 5090 h 10000"/>
              <a:gd name="connsiteX74-7195" fmla="*/ 1327 w 10000"/>
              <a:gd name="connsiteY74-7196" fmla="*/ 4843 h 10000"/>
              <a:gd name="connsiteX75-7197" fmla="*/ 1272 w 10000"/>
              <a:gd name="connsiteY75-7198" fmla="*/ 4593 h 10000"/>
              <a:gd name="connsiteX76-7199" fmla="*/ 1232 w 10000"/>
              <a:gd name="connsiteY76-7200" fmla="*/ 4346 h 10000"/>
              <a:gd name="connsiteX77-7201" fmla="*/ 1213 w 10000"/>
              <a:gd name="connsiteY77-7202" fmla="*/ 4105 h 10000"/>
              <a:gd name="connsiteX78-7203" fmla="*/ 1216 w 10000"/>
              <a:gd name="connsiteY78-7204" fmla="*/ 3926 h 10000"/>
              <a:gd name="connsiteX79-7205" fmla="*/ 1225 w 10000"/>
              <a:gd name="connsiteY79-7206" fmla="*/ 3812 h 10000"/>
              <a:gd name="connsiteX80-7207" fmla="*/ 1241 w 10000"/>
              <a:gd name="connsiteY80-7208" fmla="*/ 3697 h 10000"/>
              <a:gd name="connsiteX81-7209" fmla="*/ 1267 w 10000"/>
              <a:gd name="connsiteY81-7210" fmla="*/ 3586 h 10000"/>
              <a:gd name="connsiteX82-7211" fmla="*/ 1296 w 10000"/>
              <a:gd name="connsiteY82-7212" fmla="*/ 3474 h 10000"/>
              <a:gd name="connsiteX83-7213" fmla="*/ 1337 w 10000"/>
              <a:gd name="connsiteY83-7214" fmla="*/ 3368 h 10000"/>
              <a:gd name="connsiteX84-7215" fmla="*/ 1359 w 10000"/>
              <a:gd name="connsiteY84-7216" fmla="*/ 3317 h 10000"/>
              <a:gd name="connsiteX85-7217" fmla="*/ 1392 w 10000"/>
              <a:gd name="connsiteY85-7218" fmla="*/ 3243 h 10000"/>
              <a:gd name="connsiteX86-7219" fmla="*/ 1470 w 10000"/>
              <a:gd name="connsiteY86-7220" fmla="*/ 3119 h 10000"/>
              <a:gd name="connsiteX87-7221" fmla="*/ 1560 w 10000"/>
              <a:gd name="connsiteY87-7222" fmla="*/ 3008 h 10000"/>
              <a:gd name="connsiteX88-7223" fmla="*/ 1657 w 10000"/>
              <a:gd name="connsiteY88-7224" fmla="*/ 2919 h 10000"/>
              <a:gd name="connsiteX89-7225" fmla="*/ 1762 w 10000"/>
              <a:gd name="connsiteY89-7226" fmla="*/ 2844 h 10000"/>
              <a:gd name="connsiteX90-7227" fmla="*/ 1874 w 10000"/>
              <a:gd name="connsiteY90-7228" fmla="*/ 2783 h 10000"/>
              <a:gd name="connsiteX91-7229" fmla="*/ 1992 w 10000"/>
              <a:gd name="connsiteY91-7230" fmla="*/ 2742 h 10000"/>
              <a:gd name="connsiteX92-7231" fmla="*/ 2110 w 10000"/>
              <a:gd name="connsiteY92-7232" fmla="*/ 2711 h 10000"/>
              <a:gd name="connsiteX93-7233" fmla="*/ 2234 w 10000"/>
              <a:gd name="connsiteY93-7234" fmla="*/ 2694 h 10000"/>
              <a:gd name="connsiteX94-7235" fmla="*/ 2359 w 10000"/>
              <a:gd name="connsiteY94-7236" fmla="*/ 2689 h 10000"/>
              <a:gd name="connsiteX95-7237" fmla="*/ 2485 w 10000"/>
              <a:gd name="connsiteY95-7238" fmla="*/ 2695 h 10000"/>
              <a:gd name="connsiteX96-7239" fmla="*/ 2607 w 10000"/>
              <a:gd name="connsiteY96-7240" fmla="*/ 2713 h 10000"/>
              <a:gd name="connsiteX97-7241" fmla="*/ 2727 w 10000"/>
              <a:gd name="connsiteY97-7242" fmla="*/ 2742 h 10000"/>
              <a:gd name="connsiteX98-7243" fmla="*/ 2844 w 10000"/>
              <a:gd name="connsiteY98-7244" fmla="*/ 2777 h 10000"/>
              <a:gd name="connsiteX99-7245" fmla="*/ 2957 w 10000"/>
              <a:gd name="connsiteY99-7246" fmla="*/ 2822 h 10000"/>
              <a:gd name="connsiteX100-7247" fmla="*/ 3061 w 10000"/>
              <a:gd name="connsiteY100-7248" fmla="*/ 2876 h 10000"/>
              <a:gd name="connsiteX101-7249" fmla="*/ 3113 w 10000"/>
              <a:gd name="connsiteY101-7250" fmla="*/ 2905 h 10000"/>
              <a:gd name="connsiteX102-7251" fmla="*/ 3168 w 10000"/>
              <a:gd name="connsiteY102-7252" fmla="*/ 2939 h 10000"/>
              <a:gd name="connsiteX103-7253" fmla="*/ 3282 w 10000"/>
              <a:gd name="connsiteY103-7254" fmla="*/ 3020 h 10000"/>
              <a:gd name="connsiteX104-7255" fmla="*/ 3389 w 10000"/>
              <a:gd name="connsiteY104-7256" fmla="*/ 3108 h 10000"/>
              <a:gd name="connsiteX105-7257" fmla="*/ 3495 w 10000"/>
              <a:gd name="connsiteY105-7258" fmla="*/ 3203 h 10000"/>
              <a:gd name="connsiteX106-7259" fmla="*/ 3648 w 10000"/>
              <a:gd name="connsiteY106-7260" fmla="*/ 3364 h 10000"/>
              <a:gd name="connsiteX107-7261" fmla="*/ 3842 w 10000"/>
              <a:gd name="connsiteY107-7262" fmla="*/ 3602 h 10000"/>
              <a:gd name="connsiteX108-7263" fmla="*/ 4016 w 10000"/>
              <a:gd name="connsiteY108-7264" fmla="*/ 3864 h 10000"/>
              <a:gd name="connsiteX109-7265" fmla="*/ 4176 w 10000"/>
              <a:gd name="connsiteY109-7266" fmla="*/ 4148 h 10000"/>
              <a:gd name="connsiteX110-7267" fmla="*/ 4321 w 10000"/>
              <a:gd name="connsiteY110-7268" fmla="*/ 4450 h 10000"/>
              <a:gd name="connsiteX111-7269" fmla="*/ 4442 w 10000"/>
              <a:gd name="connsiteY111-7270" fmla="*/ 4763 h 10000"/>
              <a:gd name="connsiteX112-7271" fmla="*/ 4494 w 10000"/>
              <a:gd name="connsiteY112-7272" fmla="*/ 4928 h 10000"/>
              <a:gd name="connsiteX113-7273" fmla="*/ 4534 w 10000"/>
              <a:gd name="connsiteY113-7274" fmla="*/ 5048 h 10000"/>
              <a:gd name="connsiteX114-7275" fmla="*/ 4599 w 10000"/>
              <a:gd name="connsiteY114-7276" fmla="*/ 5296 h 10000"/>
              <a:gd name="connsiteX115-7277" fmla="*/ 4653 w 10000"/>
              <a:gd name="connsiteY115-7278" fmla="*/ 5547 h 10000"/>
              <a:gd name="connsiteX116-7279" fmla="*/ 4697 w 10000"/>
              <a:gd name="connsiteY116-7280" fmla="*/ 5800 h 10000"/>
              <a:gd name="connsiteX117-7281" fmla="*/ 4756 w 10000"/>
              <a:gd name="connsiteY117-7282" fmla="*/ 6184 h 10000"/>
              <a:gd name="connsiteX118-7283" fmla="*/ 4829 w 10000"/>
              <a:gd name="connsiteY118-7284" fmla="*/ 6698 h 10000"/>
              <a:gd name="connsiteX119-7285" fmla="*/ 4888 w 10000"/>
              <a:gd name="connsiteY119-7286" fmla="*/ 7078 h 10000"/>
              <a:gd name="connsiteX120-7287" fmla="*/ 4933 w 10000"/>
              <a:gd name="connsiteY120-7288" fmla="*/ 7328 h 10000"/>
              <a:gd name="connsiteX121-7289" fmla="*/ 4988 w 10000"/>
              <a:gd name="connsiteY121-7290" fmla="*/ 7573 h 10000"/>
              <a:gd name="connsiteX122-7291" fmla="*/ 5052 w 10000"/>
              <a:gd name="connsiteY122-7292" fmla="*/ 7816 h 10000"/>
              <a:gd name="connsiteX123-7293" fmla="*/ 5128 w 10000"/>
              <a:gd name="connsiteY123-7294" fmla="*/ 8050 h 10000"/>
              <a:gd name="connsiteX124-7295" fmla="*/ 5218 w 10000"/>
              <a:gd name="connsiteY124-7296" fmla="*/ 8273 h 10000"/>
              <a:gd name="connsiteX125-7297" fmla="*/ 5328 w 10000"/>
              <a:gd name="connsiteY125-7298" fmla="*/ 8493 h 10000"/>
              <a:gd name="connsiteX126-7299" fmla="*/ 5455 w 10000"/>
              <a:gd name="connsiteY126-7300" fmla="*/ 8701 h 10000"/>
              <a:gd name="connsiteX127-7301" fmla="*/ 5527 w 10000"/>
              <a:gd name="connsiteY127-7302" fmla="*/ 8800 h 10000"/>
              <a:gd name="connsiteX128-7303" fmla="*/ 5558 w 10000"/>
              <a:gd name="connsiteY128-7304" fmla="*/ 8842 h 10000"/>
              <a:gd name="connsiteX129-7305" fmla="*/ 5626 w 10000"/>
              <a:gd name="connsiteY129-7306" fmla="*/ 8916 h 10000"/>
              <a:gd name="connsiteX130-7307" fmla="*/ 5693 w 10000"/>
              <a:gd name="connsiteY130-7308" fmla="*/ 8981 h 10000"/>
              <a:gd name="connsiteX131-7309" fmla="*/ 5762 w 10000"/>
              <a:gd name="connsiteY131-7310" fmla="*/ 9037 h 10000"/>
              <a:gd name="connsiteX132-7311" fmla="*/ 5830 w 10000"/>
              <a:gd name="connsiteY132-7312" fmla="*/ 9079 h 10000"/>
              <a:gd name="connsiteX133-7313" fmla="*/ 5901 w 10000"/>
              <a:gd name="connsiteY133-7314" fmla="*/ 9111 h 10000"/>
              <a:gd name="connsiteX134-7315" fmla="*/ 5971 w 10000"/>
              <a:gd name="connsiteY134-7316" fmla="*/ 9135 h 10000"/>
              <a:gd name="connsiteX135-7317" fmla="*/ 6043 w 10000"/>
              <a:gd name="connsiteY135-7318" fmla="*/ 9148 h 10000"/>
              <a:gd name="connsiteX136-7319" fmla="*/ 6114 w 10000"/>
              <a:gd name="connsiteY136-7320" fmla="*/ 9148 h 10000"/>
              <a:gd name="connsiteX137-7321" fmla="*/ 6185 w 10000"/>
              <a:gd name="connsiteY137-7322" fmla="*/ 9139 h 10000"/>
              <a:gd name="connsiteX138-7323" fmla="*/ 6256 w 10000"/>
              <a:gd name="connsiteY138-7324" fmla="*/ 9117 h 10000"/>
              <a:gd name="connsiteX139-7325" fmla="*/ 6326 w 10000"/>
              <a:gd name="connsiteY139-7326" fmla="*/ 9087 h 10000"/>
              <a:gd name="connsiteX140-7327" fmla="*/ 6397 w 10000"/>
              <a:gd name="connsiteY140-7328" fmla="*/ 9050 h 10000"/>
              <a:gd name="connsiteX141-7329" fmla="*/ 6466 w 10000"/>
              <a:gd name="connsiteY141-7330" fmla="*/ 8995 h 10000"/>
              <a:gd name="connsiteX142-7331" fmla="*/ 6535 w 10000"/>
              <a:gd name="connsiteY142-7332" fmla="*/ 8934 h 10000"/>
              <a:gd name="connsiteX143-7333" fmla="*/ 6603 w 10000"/>
              <a:gd name="connsiteY143-7334" fmla="*/ 8861 h 10000"/>
              <a:gd name="connsiteX144-7335" fmla="*/ 6637 w 10000"/>
              <a:gd name="connsiteY144-7336" fmla="*/ 8820 h 10000"/>
              <a:gd name="connsiteX145-7337" fmla="*/ 6667 w 10000"/>
              <a:gd name="connsiteY145-7338" fmla="*/ 8783 h 10000"/>
              <a:gd name="connsiteX146-7339" fmla="*/ 6721 w 10000"/>
              <a:gd name="connsiteY146-7340" fmla="*/ 8704 h 10000"/>
              <a:gd name="connsiteX147-7341" fmla="*/ 6766 w 10000"/>
              <a:gd name="connsiteY147-7342" fmla="*/ 8618 h 10000"/>
              <a:gd name="connsiteX148-7343" fmla="*/ 6805 w 10000"/>
              <a:gd name="connsiteY148-7344" fmla="*/ 8531 h 10000"/>
              <a:gd name="connsiteX149-7345" fmla="*/ 6853 w 10000"/>
              <a:gd name="connsiteY149-7346" fmla="*/ 8393 h 10000"/>
              <a:gd name="connsiteX150-7347" fmla="*/ 6901 w 10000"/>
              <a:gd name="connsiteY150-7348" fmla="*/ 8201 h 10000"/>
              <a:gd name="connsiteX151-7349" fmla="*/ 6931 w 10000"/>
              <a:gd name="connsiteY151-7350" fmla="*/ 8001 h 10000"/>
              <a:gd name="connsiteX152-7351" fmla="*/ 6950 w 10000"/>
              <a:gd name="connsiteY152-7352" fmla="*/ 7793 h 10000"/>
              <a:gd name="connsiteX153-7353" fmla="*/ 6966 w 10000"/>
              <a:gd name="connsiteY153-7354" fmla="*/ 7476 h 10000"/>
              <a:gd name="connsiteX154-7355" fmla="*/ 6974 w 10000"/>
              <a:gd name="connsiteY154-7356" fmla="*/ 7264 h 10000"/>
              <a:gd name="connsiteX155-7357" fmla="*/ 6987 w 10000"/>
              <a:gd name="connsiteY155-7358" fmla="*/ 6979 h 10000"/>
              <a:gd name="connsiteX156-7359" fmla="*/ 7001 w 10000"/>
              <a:gd name="connsiteY156-7360" fmla="*/ 6405 h 10000"/>
              <a:gd name="connsiteX157-7361" fmla="*/ 7001 w 10000"/>
              <a:gd name="connsiteY157-7362" fmla="*/ 5829 h 10000"/>
              <a:gd name="connsiteX158-7363" fmla="*/ 6990 w 10000"/>
              <a:gd name="connsiteY158-7364" fmla="*/ 5256 h 10000"/>
              <a:gd name="connsiteX159-7365" fmla="*/ 6981 w 10000"/>
              <a:gd name="connsiteY159-7366" fmla="*/ 4969 h 10000"/>
              <a:gd name="connsiteX160-7367" fmla="*/ 6978 w 10000"/>
              <a:gd name="connsiteY160-7368" fmla="*/ 4903 h 10000"/>
              <a:gd name="connsiteX161-7369" fmla="*/ 6965 w 10000"/>
              <a:gd name="connsiteY161-7370" fmla="*/ 4763 h 10000"/>
              <a:gd name="connsiteX162-7371" fmla="*/ 6946 w 10000"/>
              <a:gd name="connsiteY162-7372" fmla="*/ 4630 h 10000"/>
              <a:gd name="connsiteX163-7373" fmla="*/ 6916 w 10000"/>
              <a:gd name="connsiteY163-7374" fmla="*/ 4501 h 10000"/>
              <a:gd name="connsiteX164-7375" fmla="*/ 6885 w 10000"/>
              <a:gd name="connsiteY164-7376" fmla="*/ 4375 h 10000"/>
              <a:gd name="connsiteX165-7377" fmla="*/ 6844 w 10000"/>
              <a:gd name="connsiteY165-7378" fmla="*/ 4253 h 10000"/>
              <a:gd name="connsiteX166-7379" fmla="*/ 6796 w 10000"/>
              <a:gd name="connsiteY166-7380" fmla="*/ 4136 h 10000"/>
              <a:gd name="connsiteX167-7381" fmla="*/ 6744 w 10000"/>
              <a:gd name="connsiteY167-7382" fmla="*/ 4027 h 10000"/>
              <a:gd name="connsiteX168-7383" fmla="*/ 6684 w 10000"/>
              <a:gd name="connsiteY168-7384" fmla="*/ 3926 h 10000"/>
              <a:gd name="connsiteX169-7385" fmla="*/ 6619 w 10000"/>
              <a:gd name="connsiteY169-7386" fmla="*/ 3835 h 10000"/>
              <a:gd name="connsiteX170-7387" fmla="*/ 6547 w 10000"/>
              <a:gd name="connsiteY170-7388" fmla="*/ 3751 h 10000"/>
              <a:gd name="connsiteX171-7389" fmla="*/ 6470 w 10000"/>
              <a:gd name="connsiteY171-7390" fmla="*/ 3676 h 10000"/>
              <a:gd name="connsiteX172-7391" fmla="*/ 6390 w 10000"/>
              <a:gd name="connsiteY172-7392" fmla="*/ 3614 h 10000"/>
              <a:gd name="connsiteX173-7393" fmla="*/ 6304 w 10000"/>
              <a:gd name="connsiteY173-7394" fmla="*/ 3560 h 10000"/>
              <a:gd name="connsiteX174-7395" fmla="*/ 6212 w 10000"/>
              <a:gd name="connsiteY174-7396" fmla="*/ 3523 h 10000"/>
              <a:gd name="connsiteX175-7397" fmla="*/ 6115 w 10000"/>
              <a:gd name="connsiteY175-7398" fmla="*/ 3498 h 10000"/>
              <a:gd name="connsiteX176-7399" fmla="*/ 6064 w 10000"/>
              <a:gd name="connsiteY176-7400" fmla="*/ 3493 h 10000"/>
              <a:gd name="connsiteX177-7401" fmla="*/ 6039 w 10000"/>
              <a:gd name="connsiteY177-7402" fmla="*/ 3492 h 10000"/>
              <a:gd name="connsiteX178-7403" fmla="*/ 5986 w 10000"/>
              <a:gd name="connsiteY178-7404" fmla="*/ 3497 h 10000"/>
              <a:gd name="connsiteX179-7405" fmla="*/ 5934 w 10000"/>
              <a:gd name="connsiteY179-7406" fmla="*/ 3513 h 10000"/>
              <a:gd name="connsiteX180-7407" fmla="*/ 5884 w 10000"/>
              <a:gd name="connsiteY180-7408" fmla="*/ 3539 h 10000"/>
              <a:gd name="connsiteX181-7409" fmla="*/ 5837 w 10000"/>
              <a:gd name="connsiteY181-7410" fmla="*/ 3577 h 10000"/>
              <a:gd name="connsiteX182-7411" fmla="*/ 5796 w 10000"/>
              <a:gd name="connsiteY182-7412" fmla="*/ 3624 h 10000"/>
              <a:gd name="connsiteX183-7413" fmla="*/ 5763 w 10000"/>
              <a:gd name="connsiteY183-7414" fmla="*/ 3679 h 10000"/>
              <a:gd name="connsiteX184-7415" fmla="*/ 5738 w 10000"/>
              <a:gd name="connsiteY184-7416" fmla="*/ 3743 h 10000"/>
              <a:gd name="connsiteX185-7417" fmla="*/ 5729 w 10000"/>
              <a:gd name="connsiteY185-7418" fmla="*/ 3777 h 10000"/>
              <a:gd name="connsiteX186-7419" fmla="*/ 5725 w 10000"/>
              <a:gd name="connsiteY186-7420" fmla="*/ 3805 h 10000"/>
              <a:gd name="connsiteX187-7421" fmla="*/ 5719 w 10000"/>
              <a:gd name="connsiteY187-7422" fmla="*/ 3861 h 10000"/>
              <a:gd name="connsiteX188-7423" fmla="*/ 5724 w 10000"/>
              <a:gd name="connsiteY188-7424" fmla="*/ 3946 h 10000"/>
              <a:gd name="connsiteX189-7425" fmla="*/ 5745 w 10000"/>
              <a:gd name="connsiteY189-7426" fmla="*/ 4059 h 10000"/>
              <a:gd name="connsiteX190-7427" fmla="*/ 5786 w 10000"/>
              <a:gd name="connsiteY190-7428" fmla="*/ 4157 h 10000"/>
              <a:gd name="connsiteX191-7429" fmla="*/ 5811 w 10000"/>
              <a:gd name="connsiteY191-7430" fmla="*/ 4203 h 10000"/>
              <a:gd name="connsiteX192-7431" fmla="*/ 5860 w 10000"/>
              <a:gd name="connsiteY192-7432" fmla="*/ 4279 h 10000"/>
              <a:gd name="connsiteX193-7433" fmla="*/ 5960 w 10000"/>
              <a:gd name="connsiteY193-7434" fmla="*/ 4405 h 10000"/>
              <a:gd name="connsiteX194-7435" fmla="*/ 6061 w 10000"/>
              <a:gd name="connsiteY194-7436" fmla="*/ 4511 h 10000"/>
              <a:gd name="connsiteX195-7437" fmla="*/ 6167 w 10000"/>
              <a:gd name="connsiteY195-7438" fmla="*/ 4593 h 10000"/>
              <a:gd name="connsiteX196-7439" fmla="*/ 6272 w 10000"/>
              <a:gd name="connsiteY196-7440" fmla="*/ 4647 h 10000"/>
              <a:gd name="connsiteX197-7441" fmla="*/ 6380 w 10000"/>
              <a:gd name="connsiteY197-7442" fmla="*/ 4682 h 10000"/>
              <a:gd name="connsiteX198-7443" fmla="*/ 6488 w 10000"/>
              <a:gd name="connsiteY198-7444" fmla="*/ 4695 h 10000"/>
              <a:gd name="connsiteX199-7445" fmla="*/ 6596 w 10000"/>
              <a:gd name="connsiteY199-7446" fmla="*/ 4685 h 10000"/>
              <a:gd name="connsiteX200-7447" fmla="*/ 6703 w 10000"/>
              <a:gd name="connsiteY200-7448" fmla="*/ 4660 h 10000"/>
              <a:gd name="connsiteX201-7449" fmla="*/ 6810 w 10000"/>
              <a:gd name="connsiteY201-7450" fmla="*/ 4611 h 10000"/>
              <a:gd name="connsiteX202-7451" fmla="*/ 6915 w 10000"/>
              <a:gd name="connsiteY202-7452" fmla="*/ 4552 h 10000"/>
              <a:gd name="connsiteX203-7453" fmla="*/ 7018 w 10000"/>
              <a:gd name="connsiteY203-7454" fmla="*/ 4470 h 10000"/>
              <a:gd name="connsiteX204-7455" fmla="*/ 7116 w 10000"/>
              <a:gd name="connsiteY204-7456" fmla="*/ 4376 h 10000"/>
              <a:gd name="connsiteX205-7457" fmla="*/ 7213 w 10000"/>
              <a:gd name="connsiteY205-7458" fmla="*/ 4266 h 10000"/>
              <a:gd name="connsiteX206-7459" fmla="*/ 7306 w 10000"/>
              <a:gd name="connsiteY206-7460" fmla="*/ 4146 h 10000"/>
              <a:gd name="connsiteX207-7461" fmla="*/ 7391 w 10000"/>
              <a:gd name="connsiteY207-7462" fmla="*/ 4011 h 10000"/>
              <a:gd name="connsiteX208-7463" fmla="*/ 7433 w 10000"/>
              <a:gd name="connsiteY208-7464" fmla="*/ 3940 h 10000"/>
              <a:gd name="connsiteX209-7465" fmla="*/ 7506 w 10000"/>
              <a:gd name="connsiteY209-7466" fmla="*/ 3806 h 10000"/>
              <a:gd name="connsiteX210-7467" fmla="*/ 7640 w 10000"/>
              <a:gd name="connsiteY210-7468" fmla="*/ 3526 h 10000"/>
              <a:gd name="connsiteX211-7469" fmla="*/ 7754 w 10000"/>
              <a:gd name="connsiteY211-7470" fmla="*/ 3225 h 10000"/>
              <a:gd name="connsiteX212-7471" fmla="*/ 7825 w 10000"/>
              <a:gd name="connsiteY212-7472" fmla="*/ 2990 h 10000"/>
              <a:gd name="connsiteX213-7473" fmla="*/ 7868 w 10000"/>
              <a:gd name="connsiteY213-7474" fmla="*/ 2831 h 10000"/>
              <a:gd name="connsiteX214-7475" fmla="*/ 7900 w 10000"/>
              <a:gd name="connsiteY214-7476" fmla="*/ 2668 h 10000"/>
              <a:gd name="connsiteX215-7477" fmla="*/ 7931 w 10000"/>
              <a:gd name="connsiteY215-7478" fmla="*/ 2499 h 10000"/>
              <a:gd name="connsiteX216-7479" fmla="*/ 7952 w 10000"/>
              <a:gd name="connsiteY216-7480" fmla="*/ 2336 h 10000"/>
              <a:gd name="connsiteX217-7481" fmla="*/ 7965 w 10000"/>
              <a:gd name="connsiteY217-7482" fmla="*/ 2167 h 10000"/>
              <a:gd name="connsiteX218-7483" fmla="*/ 7973 w 10000"/>
              <a:gd name="connsiteY218-7484" fmla="*/ 1999 h 10000"/>
              <a:gd name="connsiteX219-7485" fmla="*/ 7971 w 10000"/>
              <a:gd name="connsiteY219-7486" fmla="*/ 1829 h 10000"/>
              <a:gd name="connsiteX220-7487" fmla="*/ 7963 w 10000"/>
              <a:gd name="connsiteY220-7488" fmla="*/ 1659 h 10000"/>
              <a:gd name="connsiteX221-7489" fmla="*/ 7949 w 10000"/>
              <a:gd name="connsiteY221-7490" fmla="*/ 1488 h 10000"/>
              <a:gd name="connsiteX222-7491" fmla="*/ 7937 w 10000"/>
              <a:gd name="connsiteY222-7492" fmla="*/ 1404 h 10000"/>
              <a:gd name="connsiteX223-7493" fmla="*/ 7916 w 10000"/>
              <a:gd name="connsiteY223-7494" fmla="*/ 1289 h 10000"/>
              <a:gd name="connsiteX224-7495" fmla="*/ 7892 w 10000"/>
              <a:gd name="connsiteY224-7496" fmla="*/ 1098 h 10000"/>
              <a:gd name="connsiteX225-7497" fmla="*/ 7883 w 10000"/>
              <a:gd name="connsiteY225-7498" fmla="*/ 969 h 10000"/>
              <a:gd name="connsiteX226-7499" fmla="*/ 7885 w 10000"/>
              <a:gd name="connsiteY226-7500" fmla="*/ 845 h 10000"/>
              <a:gd name="connsiteX227-7501" fmla="*/ 7903 w 10000"/>
              <a:gd name="connsiteY227-7502" fmla="*/ 727 h 10000"/>
              <a:gd name="connsiteX228-7503" fmla="*/ 7934 w 10000"/>
              <a:gd name="connsiteY228-7504" fmla="*/ 649 h 10000"/>
              <a:gd name="connsiteX229-7505" fmla="*/ 7958 w 10000"/>
              <a:gd name="connsiteY229-7506" fmla="*/ 601 h 10000"/>
              <a:gd name="connsiteX230-7507" fmla="*/ 7992 w 10000"/>
              <a:gd name="connsiteY230-7508" fmla="*/ 558 h 10000"/>
              <a:gd name="connsiteX231-7509" fmla="*/ 8030 w 10000"/>
              <a:gd name="connsiteY231-7510" fmla="*/ 522 h 10000"/>
              <a:gd name="connsiteX232-7511" fmla="*/ 8050 w 10000"/>
              <a:gd name="connsiteY232-7512" fmla="*/ 507 h 10000"/>
              <a:gd name="connsiteX233-7513" fmla="*/ 8088 w 10000"/>
              <a:gd name="connsiteY233-7514" fmla="*/ 485 h 10000"/>
              <a:gd name="connsiteX234-7515" fmla="*/ 8159 w 10000"/>
              <a:gd name="connsiteY234-7516" fmla="*/ 470 h 10000"/>
              <a:gd name="connsiteX235-7517" fmla="*/ 8229 w 10000"/>
              <a:gd name="connsiteY235-7518" fmla="*/ 479 h 10000"/>
              <a:gd name="connsiteX236-7519" fmla="*/ 8301 w 10000"/>
              <a:gd name="connsiteY236-7520" fmla="*/ 515 h 10000"/>
              <a:gd name="connsiteX237-7521" fmla="*/ 8370 w 10000"/>
              <a:gd name="connsiteY237-7522" fmla="*/ 564 h 10000"/>
              <a:gd name="connsiteX238-7523" fmla="*/ 8433 w 10000"/>
              <a:gd name="connsiteY238-7524" fmla="*/ 629 h 10000"/>
              <a:gd name="connsiteX239-7525" fmla="*/ 8490 w 10000"/>
              <a:gd name="connsiteY239-7526" fmla="*/ 704 h 10000"/>
              <a:gd name="connsiteX240-7527" fmla="*/ 8538 w 10000"/>
              <a:gd name="connsiteY240-7528" fmla="*/ 780 h 10000"/>
              <a:gd name="connsiteX241-7529" fmla="*/ 8559 w 10000"/>
              <a:gd name="connsiteY241-7530" fmla="*/ 818 h 10000"/>
              <a:gd name="connsiteX242-7531" fmla="*/ 8645 w 10000"/>
              <a:gd name="connsiteY242-7532" fmla="*/ 1003 h 10000"/>
              <a:gd name="connsiteX243-7533" fmla="*/ 8792 w 10000"/>
              <a:gd name="connsiteY243-7534" fmla="*/ 1307 h 10000"/>
              <a:gd name="connsiteX244-7535" fmla="*/ 8868 w 10000"/>
              <a:gd name="connsiteY244-7536" fmla="*/ 1441 h 10000"/>
              <a:gd name="connsiteX245-7537" fmla="*/ 8925 w 10000"/>
              <a:gd name="connsiteY245-7538" fmla="*/ 1521 h 10000"/>
              <a:gd name="connsiteX246-7539" fmla="*/ 8982 w 10000"/>
              <a:gd name="connsiteY246-7540" fmla="*/ 1592 h 10000"/>
              <a:gd name="connsiteX247-7541" fmla="*/ 9039 w 10000"/>
              <a:gd name="connsiteY247-7542" fmla="*/ 1642 h 10000"/>
              <a:gd name="connsiteX248-7543" fmla="*/ 9103 w 10000"/>
              <a:gd name="connsiteY248-7544" fmla="*/ 1676 h 10000"/>
              <a:gd name="connsiteX249-7545" fmla="*/ 9168 w 10000"/>
              <a:gd name="connsiteY249-7546" fmla="*/ 1690 h 10000"/>
              <a:gd name="connsiteX250-7547" fmla="*/ 9236 w 10000"/>
              <a:gd name="connsiteY250-7548" fmla="*/ 1681 h 10000"/>
              <a:gd name="connsiteX251-7549" fmla="*/ 9308 w 10000"/>
              <a:gd name="connsiteY251-7550" fmla="*/ 1647 h 10000"/>
              <a:gd name="connsiteX252-7551" fmla="*/ 9384 w 10000"/>
              <a:gd name="connsiteY252-7552" fmla="*/ 1583 h 10000"/>
              <a:gd name="connsiteX253-7553" fmla="*/ 9463 w 10000"/>
              <a:gd name="connsiteY253-7554" fmla="*/ 1486 h 10000"/>
              <a:gd name="connsiteX254-7555" fmla="*/ 9504 w 10000"/>
              <a:gd name="connsiteY254-7556" fmla="*/ 1425 h 10000"/>
              <a:gd name="connsiteX255-7557" fmla="*/ 9544 w 10000"/>
              <a:gd name="connsiteY255-7558" fmla="*/ 1356 h 10000"/>
              <a:gd name="connsiteX256-7559" fmla="*/ 9614 w 10000"/>
              <a:gd name="connsiteY256-7560" fmla="*/ 1210 h 10000"/>
              <a:gd name="connsiteX257-7561" fmla="*/ 9672 w 10000"/>
              <a:gd name="connsiteY257-7562" fmla="*/ 1047 h 10000"/>
              <a:gd name="connsiteX258-7563" fmla="*/ 9722 w 10000"/>
              <a:gd name="connsiteY258-7564" fmla="*/ 880 h 10000"/>
              <a:gd name="connsiteX259-7565" fmla="*/ 9743 w 10000"/>
              <a:gd name="connsiteY259-7566" fmla="*/ 796 h 10000"/>
              <a:gd name="connsiteX260-7567" fmla="*/ 9795 w 10000"/>
              <a:gd name="connsiteY260-7568" fmla="*/ 595 h 10000"/>
              <a:gd name="connsiteX261-7569" fmla="*/ 9884 w 10000"/>
              <a:gd name="connsiteY261-7570" fmla="*/ 283 h 10000"/>
              <a:gd name="connsiteX262-7571" fmla="*/ 9955 w 10000"/>
              <a:gd name="connsiteY262-7572" fmla="*/ 89 h 10000"/>
              <a:gd name="connsiteX263-7573" fmla="*/ 10000 w 10000"/>
              <a:gd name="connsiteY263-7574" fmla="*/ 0 h 10000"/>
              <a:gd name="connsiteX0-7575" fmla="*/ 905 w 10000"/>
              <a:gd name="connsiteY0-7576" fmla="*/ 9038 h 10000"/>
              <a:gd name="connsiteX1-7577" fmla="*/ 926 w 10000"/>
              <a:gd name="connsiteY1-7578" fmla="*/ 8920 h 10000"/>
              <a:gd name="connsiteX2-7579" fmla="*/ 942 w 10000"/>
              <a:gd name="connsiteY2-7580" fmla="*/ 8824 h 10000"/>
              <a:gd name="connsiteX3-7581" fmla="*/ 958 w 10000"/>
              <a:gd name="connsiteY3-7582" fmla="*/ 8630 h 10000"/>
              <a:gd name="connsiteX4-7583" fmla="*/ 961 w 10000"/>
              <a:gd name="connsiteY4-7584" fmla="*/ 8440 h 10000"/>
              <a:gd name="connsiteX5-7585" fmla="*/ 944 w 10000"/>
              <a:gd name="connsiteY5-7586" fmla="*/ 8247 h 10000"/>
              <a:gd name="connsiteX6-7587" fmla="*/ 912 w 10000"/>
              <a:gd name="connsiteY6-7588" fmla="*/ 8062 h 10000"/>
              <a:gd name="connsiteX7-7589" fmla="*/ 861 w 10000"/>
              <a:gd name="connsiteY7-7590" fmla="*/ 7883 h 10000"/>
              <a:gd name="connsiteX8-7591" fmla="*/ 795 w 10000"/>
              <a:gd name="connsiteY8-7592" fmla="*/ 7718 h 10000"/>
              <a:gd name="connsiteX9-7593" fmla="*/ 709 w 10000"/>
              <a:gd name="connsiteY9-7594" fmla="*/ 7561 h 10000"/>
              <a:gd name="connsiteX10-7595" fmla="*/ 657 w 10000"/>
              <a:gd name="connsiteY10-7596" fmla="*/ 7487 h 10000"/>
              <a:gd name="connsiteX11-7597" fmla="*/ 625 w 10000"/>
              <a:gd name="connsiteY11-7598" fmla="*/ 7446 h 10000"/>
              <a:gd name="connsiteX12-7599" fmla="*/ 557 w 10000"/>
              <a:gd name="connsiteY12-7600" fmla="*/ 7379 h 10000"/>
              <a:gd name="connsiteX13-7601" fmla="*/ 492 w 10000"/>
              <a:gd name="connsiteY13-7602" fmla="*/ 7330 h 10000"/>
              <a:gd name="connsiteX14-7603" fmla="*/ 427 w 10000"/>
              <a:gd name="connsiteY14-7604" fmla="*/ 7301 h 10000"/>
              <a:gd name="connsiteX15-7605" fmla="*/ 365 w 10000"/>
              <a:gd name="connsiteY15-7606" fmla="*/ 7290 h 10000"/>
              <a:gd name="connsiteX16-7607" fmla="*/ 304 w 10000"/>
              <a:gd name="connsiteY16-7608" fmla="*/ 7295 h 10000"/>
              <a:gd name="connsiteX17-7609" fmla="*/ 245 w 10000"/>
              <a:gd name="connsiteY17-7610" fmla="*/ 7315 h 10000"/>
              <a:gd name="connsiteX18-7611" fmla="*/ 191 w 10000"/>
              <a:gd name="connsiteY18-7612" fmla="*/ 7350 h 10000"/>
              <a:gd name="connsiteX19-7613" fmla="*/ 144 w 10000"/>
              <a:gd name="connsiteY19-7614" fmla="*/ 7397 h 10000"/>
              <a:gd name="connsiteX20-7615" fmla="*/ 101 w 10000"/>
              <a:gd name="connsiteY20-7616" fmla="*/ 7461 h 10000"/>
              <a:gd name="connsiteX21-7617" fmla="*/ 66 w 10000"/>
              <a:gd name="connsiteY21-7618" fmla="*/ 7537 h 10000"/>
              <a:gd name="connsiteX22-7619" fmla="*/ 35 w 10000"/>
              <a:gd name="connsiteY22-7620" fmla="*/ 7622 h 10000"/>
              <a:gd name="connsiteX23-7621" fmla="*/ 16 w 10000"/>
              <a:gd name="connsiteY23-7622" fmla="*/ 7718 h 10000"/>
              <a:gd name="connsiteX24-7623" fmla="*/ 3 w 10000"/>
              <a:gd name="connsiteY24-7624" fmla="*/ 7819 h 10000"/>
              <a:gd name="connsiteX25-7625" fmla="*/ 0 w 10000"/>
              <a:gd name="connsiteY25-7626" fmla="*/ 7929 h 10000"/>
              <a:gd name="connsiteX26-7627" fmla="*/ 7 w 10000"/>
              <a:gd name="connsiteY26-7628" fmla="*/ 8045 h 10000"/>
              <a:gd name="connsiteX27-7629" fmla="*/ 14 w 10000"/>
              <a:gd name="connsiteY27-7630" fmla="*/ 8104 h 10000"/>
              <a:gd name="connsiteX28-7631" fmla="*/ 29 w 10000"/>
              <a:gd name="connsiteY28-7632" fmla="*/ 8207 h 10000"/>
              <a:gd name="connsiteX29-7633" fmla="*/ 76 w 10000"/>
              <a:gd name="connsiteY29-7634" fmla="*/ 8401 h 10000"/>
              <a:gd name="connsiteX30-7635" fmla="*/ 138 w 10000"/>
              <a:gd name="connsiteY30-7636" fmla="*/ 8592 h 10000"/>
              <a:gd name="connsiteX31-7637" fmla="*/ 214 w 10000"/>
              <a:gd name="connsiteY31-7638" fmla="*/ 8773 h 10000"/>
              <a:gd name="connsiteX32-7639" fmla="*/ 304 w 10000"/>
              <a:gd name="connsiteY32-7640" fmla="*/ 8941 h 10000"/>
              <a:gd name="connsiteX33-7641" fmla="*/ 401 w 10000"/>
              <a:gd name="connsiteY33-7642" fmla="*/ 9100 h 10000"/>
              <a:gd name="connsiteX34-7643" fmla="*/ 510 w 10000"/>
              <a:gd name="connsiteY34-7644" fmla="*/ 9250 h 10000"/>
              <a:gd name="connsiteX35-7645" fmla="*/ 630 w 10000"/>
              <a:gd name="connsiteY35-7646" fmla="*/ 9389 h 10000"/>
              <a:gd name="connsiteX36-7647" fmla="*/ 754 w 10000"/>
              <a:gd name="connsiteY36-7648" fmla="*/ 9518 h 10000"/>
              <a:gd name="connsiteX37-7649" fmla="*/ 886 w 10000"/>
              <a:gd name="connsiteY37-7650" fmla="*/ 9628 h 10000"/>
              <a:gd name="connsiteX38-7651" fmla="*/ 1019 w 10000"/>
              <a:gd name="connsiteY38-7652" fmla="*/ 9727 h 10000"/>
              <a:gd name="connsiteX39-7653" fmla="*/ 1157 w 10000"/>
              <a:gd name="connsiteY39-7654" fmla="*/ 9813 h 10000"/>
              <a:gd name="connsiteX40-7655" fmla="*/ 1294 w 10000"/>
              <a:gd name="connsiteY40-7656" fmla="*/ 9884 h 10000"/>
              <a:gd name="connsiteX41-7657" fmla="*/ 1434 w 10000"/>
              <a:gd name="connsiteY41-7658" fmla="*/ 9939 h 10000"/>
              <a:gd name="connsiteX42-7659" fmla="*/ 1571 w 10000"/>
              <a:gd name="connsiteY42-7660" fmla="*/ 9975 h 10000"/>
              <a:gd name="connsiteX43-7661" fmla="*/ 1705 w 10000"/>
              <a:gd name="connsiteY43-7662" fmla="*/ 9999 h 10000"/>
              <a:gd name="connsiteX44-7663" fmla="*/ 1769 w 10000"/>
              <a:gd name="connsiteY44-7664" fmla="*/ 10000 h 10000"/>
              <a:gd name="connsiteX45-7665" fmla="*/ 1844 w 10000"/>
              <a:gd name="connsiteY45-7666" fmla="*/ 9999 h 10000"/>
              <a:gd name="connsiteX46-7667" fmla="*/ 1992 w 10000"/>
              <a:gd name="connsiteY46-7668" fmla="*/ 9974 h 10000"/>
              <a:gd name="connsiteX47-7669" fmla="*/ 2129 w 10000"/>
              <a:gd name="connsiteY47-7670" fmla="*/ 9923 h 10000"/>
              <a:gd name="connsiteX48-7671" fmla="*/ 2263 w 10000"/>
              <a:gd name="connsiteY48-7672" fmla="*/ 9844 h 10000"/>
              <a:gd name="connsiteX49-7673" fmla="*/ 2382 w 10000"/>
              <a:gd name="connsiteY49-7674" fmla="*/ 9741 h 10000"/>
              <a:gd name="connsiteX50-7675" fmla="*/ 2491 w 10000"/>
              <a:gd name="connsiteY50-7676" fmla="*/ 9606 h 10000"/>
              <a:gd name="connsiteX51-7677" fmla="*/ 2561 w 10000"/>
              <a:gd name="connsiteY51-7678" fmla="*/ 9490 h 10000"/>
              <a:gd name="connsiteX52-7679" fmla="*/ 2602 w 10000"/>
              <a:gd name="connsiteY52-7680" fmla="*/ 9404 h 10000"/>
              <a:gd name="connsiteX53-7681" fmla="*/ 2639 w 10000"/>
              <a:gd name="connsiteY53-7682" fmla="*/ 9312 h 10000"/>
              <a:gd name="connsiteX54-7683" fmla="*/ 2674 w 10000"/>
              <a:gd name="connsiteY54-7684" fmla="*/ 9213 h 10000"/>
              <a:gd name="connsiteX55-7685" fmla="*/ 2687 w 10000"/>
              <a:gd name="connsiteY55-7686" fmla="*/ 9159 h 10000"/>
              <a:gd name="connsiteX56-7687" fmla="*/ 2706 w 10000"/>
              <a:gd name="connsiteY56-7688" fmla="*/ 9076 h 10000"/>
              <a:gd name="connsiteX57-7689" fmla="*/ 2736 w 10000"/>
              <a:gd name="connsiteY57-7690" fmla="*/ 8911 h 10000"/>
              <a:gd name="connsiteX58-7691" fmla="*/ 2750 w 10000"/>
              <a:gd name="connsiteY58-7692" fmla="*/ 8757 h 10000"/>
              <a:gd name="connsiteX59-7693" fmla="*/ 2754 w 10000"/>
              <a:gd name="connsiteY59-7694" fmla="*/ 8606 h 10000"/>
              <a:gd name="connsiteX60-7695" fmla="*/ 2746 w 10000"/>
              <a:gd name="connsiteY60-7696" fmla="*/ 8462 h 10000"/>
              <a:gd name="connsiteX61-7697" fmla="*/ 2727 w 10000"/>
              <a:gd name="connsiteY61-7698" fmla="*/ 8322 h 10000"/>
              <a:gd name="connsiteX62-7699" fmla="*/ 2700 w 10000"/>
              <a:gd name="connsiteY62-7700" fmla="*/ 8183 h 10000"/>
              <a:gd name="connsiteX63-7701" fmla="*/ 2665 w 10000"/>
              <a:gd name="connsiteY63-7702" fmla="*/ 8051 h 10000"/>
              <a:gd name="connsiteX64-7703" fmla="*/ 2600 w 10000"/>
              <a:gd name="connsiteY64-7704" fmla="*/ 7855 h 10000"/>
              <a:gd name="connsiteX65-7705" fmla="*/ 2496 w 10000"/>
              <a:gd name="connsiteY65-7706" fmla="*/ 7598 h 10000"/>
              <a:gd name="connsiteX66-7707" fmla="*/ 2319 w 10000"/>
              <a:gd name="connsiteY66-7708" fmla="*/ 7218 h 10000"/>
              <a:gd name="connsiteX67-7709" fmla="*/ 2199 w 10000"/>
              <a:gd name="connsiteY67-7710" fmla="*/ 6951 h 10000"/>
              <a:gd name="connsiteX68-7711" fmla="*/ 2032 w 10000"/>
              <a:gd name="connsiteY68-7712" fmla="*/ 6592 h 10000"/>
              <a:gd name="connsiteX69-7713" fmla="*/ 1728 w 10000"/>
              <a:gd name="connsiteY69-7714" fmla="*/ 5935 h 10000"/>
              <a:gd name="connsiteX70-7715" fmla="*/ 1579 w 10000"/>
              <a:gd name="connsiteY70-7716" fmla="*/ 5579 h 10000"/>
              <a:gd name="connsiteX71-7717" fmla="*/ 1484 w 10000"/>
              <a:gd name="connsiteY71-7718" fmla="*/ 5336 h 10000"/>
              <a:gd name="connsiteX72-7719" fmla="*/ 1399 w 10000"/>
              <a:gd name="connsiteY72-7720" fmla="*/ 5090 h 10000"/>
              <a:gd name="connsiteX73-7721" fmla="*/ 1327 w 10000"/>
              <a:gd name="connsiteY73-7722" fmla="*/ 4843 h 10000"/>
              <a:gd name="connsiteX74-7723" fmla="*/ 1272 w 10000"/>
              <a:gd name="connsiteY74-7724" fmla="*/ 4593 h 10000"/>
              <a:gd name="connsiteX75-7725" fmla="*/ 1232 w 10000"/>
              <a:gd name="connsiteY75-7726" fmla="*/ 4346 h 10000"/>
              <a:gd name="connsiteX76-7727" fmla="*/ 1213 w 10000"/>
              <a:gd name="connsiteY76-7728" fmla="*/ 4105 h 10000"/>
              <a:gd name="connsiteX77-7729" fmla="*/ 1216 w 10000"/>
              <a:gd name="connsiteY77-7730" fmla="*/ 3926 h 10000"/>
              <a:gd name="connsiteX78-7731" fmla="*/ 1225 w 10000"/>
              <a:gd name="connsiteY78-7732" fmla="*/ 3812 h 10000"/>
              <a:gd name="connsiteX79-7733" fmla="*/ 1241 w 10000"/>
              <a:gd name="connsiteY79-7734" fmla="*/ 3697 h 10000"/>
              <a:gd name="connsiteX80-7735" fmla="*/ 1267 w 10000"/>
              <a:gd name="connsiteY80-7736" fmla="*/ 3586 h 10000"/>
              <a:gd name="connsiteX81-7737" fmla="*/ 1296 w 10000"/>
              <a:gd name="connsiteY81-7738" fmla="*/ 3474 h 10000"/>
              <a:gd name="connsiteX82-7739" fmla="*/ 1337 w 10000"/>
              <a:gd name="connsiteY82-7740" fmla="*/ 3368 h 10000"/>
              <a:gd name="connsiteX83-7741" fmla="*/ 1359 w 10000"/>
              <a:gd name="connsiteY83-7742" fmla="*/ 3317 h 10000"/>
              <a:gd name="connsiteX84-7743" fmla="*/ 1392 w 10000"/>
              <a:gd name="connsiteY84-7744" fmla="*/ 3243 h 10000"/>
              <a:gd name="connsiteX85-7745" fmla="*/ 1470 w 10000"/>
              <a:gd name="connsiteY85-7746" fmla="*/ 3119 h 10000"/>
              <a:gd name="connsiteX86-7747" fmla="*/ 1560 w 10000"/>
              <a:gd name="connsiteY86-7748" fmla="*/ 3008 h 10000"/>
              <a:gd name="connsiteX87-7749" fmla="*/ 1657 w 10000"/>
              <a:gd name="connsiteY87-7750" fmla="*/ 2919 h 10000"/>
              <a:gd name="connsiteX88-7751" fmla="*/ 1762 w 10000"/>
              <a:gd name="connsiteY88-7752" fmla="*/ 2844 h 10000"/>
              <a:gd name="connsiteX89-7753" fmla="*/ 1874 w 10000"/>
              <a:gd name="connsiteY89-7754" fmla="*/ 2783 h 10000"/>
              <a:gd name="connsiteX90-7755" fmla="*/ 1992 w 10000"/>
              <a:gd name="connsiteY90-7756" fmla="*/ 2742 h 10000"/>
              <a:gd name="connsiteX91-7757" fmla="*/ 2110 w 10000"/>
              <a:gd name="connsiteY91-7758" fmla="*/ 2711 h 10000"/>
              <a:gd name="connsiteX92-7759" fmla="*/ 2234 w 10000"/>
              <a:gd name="connsiteY92-7760" fmla="*/ 2694 h 10000"/>
              <a:gd name="connsiteX93-7761" fmla="*/ 2359 w 10000"/>
              <a:gd name="connsiteY93-7762" fmla="*/ 2689 h 10000"/>
              <a:gd name="connsiteX94-7763" fmla="*/ 2485 w 10000"/>
              <a:gd name="connsiteY94-7764" fmla="*/ 2695 h 10000"/>
              <a:gd name="connsiteX95-7765" fmla="*/ 2607 w 10000"/>
              <a:gd name="connsiteY95-7766" fmla="*/ 2713 h 10000"/>
              <a:gd name="connsiteX96-7767" fmla="*/ 2727 w 10000"/>
              <a:gd name="connsiteY96-7768" fmla="*/ 2742 h 10000"/>
              <a:gd name="connsiteX97-7769" fmla="*/ 2844 w 10000"/>
              <a:gd name="connsiteY97-7770" fmla="*/ 2777 h 10000"/>
              <a:gd name="connsiteX98-7771" fmla="*/ 2957 w 10000"/>
              <a:gd name="connsiteY98-7772" fmla="*/ 2822 h 10000"/>
              <a:gd name="connsiteX99-7773" fmla="*/ 3061 w 10000"/>
              <a:gd name="connsiteY99-7774" fmla="*/ 2876 h 10000"/>
              <a:gd name="connsiteX100-7775" fmla="*/ 3113 w 10000"/>
              <a:gd name="connsiteY100-7776" fmla="*/ 2905 h 10000"/>
              <a:gd name="connsiteX101-7777" fmla="*/ 3168 w 10000"/>
              <a:gd name="connsiteY101-7778" fmla="*/ 2939 h 10000"/>
              <a:gd name="connsiteX102-7779" fmla="*/ 3282 w 10000"/>
              <a:gd name="connsiteY102-7780" fmla="*/ 3020 h 10000"/>
              <a:gd name="connsiteX103-7781" fmla="*/ 3389 w 10000"/>
              <a:gd name="connsiteY103-7782" fmla="*/ 3108 h 10000"/>
              <a:gd name="connsiteX104-7783" fmla="*/ 3495 w 10000"/>
              <a:gd name="connsiteY104-7784" fmla="*/ 3203 h 10000"/>
              <a:gd name="connsiteX105-7785" fmla="*/ 3648 w 10000"/>
              <a:gd name="connsiteY105-7786" fmla="*/ 3364 h 10000"/>
              <a:gd name="connsiteX106-7787" fmla="*/ 3842 w 10000"/>
              <a:gd name="connsiteY106-7788" fmla="*/ 3602 h 10000"/>
              <a:gd name="connsiteX107-7789" fmla="*/ 4016 w 10000"/>
              <a:gd name="connsiteY107-7790" fmla="*/ 3864 h 10000"/>
              <a:gd name="connsiteX108-7791" fmla="*/ 4176 w 10000"/>
              <a:gd name="connsiteY108-7792" fmla="*/ 4148 h 10000"/>
              <a:gd name="connsiteX109-7793" fmla="*/ 4321 w 10000"/>
              <a:gd name="connsiteY109-7794" fmla="*/ 4450 h 10000"/>
              <a:gd name="connsiteX110-7795" fmla="*/ 4442 w 10000"/>
              <a:gd name="connsiteY110-7796" fmla="*/ 4763 h 10000"/>
              <a:gd name="connsiteX111-7797" fmla="*/ 4494 w 10000"/>
              <a:gd name="connsiteY111-7798" fmla="*/ 4928 h 10000"/>
              <a:gd name="connsiteX112-7799" fmla="*/ 4534 w 10000"/>
              <a:gd name="connsiteY112-7800" fmla="*/ 5048 h 10000"/>
              <a:gd name="connsiteX113-7801" fmla="*/ 4599 w 10000"/>
              <a:gd name="connsiteY113-7802" fmla="*/ 5296 h 10000"/>
              <a:gd name="connsiteX114-7803" fmla="*/ 4653 w 10000"/>
              <a:gd name="connsiteY114-7804" fmla="*/ 5547 h 10000"/>
              <a:gd name="connsiteX115-7805" fmla="*/ 4697 w 10000"/>
              <a:gd name="connsiteY115-7806" fmla="*/ 5800 h 10000"/>
              <a:gd name="connsiteX116-7807" fmla="*/ 4756 w 10000"/>
              <a:gd name="connsiteY116-7808" fmla="*/ 6184 h 10000"/>
              <a:gd name="connsiteX117-7809" fmla="*/ 4829 w 10000"/>
              <a:gd name="connsiteY117-7810" fmla="*/ 6698 h 10000"/>
              <a:gd name="connsiteX118-7811" fmla="*/ 4888 w 10000"/>
              <a:gd name="connsiteY118-7812" fmla="*/ 7078 h 10000"/>
              <a:gd name="connsiteX119-7813" fmla="*/ 4933 w 10000"/>
              <a:gd name="connsiteY119-7814" fmla="*/ 7328 h 10000"/>
              <a:gd name="connsiteX120-7815" fmla="*/ 4988 w 10000"/>
              <a:gd name="connsiteY120-7816" fmla="*/ 7573 h 10000"/>
              <a:gd name="connsiteX121-7817" fmla="*/ 5052 w 10000"/>
              <a:gd name="connsiteY121-7818" fmla="*/ 7816 h 10000"/>
              <a:gd name="connsiteX122-7819" fmla="*/ 5128 w 10000"/>
              <a:gd name="connsiteY122-7820" fmla="*/ 8050 h 10000"/>
              <a:gd name="connsiteX123-7821" fmla="*/ 5218 w 10000"/>
              <a:gd name="connsiteY123-7822" fmla="*/ 8273 h 10000"/>
              <a:gd name="connsiteX124-7823" fmla="*/ 5328 w 10000"/>
              <a:gd name="connsiteY124-7824" fmla="*/ 8493 h 10000"/>
              <a:gd name="connsiteX125-7825" fmla="*/ 5455 w 10000"/>
              <a:gd name="connsiteY125-7826" fmla="*/ 8701 h 10000"/>
              <a:gd name="connsiteX126-7827" fmla="*/ 5527 w 10000"/>
              <a:gd name="connsiteY126-7828" fmla="*/ 8800 h 10000"/>
              <a:gd name="connsiteX127-7829" fmla="*/ 5558 w 10000"/>
              <a:gd name="connsiteY127-7830" fmla="*/ 8842 h 10000"/>
              <a:gd name="connsiteX128-7831" fmla="*/ 5626 w 10000"/>
              <a:gd name="connsiteY128-7832" fmla="*/ 8916 h 10000"/>
              <a:gd name="connsiteX129-7833" fmla="*/ 5693 w 10000"/>
              <a:gd name="connsiteY129-7834" fmla="*/ 8981 h 10000"/>
              <a:gd name="connsiteX130-7835" fmla="*/ 5762 w 10000"/>
              <a:gd name="connsiteY130-7836" fmla="*/ 9037 h 10000"/>
              <a:gd name="connsiteX131-7837" fmla="*/ 5830 w 10000"/>
              <a:gd name="connsiteY131-7838" fmla="*/ 9079 h 10000"/>
              <a:gd name="connsiteX132-7839" fmla="*/ 5901 w 10000"/>
              <a:gd name="connsiteY132-7840" fmla="*/ 9111 h 10000"/>
              <a:gd name="connsiteX133-7841" fmla="*/ 5971 w 10000"/>
              <a:gd name="connsiteY133-7842" fmla="*/ 9135 h 10000"/>
              <a:gd name="connsiteX134-7843" fmla="*/ 6043 w 10000"/>
              <a:gd name="connsiteY134-7844" fmla="*/ 9148 h 10000"/>
              <a:gd name="connsiteX135-7845" fmla="*/ 6114 w 10000"/>
              <a:gd name="connsiteY135-7846" fmla="*/ 9148 h 10000"/>
              <a:gd name="connsiteX136-7847" fmla="*/ 6185 w 10000"/>
              <a:gd name="connsiteY136-7848" fmla="*/ 9139 h 10000"/>
              <a:gd name="connsiteX137-7849" fmla="*/ 6256 w 10000"/>
              <a:gd name="connsiteY137-7850" fmla="*/ 9117 h 10000"/>
              <a:gd name="connsiteX138-7851" fmla="*/ 6326 w 10000"/>
              <a:gd name="connsiteY138-7852" fmla="*/ 9087 h 10000"/>
              <a:gd name="connsiteX139-7853" fmla="*/ 6397 w 10000"/>
              <a:gd name="connsiteY139-7854" fmla="*/ 9050 h 10000"/>
              <a:gd name="connsiteX140-7855" fmla="*/ 6466 w 10000"/>
              <a:gd name="connsiteY140-7856" fmla="*/ 8995 h 10000"/>
              <a:gd name="connsiteX141-7857" fmla="*/ 6535 w 10000"/>
              <a:gd name="connsiteY141-7858" fmla="*/ 8934 h 10000"/>
              <a:gd name="connsiteX142-7859" fmla="*/ 6603 w 10000"/>
              <a:gd name="connsiteY142-7860" fmla="*/ 8861 h 10000"/>
              <a:gd name="connsiteX143-7861" fmla="*/ 6637 w 10000"/>
              <a:gd name="connsiteY143-7862" fmla="*/ 8820 h 10000"/>
              <a:gd name="connsiteX144-7863" fmla="*/ 6667 w 10000"/>
              <a:gd name="connsiteY144-7864" fmla="*/ 8783 h 10000"/>
              <a:gd name="connsiteX145-7865" fmla="*/ 6721 w 10000"/>
              <a:gd name="connsiteY145-7866" fmla="*/ 8704 h 10000"/>
              <a:gd name="connsiteX146-7867" fmla="*/ 6766 w 10000"/>
              <a:gd name="connsiteY146-7868" fmla="*/ 8618 h 10000"/>
              <a:gd name="connsiteX147-7869" fmla="*/ 6805 w 10000"/>
              <a:gd name="connsiteY147-7870" fmla="*/ 8531 h 10000"/>
              <a:gd name="connsiteX148-7871" fmla="*/ 6853 w 10000"/>
              <a:gd name="connsiteY148-7872" fmla="*/ 8393 h 10000"/>
              <a:gd name="connsiteX149-7873" fmla="*/ 6901 w 10000"/>
              <a:gd name="connsiteY149-7874" fmla="*/ 8201 h 10000"/>
              <a:gd name="connsiteX150-7875" fmla="*/ 6931 w 10000"/>
              <a:gd name="connsiteY150-7876" fmla="*/ 8001 h 10000"/>
              <a:gd name="connsiteX151-7877" fmla="*/ 6950 w 10000"/>
              <a:gd name="connsiteY151-7878" fmla="*/ 7793 h 10000"/>
              <a:gd name="connsiteX152-7879" fmla="*/ 6966 w 10000"/>
              <a:gd name="connsiteY152-7880" fmla="*/ 7476 h 10000"/>
              <a:gd name="connsiteX153-7881" fmla="*/ 6974 w 10000"/>
              <a:gd name="connsiteY153-7882" fmla="*/ 7264 h 10000"/>
              <a:gd name="connsiteX154-7883" fmla="*/ 6987 w 10000"/>
              <a:gd name="connsiteY154-7884" fmla="*/ 6979 h 10000"/>
              <a:gd name="connsiteX155-7885" fmla="*/ 7001 w 10000"/>
              <a:gd name="connsiteY155-7886" fmla="*/ 6405 h 10000"/>
              <a:gd name="connsiteX156-7887" fmla="*/ 7001 w 10000"/>
              <a:gd name="connsiteY156-7888" fmla="*/ 5829 h 10000"/>
              <a:gd name="connsiteX157-7889" fmla="*/ 6990 w 10000"/>
              <a:gd name="connsiteY157-7890" fmla="*/ 5256 h 10000"/>
              <a:gd name="connsiteX158-7891" fmla="*/ 6981 w 10000"/>
              <a:gd name="connsiteY158-7892" fmla="*/ 4969 h 10000"/>
              <a:gd name="connsiteX159-7893" fmla="*/ 6978 w 10000"/>
              <a:gd name="connsiteY159-7894" fmla="*/ 4903 h 10000"/>
              <a:gd name="connsiteX160-7895" fmla="*/ 6965 w 10000"/>
              <a:gd name="connsiteY160-7896" fmla="*/ 4763 h 10000"/>
              <a:gd name="connsiteX161-7897" fmla="*/ 6946 w 10000"/>
              <a:gd name="connsiteY161-7898" fmla="*/ 4630 h 10000"/>
              <a:gd name="connsiteX162-7899" fmla="*/ 6916 w 10000"/>
              <a:gd name="connsiteY162-7900" fmla="*/ 4501 h 10000"/>
              <a:gd name="connsiteX163-7901" fmla="*/ 6885 w 10000"/>
              <a:gd name="connsiteY163-7902" fmla="*/ 4375 h 10000"/>
              <a:gd name="connsiteX164-7903" fmla="*/ 6844 w 10000"/>
              <a:gd name="connsiteY164-7904" fmla="*/ 4253 h 10000"/>
              <a:gd name="connsiteX165-7905" fmla="*/ 6796 w 10000"/>
              <a:gd name="connsiteY165-7906" fmla="*/ 4136 h 10000"/>
              <a:gd name="connsiteX166-7907" fmla="*/ 6744 w 10000"/>
              <a:gd name="connsiteY166-7908" fmla="*/ 4027 h 10000"/>
              <a:gd name="connsiteX167-7909" fmla="*/ 6684 w 10000"/>
              <a:gd name="connsiteY167-7910" fmla="*/ 3926 h 10000"/>
              <a:gd name="connsiteX168-7911" fmla="*/ 6619 w 10000"/>
              <a:gd name="connsiteY168-7912" fmla="*/ 3835 h 10000"/>
              <a:gd name="connsiteX169-7913" fmla="*/ 6547 w 10000"/>
              <a:gd name="connsiteY169-7914" fmla="*/ 3751 h 10000"/>
              <a:gd name="connsiteX170-7915" fmla="*/ 6470 w 10000"/>
              <a:gd name="connsiteY170-7916" fmla="*/ 3676 h 10000"/>
              <a:gd name="connsiteX171-7917" fmla="*/ 6390 w 10000"/>
              <a:gd name="connsiteY171-7918" fmla="*/ 3614 h 10000"/>
              <a:gd name="connsiteX172-7919" fmla="*/ 6304 w 10000"/>
              <a:gd name="connsiteY172-7920" fmla="*/ 3560 h 10000"/>
              <a:gd name="connsiteX173-7921" fmla="*/ 6212 w 10000"/>
              <a:gd name="connsiteY173-7922" fmla="*/ 3523 h 10000"/>
              <a:gd name="connsiteX174-7923" fmla="*/ 6115 w 10000"/>
              <a:gd name="connsiteY174-7924" fmla="*/ 3498 h 10000"/>
              <a:gd name="connsiteX175-7925" fmla="*/ 6064 w 10000"/>
              <a:gd name="connsiteY175-7926" fmla="*/ 3493 h 10000"/>
              <a:gd name="connsiteX176-7927" fmla="*/ 6039 w 10000"/>
              <a:gd name="connsiteY176-7928" fmla="*/ 3492 h 10000"/>
              <a:gd name="connsiteX177-7929" fmla="*/ 5986 w 10000"/>
              <a:gd name="connsiteY177-7930" fmla="*/ 3497 h 10000"/>
              <a:gd name="connsiteX178-7931" fmla="*/ 5934 w 10000"/>
              <a:gd name="connsiteY178-7932" fmla="*/ 3513 h 10000"/>
              <a:gd name="connsiteX179-7933" fmla="*/ 5884 w 10000"/>
              <a:gd name="connsiteY179-7934" fmla="*/ 3539 h 10000"/>
              <a:gd name="connsiteX180-7935" fmla="*/ 5837 w 10000"/>
              <a:gd name="connsiteY180-7936" fmla="*/ 3577 h 10000"/>
              <a:gd name="connsiteX181-7937" fmla="*/ 5796 w 10000"/>
              <a:gd name="connsiteY181-7938" fmla="*/ 3624 h 10000"/>
              <a:gd name="connsiteX182-7939" fmla="*/ 5763 w 10000"/>
              <a:gd name="connsiteY182-7940" fmla="*/ 3679 h 10000"/>
              <a:gd name="connsiteX183-7941" fmla="*/ 5738 w 10000"/>
              <a:gd name="connsiteY183-7942" fmla="*/ 3743 h 10000"/>
              <a:gd name="connsiteX184-7943" fmla="*/ 5729 w 10000"/>
              <a:gd name="connsiteY184-7944" fmla="*/ 3777 h 10000"/>
              <a:gd name="connsiteX185-7945" fmla="*/ 5725 w 10000"/>
              <a:gd name="connsiteY185-7946" fmla="*/ 3805 h 10000"/>
              <a:gd name="connsiteX186-7947" fmla="*/ 5719 w 10000"/>
              <a:gd name="connsiteY186-7948" fmla="*/ 3861 h 10000"/>
              <a:gd name="connsiteX187-7949" fmla="*/ 5724 w 10000"/>
              <a:gd name="connsiteY187-7950" fmla="*/ 3946 h 10000"/>
              <a:gd name="connsiteX188-7951" fmla="*/ 5745 w 10000"/>
              <a:gd name="connsiteY188-7952" fmla="*/ 4059 h 10000"/>
              <a:gd name="connsiteX189-7953" fmla="*/ 5786 w 10000"/>
              <a:gd name="connsiteY189-7954" fmla="*/ 4157 h 10000"/>
              <a:gd name="connsiteX190-7955" fmla="*/ 5811 w 10000"/>
              <a:gd name="connsiteY190-7956" fmla="*/ 4203 h 10000"/>
              <a:gd name="connsiteX191-7957" fmla="*/ 5860 w 10000"/>
              <a:gd name="connsiteY191-7958" fmla="*/ 4279 h 10000"/>
              <a:gd name="connsiteX192-7959" fmla="*/ 5960 w 10000"/>
              <a:gd name="connsiteY192-7960" fmla="*/ 4405 h 10000"/>
              <a:gd name="connsiteX193-7961" fmla="*/ 6061 w 10000"/>
              <a:gd name="connsiteY193-7962" fmla="*/ 4511 h 10000"/>
              <a:gd name="connsiteX194-7963" fmla="*/ 6167 w 10000"/>
              <a:gd name="connsiteY194-7964" fmla="*/ 4593 h 10000"/>
              <a:gd name="connsiteX195-7965" fmla="*/ 6272 w 10000"/>
              <a:gd name="connsiteY195-7966" fmla="*/ 4647 h 10000"/>
              <a:gd name="connsiteX196-7967" fmla="*/ 6380 w 10000"/>
              <a:gd name="connsiteY196-7968" fmla="*/ 4682 h 10000"/>
              <a:gd name="connsiteX197-7969" fmla="*/ 6488 w 10000"/>
              <a:gd name="connsiteY197-7970" fmla="*/ 4695 h 10000"/>
              <a:gd name="connsiteX198-7971" fmla="*/ 6596 w 10000"/>
              <a:gd name="connsiteY198-7972" fmla="*/ 4685 h 10000"/>
              <a:gd name="connsiteX199-7973" fmla="*/ 6703 w 10000"/>
              <a:gd name="connsiteY199-7974" fmla="*/ 4660 h 10000"/>
              <a:gd name="connsiteX200-7975" fmla="*/ 6810 w 10000"/>
              <a:gd name="connsiteY200-7976" fmla="*/ 4611 h 10000"/>
              <a:gd name="connsiteX201-7977" fmla="*/ 6915 w 10000"/>
              <a:gd name="connsiteY201-7978" fmla="*/ 4552 h 10000"/>
              <a:gd name="connsiteX202-7979" fmla="*/ 7018 w 10000"/>
              <a:gd name="connsiteY202-7980" fmla="*/ 4470 h 10000"/>
              <a:gd name="connsiteX203-7981" fmla="*/ 7116 w 10000"/>
              <a:gd name="connsiteY203-7982" fmla="*/ 4376 h 10000"/>
              <a:gd name="connsiteX204-7983" fmla="*/ 7213 w 10000"/>
              <a:gd name="connsiteY204-7984" fmla="*/ 4266 h 10000"/>
              <a:gd name="connsiteX205-7985" fmla="*/ 7306 w 10000"/>
              <a:gd name="connsiteY205-7986" fmla="*/ 4146 h 10000"/>
              <a:gd name="connsiteX206-7987" fmla="*/ 7391 w 10000"/>
              <a:gd name="connsiteY206-7988" fmla="*/ 4011 h 10000"/>
              <a:gd name="connsiteX207-7989" fmla="*/ 7433 w 10000"/>
              <a:gd name="connsiteY207-7990" fmla="*/ 3940 h 10000"/>
              <a:gd name="connsiteX208-7991" fmla="*/ 7506 w 10000"/>
              <a:gd name="connsiteY208-7992" fmla="*/ 3806 h 10000"/>
              <a:gd name="connsiteX209-7993" fmla="*/ 7640 w 10000"/>
              <a:gd name="connsiteY209-7994" fmla="*/ 3526 h 10000"/>
              <a:gd name="connsiteX210-7995" fmla="*/ 7754 w 10000"/>
              <a:gd name="connsiteY210-7996" fmla="*/ 3225 h 10000"/>
              <a:gd name="connsiteX211-7997" fmla="*/ 7825 w 10000"/>
              <a:gd name="connsiteY211-7998" fmla="*/ 2990 h 10000"/>
              <a:gd name="connsiteX212-7999" fmla="*/ 7868 w 10000"/>
              <a:gd name="connsiteY212-8000" fmla="*/ 2831 h 10000"/>
              <a:gd name="connsiteX213-8001" fmla="*/ 7900 w 10000"/>
              <a:gd name="connsiteY213-8002" fmla="*/ 2668 h 10000"/>
              <a:gd name="connsiteX214-8003" fmla="*/ 7931 w 10000"/>
              <a:gd name="connsiteY214-8004" fmla="*/ 2499 h 10000"/>
              <a:gd name="connsiteX215-8005" fmla="*/ 7952 w 10000"/>
              <a:gd name="connsiteY215-8006" fmla="*/ 2336 h 10000"/>
              <a:gd name="connsiteX216-8007" fmla="*/ 7965 w 10000"/>
              <a:gd name="connsiteY216-8008" fmla="*/ 2167 h 10000"/>
              <a:gd name="connsiteX217-8009" fmla="*/ 7973 w 10000"/>
              <a:gd name="connsiteY217-8010" fmla="*/ 1999 h 10000"/>
              <a:gd name="connsiteX218-8011" fmla="*/ 7971 w 10000"/>
              <a:gd name="connsiteY218-8012" fmla="*/ 1829 h 10000"/>
              <a:gd name="connsiteX219-8013" fmla="*/ 7963 w 10000"/>
              <a:gd name="connsiteY219-8014" fmla="*/ 1659 h 10000"/>
              <a:gd name="connsiteX220-8015" fmla="*/ 7949 w 10000"/>
              <a:gd name="connsiteY220-8016" fmla="*/ 1488 h 10000"/>
              <a:gd name="connsiteX221-8017" fmla="*/ 7937 w 10000"/>
              <a:gd name="connsiteY221-8018" fmla="*/ 1404 h 10000"/>
              <a:gd name="connsiteX222-8019" fmla="*/ 7916 w 10000"/>
              <a:gd name="connsiteY222-8020" fmla="*/ 1289 h 10000"/>
              <a:gd name="connsiteX223-8021" fmla="*/ 7892 w 10000"/>
              <a:gd name="connsiteY223-8022" fmla="*/ 1098 h 10000"/>
              <a:gd name="connsiteX224-8023" fmla="*/ 7883 w 10000"/>
              <a:gd name="connsiteY224-8024" fmla="*/ 969 h 10000"/>
              <a:gd name="connsiteX225-8025" fmla="*/ 7885 w 10000"/>
              <a:gd name="connsiteY225-8026" fmla="*/ 845 h 10000"/>
              <a:gd name="connsiteX226-8027" fmla="*/ 7903 w 10000"/>
              <a:gd name="connsiteY226-8028" fmla="*/ 727 h 10000"/>
              <a:gd name="connsiteX227-8029" fmla="*/ 7934 w 10000"/>
              <a:gd name="connsiteY227-8030" fmla="*/ 649 h 10000"/>
              <a:gd name="connsiteX228-8031" fmla="*/ 7958 w 10000"/>
              <a:gd name="connsiteY228-8032" fmla="*/ 601 h 10000"/>
              <a:gd name="connsiteX229-8033" fmla="*/ 7992 w 10000"/>
              <a:gd name="connsiteY229-8034" fmla="*/ 558 h 10000"/>
              <a:gd name="connsiteX230-8035" fmla="*/ 8030 w 10000"/>
              <a:gd name="connsiteY230-8036" fmla="*/ 522 h 10000"/>
              <a:gd name="connsiteX231-8037" fmla="*/ 8050 w 10000"/>
              <a:gd name="connsiteY231-8038" fmla="*/ 507 h 10000"/>
              <a:gd name="connsiteX232-8039" fmla="*/ 8088 w 10000"/>
              <a:gd name="connsiteY232-8040" fmla="*/ 485 h 10000"/>
              <a:gd name="connsiteX233-8041" fmla="*/ 8159 w 10000"/>
              <a:gd name="connsiteY233-8042" fmla="*/ 470 h 10000"/>
              <a:gd name="connsiteX234-8043" fmla="*/ 8229 w 10000"/>
              <a:gd name="connsiteY234-8044" fmla="*/ 479 h 10000"/>
              <a:gd name="connsiteX235-8045" fmla="*/ 8301 w 10000"/>
              <a:gd name="connsiteY235-8046" fmla="*/ 515 h 10000"/>
              <a:gd name="connsiteX236-8047" fmla="*/ 8370 w 10000"/>
              <a:gd name="connsiteY236-8048" fmla="*/ 564 h 10000"/>
              <a:gd name="connsiteX237-8049" fmla="*/ 8433 w 10000"/>
              <a:gd name="connsiteY237-8050" fmla="*/ 629 h 10000"/>
              <a:gd name="connsiteX238-8051" fmla="*/ 8490 w 10000"/>
              <a:gd name="connsiteY238-8052" fmla="*/ 704 h 10000"/>
              <a:gd name="connsiteX239-8053" fmla="*/ 8538 w 10000"/>
              <a:gd name="connsiteY239-8054" fmla="*/ 780 h 10000"/>
              <a:gd name="connsiteX240-8055" fmla="*/ 8559 w 10000"/>
              <a:gd name="connsiteY240-8056" fmla="*/ 818 h 10000"/>
              <a:gd name="connsiteX241-8057" fmla="*/ 8645 w 10000"/>
              <a:gd name="connsiteY241-8058" fmla="*/ 1003 h 10000"/>
              <a:gd name="connsiteX242-8059" fmla="*/ 8792 w 10000"/>
              <a:gd name="connsiteY242-8060" fmla="*/ 1307 h 10000"/>
              <a:gd name="connsiteX243-8061" fmla="*/ 8868 w 10000"/>
              <a:gd name="connsiteY243-8062" fmla="*/ 1441 h 10000"/>
              <a:gd name="connsiteX244-8063" fmla="*/ 8925 w 10000"/>
              <a:gd name="connsiteY244-8064" fmla="*/ 1521 h 10000"/>
              <a:gd name="connsiteX245-8065" fmla="*/ 8982 w 10000"/>
              <a:gd name="connsiteY245-8066" fmla="*/ 1592 h 10000"/>
              <a:gd name="connsiteX246-8067" fmla="*/ 9039 w 10000"/>
              <a:gd name="connsiteY246-8068" fmla="*/ 1642 h 10000"/>
              <a:gd name="connsiteX247-8069" fmla="*/ 9103 w 10000"/>
              <a:gd name="connsiteY247-8070" fmla="*/ 1676 h 10000"/>
              <a:gd name="connsiteX248-8071" fmla="*/ 9168 w 10000"/>
              <a:gd name="connsiteY248-8072" fmla="*/ 1690 h 10000"/>
              <a:gd name="connsiteX249-8073" fmla="*/ 9236 w 10000"/>
              <a:gd name="connsiteY249-8074" fmla="*/ 1681 h 10000"/>
              <a:gd name="connsiteX250-8075" fmla="*/ 9308 w 10000"/>
              <a:gd name="connsiteY250-8076" fmla="*/ 1647 h 10000"/>
              <a:gd name="connsiteX251-8077" fmla="*/ 9384 w 10000"/>
              <a:gd name="connsiteY251-8078" fmla="*/ 1583 h 10000"/>
              <a:gd name="connsiteX252-8079" fmla="*/ 9463 w 10000"/>
              <a:gd name="connsiteY252-8080" fmla="*/ 1486 h 10000"/>
              <a:gd name="connsiteX253-8081" fmla="*/ 9504 w 10000"/>
              <a:gd name="connsiteY253-8082" fmla="*/ 1425 h 10000"/>
              <a:gd name="connsiteX254-8083" fmla="*/ 9544 w 10000"/>
              <a:gd name="connsiteY254-8084" fmla="*/ 1356 h 10000"/>
              <a:gd name="connsiteX255-8085" fmla="*/ 9614 w 10000"/>
              <a:gd name="connsiteY255-8086" fmla="*/ 1210 h 10000"/>
              <a:gd name="connsiteX256-8087" fmla="*/ 9672 w 10000"/>
              <a:gd name="connsiteY256-8088" fmla="*/ 1047 h 10000"/>
              <a:gd name="connsiteX257-8089" fmla="*/ 9722 w 10000"/>
              <a:gd name="connsiteY257-8090" fmla="*/ 880 h 10000"/>
              <a:gd name="connsiteX258-8091" fmla="*/ 9743 w 10000"/>
              <a:gd name="connsiteY258-8092" fmla="*/ 796 h 10000"/>
              <a:gd name="connsiteX259-8093" fmla="*/ 9795 w 10000"/>
              <a:gd name="connsiteY259-8094" fmla="*/ 595 h 10000"/>
              <a:gd name="connsiteX260-8095" fmla="*/ 9884 w 10000"/>
              <a:gd name="connsiteY260-8096" fmla="*/ 283 h 10000"/>
              <a:gd name="connsiteX261-8097" fmla="*/ 9955 w 10000"/>
              <a:gd name="connsiteY261-8098" fmla="*/ 89 h 10000"/>
              <a:gd name="connsiteX262-8099" fmla="*/ 10000 w 10000"/>
              <a:gd name="connsiteY262-810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Lst>
            <a:rect l="l" t="t" r="r" b="b"/>
            <a:pathLst>
              <a:path w="10000" h="10000">
                <a:moveTo>
                  <a:pt x="905" y="9038"/>
                </a:moveTo>
                <a:cubicBezTo>
                  <a:pt x="913" y="8997"/>
                  <a:pt x="919" y="8960"/>
                  <a:pt x="926" y="8920"/>
                </a:cubicBezTo>
                <a:cubicBezTo>
                  <a:pt x="931" y="8887"/>
                  <a:pt x="938" y="8857"/>
                  <a:pt x="942" y="8824"/>
                </a:cubicBezTo>
                <a:cubicBezTo>
                  <a:pt x="947" y="8762"/>
                  <a:pt x="952" y="8697"/>
                  <a:pt x="958" y="8630"/>
                </a:cubicBezTo>
                <a:cubicBezTo>
                  <a:pt x="960" y="8566"/>
                  <a:pt x="960" y="8502"/>
                  <a:pt x="961" y="8440"/>
                </a:cubicBezTo>
                <a:cubicBezTo>
                  <a:pt x="955" y="8374"/>
                  <a:pt x="949" y="8311"/>
                  <a:pt x="944" y="8247"/>
                </a:cubicBezTo>
                <a:cubicBezTo>
                  <a:pt x="932" y="8184"/>
                  <a:pt x="922" y="8123"/>
                  <a:pt x="912" y="8062"/>
                </a:cubicBezTo>
                <a:cubicBezTo>
                  <a:pt x="896" y="8001"/>
                  <a:pt x="877" y="7942"/>
                  <a:pt x="861" y="7883"/>
                </a:cubicBezTo>
                <a:cubicBezTo>
                  <a:pt x="839" y="7829"/>
                  <a:pt x="818" y="7771"/>
                  <a:pt x="795" y="7718"/>
                </a:cubicBezTo>
                <a:cubicBezTo>
                  <a:pt x="767" y="7665"/>
                  <a:pt x="736" y="7615"/>
                  <a:pt x="709" y="7561"/>
                </a:cubicBezTo>
                <a:cubicBezTo>
                  <a:pt x="692" y="7538"/>
                  <a:pt x="675" y="7513"/>
                  <a:pt x="657" y="7487"/>
                </a:cubicBezTo>
                <a:cubicBezTo>
                  <a:pt x="646" y="7474"/>
                  <a:pt x="636" y="7459"/>
                  <a:pt x="625" y="7446"/>
                </a:cubicBezTo>
                <a:cubicBezTo>
                  <a:pt x="602" y="7422"/>
                  <a:pt x="580" y="7400"/>
                  <a:pt x="557" y="7379"/>
                </a:cubicBezTo>
                <a:cubicBezTo>
                  <a:pt x="535" y="7364"/>
                  <a:pt x="513" y="7346"/>
                  <a:pt x="492" y="7330"/>
                </a:cubicBezTo>
                <a:lnTo>
                  <a:pt x="427" y="7301"/>
                </a:lnTo>
                <a:cubicBezTo>
                  <a:pt x="405" y="7297"/>
                  <a:pt x="385" y="7294"/>
                  <a:pt x="365" y="7290"/>
                </a:cubicBezTo>
                <a:cubicBezTo>
                  <a:pt x="344" y="7292"/>
                  <a:pt x="323" y="7293"/>
                  <a:pt x="304" y="7295"/>
                </a:cubicBezTo>
                <a:cubicBezTo>
                  <a:pt x="284" y="7301"/>
                  <a:pt x="264" y="7309"/>
                  <a:pt x="245" y="7315"/>
                </a:cubicBezTo>
                <a:cubicBezTo>
                  <a:pt x="228" y="7327"/>
                  <a:pt x="210" y="7337"/>
                  <a:pt x="191" y="7350"/>
                </a:cubicBezTo>
                <a:cubicBezTo>
                  <a:pt x="177" y="7367"/>
                  <a:pt x="161" y="7382"/>
                  <a:pt x="144" y="7397"/>
                </a:cubicBezTo>
                <a:cubicBezTo>
                  <a:pt x="129" y="7418"/>
                  <a:pt x="115" y="7440"/>
                  <a:pt x="101" y="7461"/>
                </a:cubicBezTo>
                <a:cubicBezTo>
                  <a:pt x="89" y="7486"/>
                  <a:pt x="77" y="7512"/>
                  <a:pt x="66" y="7537"/>
                </a:cubicBezTo>
                <a:cubicBezTo>
                  <a:pt x="55" y="7565"/>
                  <a:pt x="47" y="7593"/>
                  <a:pt x="35" y="7622"/>
                </a:cubicBezTo>
                <a:cubicBezTo>
                  <a:pt x="29" y="7652"/>
                  <a:pt x="22" y="7686"/>
                  <a:pt x="16" y="7718"/>
                </a:cubicBezTo>
                <a:cubicBezTo>
                  <a:pt x="11" y="7751"/>
                  <a:pt x="8" y="7782"/>
                  <a:pt x="3" y="7819"/>
                </a:cubicBezTo>
                <a:cubicBezTo>
                  <a:pt x="2" y="7854"/>
                  <a:pt x="1" y="7893"/>
                  <a:pt x="0" y="7929"/>
                </a:cubicBezTo>
                <a:cubicBezTo>
                  <a:pt x="2" y="7970"/>
                  <a:pt x="5" y="8005"/>
                  <a:pt x="7" y="8045"/>
                </a:cubicBezTo>
                <a:cubicBezTo>
                  <a:pt x="9" y="8066"/>
                  <a:pt x="11" y="8085"/>
                  <a:pt x="14" y="8104"/>
                </a:cubicBezTo>
                <a:cubicBezTo>
                  <a:pt x="19" y="8138"/>
                  <a:pt x="24" y="8173"/>
                  <a:pt x="29" y="8207"/>
                </a:cubicBezTo>
                <a:cubicBezTo>
                  <a:pt x="45" y="8271"/>
                  <a:pt x="60" y="8338"/>
                  <a:pt x="76" y="8401"/>
                </a:cubicBezTo>
                <a:cubicBezTo>
                  <a:pt x="97" y="8466"/>
                  <a:pt x="117" y="8527"/>
                  <a:pt x="138" y="8592"/>
                </a:cubicBezTo>
                <a:cubicBezTo>
                  <a:pt x="163" y="8649"/>
                  <a:pt x="187" y="8711"/>
                  <a:pt x="214" y="8773"/>
                </a:cubicBezTo>
                <a:cubicBezTo>
                  <a:pt x="243" y="8826"/>
                  <a:pt x="272" y="8883"/>
                  <a:pt x="304" y="8941"/>
                </a:cubicBezTo>
                <a:cubicBezTo>
                  <a:pt x="335" y="8993"/>
                  <a:pt x="370" y="9049"/>
                  <a:pt x="401" y="9100"/>
                </a:cubicBezTo>
                <a:cubicBezTo>
                  <a:pt x="438" y="9151"/>
                  <a:pt x="476" y="9202"/>
                  <a:pt x="510" y="9250"/>
                </a:cubicBezTo>
                <a:lnTo>
                  <a:pt x="630" y="9389"/>
                </a:lnTo>
                <a:cubicBezTo>
                  <a:pt x="671" y="9432"/>
                  <a:pt x="713" y="9474"/>
                  <a:pt x="754" y="9518"/>
                </a:cubicBezTo>
                <a:lnTo>
                  <a:pt x="886" y="9628"/>
                </a:lnTo>
                <a:cubicBezTo>
                  <a:pt x="930" y="9664"/>
                  <a:pt x="975" y="9694"/>
                  <a:pt x="1019" y="9727"/>
                </a:cubicBezTo>
                <a:lnTo>
                  <a:pt x="1157" y="9813"/>
                </a:lnTo>
                <a:cubicBezTo>
                  <a:pt x="1203" y="9836"/>
                  <a:pt x="1247" y="9862"/>
                  <a:pt x="1294" y="9884"/>
                </a:cubicBezTo>
                <a:lnTo>
                  <a:pt x="1434" y="9939"/>
                </a:lnTo>
                <a:lnTo>
                  <a:pt x="1571" y="9975"/>
                </a:lnTo>
                <a:lnTo>
                  <a:pt x="1705" y="9999"/>
                </a:lnTo>
                <a:cubicBezTo>
                  <a:pt x="1727" y="9999"/>
                  <a:pt x="1747" y="10000"/>
                  <a:pt x="1769" y="10000"/>
                </a:cubicBezTo>
                <a:cubicBezTo>
                  <a:pt x="1795" y="10000"/>
                  <a:pt x="1819" y="9999"/>
                  <a:pt x="1844" y="9999"/>
                </a:cubicBezTo>
                <a:lnTo>
                  <a:pt x="1992" y="9974"/>
                </a:lnTo>
                <a:lnTo>
                  <a:pt x="2129" y="9923"/>
                </a:lnTo>
                <a:cubicBezTo>
                  <a:pt x="2174" y="9896"/>
                  <a:pt x="2220" y="9871"/>
                  <a:pt x="2263" y="9844"/>
                </a:cubicBezTo>
                <a:cubicBezTo>
                  <a:pt x="2303" y="9808"/>
                  <a:pt x="2343" y="9776"/>
                  <a:pt x="2382" y="9741"/>
                </a:cubicBezTo>
                <a:cubicBezTo>
                  <a:pt x="2418" y="9695"/>
                  <a:pt x="2455" y="9651"/>
                  <a:pt x="2491" y="9606"/>
                </a:cubicBezTo>
                <a:cubicBezTo>
                  <a:pt x="2514" y="9568"/>
                  <a:pt x="2538" y="9531"/>
                  <a:pt x="2561" y="9490"/>
                </a:cubicBezTo>
                <a:cubicBezTo>
                  <a:pt x="2574" y="9463"/>
                  <a:pt x="2589" y="9432"/>
                  <a:pt x="2602" y="9404"/>
                </a:cubicBezTo>
                <a:cubicBezTo>
                  <a:pt x="2615" y="9374"/>
                  <a:pt x="2628" y="9342"/>
                  <a:pt x="2639" y="9312"/>
                </a:cubicBezTo>
                <a:cubicBezTo>
                  <a:pt x="2649" y="9278"/>
                  <a:pt x="2662" y="9246"/>
                  <a:pt x="2674" y="9213"/>
                </a:cubicBezTo>
                <a:cubicBezTo>
                  <a:pt x="2678" y="9195"/>
                  <a:pt x="2683" y="9178"/>
                  <a:pt x="2687" y="9159"/>
                </a:cubicBezTo>
                <a:cubicBezTo>
                  <a:pt x="2693" y="9132"/>
                  <a:pt x="2699" y="9103"/>
                  <a:pt x="2706" y="9076"/>
                </a:cubicBezTo>
                <a:cubicBezTo>
                  <a:pt x="2714" y="9019"/>
                  <a:pt x="2725" y="8966"/>
                  <a:pt x="2736" y="8911"/>
                </a:cubicBezTo>
                <a:cubicBezTo>
                  <a:pt x="2741" y="8859"/>
                  <a:pt x="2745" y="8808"/>
                  <a:pt x="2750" y="8757"/>
                </a:cubicBezTo>
                <a:cubicBezTo>
                  <a:pt x="2752" y="8707"/>
                  <a:pt x="2753" y="8655"/>
                  <a:pt x="2754" y="8606"/>
                </a:cubicBezTo>
                <a:cubicBezTo>
                  <a:pt x="2752" y="8558"/>
                  <a:pt x="2748" y="8510"/>
                  <a:pt x="2746" y="8462"/>
                </a:cubicBezTo>
                <a:cubicBezTo>
                  <a:pt x="2741" y="8414"/>
                  <a:pt x="2734" y="8368"/>
                  <a:pt x="2727" y="8322"/>
                </a:cubicBezTo>
                <a:cubicBezTo>
                  <a:pt x="2719" y="8276"/>
                  <a:pt x="2709" y="8231"/>
                  <a:pt x="2700" y="8183"/>
                </a:cubicBezTo>
                <a:cubicBezTo>
                  <a:pt x="2689" y="8139"/>
                  <a:pt x="2678" y="8094"/>
                  <a:pt x="2665" y="8051"/>
                </a:cubicBezTo>
                <a:cubicBezTo>
                  <a:pt x="2643" y="7986"/>
                  <a:pt x="2623" y="7920"/>
                  <a:pt x="2600" y="7855"/>
                </a:cubicBezTo>
                <a:cubicBezTo>
                  <a:pt x="2565" y="7770"/>
                  <a:pt x="2531" y="7684"/>
                  <a:pt x="2496" y="7598"/>
                </a:cubicBezTo>
                <a:cubicBezTo>
                  <a:pt x="2436" y="7471"/>
                  <a:pt x="2377" y="7343"/>
                  <a:pt x="2319" y="7218"/>
                </a:cubicBezTo>
                <a:lnTo>
                  <a:pt x="2199" y="6951"/>
                </a:lnTo>
                <a:cubicBezTo>
                  <a:pt x="2145" y="6832"/>
                  <a:pt x="2088" y="6711"/>
                  <a:pt x="2032" y="6592"/>
                </a:cubicBezTo>
                <a:cubicBezTo>
                  <a:pt x="1931" y="6372"/>
                  <a:pt x="1829" y="6154"/>
                  <a:pt x="1728" y="5935"/>
                </a:cubicBezTo>
                <a:cubicBezTo>
                  <a:pt x="1677" y="5818"/>
                  <a:pt x="1629" y="5700"/>
                  <a:pt x="1579" y="5579"/>
                </a:cubicBezTo>
                <a:cubicBezTo>
                  <a:pt x="1545" y="5496"/>
                  <a:pt x="1516" y="5418"/>
                  <a:pt x="1484" y="5336"/>
                </a:cubicBezTo>
                <a:cubicBezTo>
                  <a:pt x="1455" y="5253"/>
                  <a:pt x="1429" y="5171"/>
                  <a:pt x="1399" y="5090"/>
                </a:cubicBezTo>
                <a:cubicBezTo>
                  <a:pt x="1377" y="5006"/>
                  <a:pt x="1352" y="4925"/>
                  <a:pt x="1327" y="4843"/>
                </a:cubicBezTo>
                <a:cubicBezTo>
                  <a:pt x="1310" y="4758"/>
                  <a:pt x="1290" y="4676"/>
                  <a:pt x="1272" y="4593"/>
                </a:cubicBezTo>
                <a:cubicBezTo>
                  <a:pt x="1257" y="4510"/>
                  <a:pt x="1244" y="4427"/>
                  <a:pt x="1232" y="4346"/>
                </a:cubicBezTo>
                <a:cubicBezTo>
                  <a:pt x="1225" y="4264"/>
                  <a:pt x="1219" y="4186"/>
                  <a:pt x="1213" y="4105"/>
                </a:cubicBezTo>
                <a:cubicBezTo>
                  <a:pt x="1214" y="4047"/>
                  <a:pt x="1215" y="3986"/>
                  <a:pt x="1216" y="3926"/>
                </a:cubicBezTo>
                <a:cubicBezTo>
                  <a:pt x="1219" y="3888"/>
                  <a:pt x="1221" y="3851"/>
                  <a:pt x="1225" y="3812"/>
                </a:cubicBezTo>
                <a:cubicBezTo>
                  <a:pt x="1231" y="3773"/>
                  <a:pt x="1236" y="3735"/>
                  <a:pt x="1241" y="3697"/>
                </a:cubicBezTo>
                <a:cubicBezTo>
                  <a:pt x="1248" y="3660"/>
                  <a:pt x="1257" y="3622"/>
                  <a:pt x="1267" y="3586"/>
                </a:cubicBezTo>
                <a:cubicBezTo>
                  <a:pt x="1276" y="3547"/>
                  <a:pt x="1286" y="3512"/>
                  <a:pt x="1296" y="3474"/>
                </a:cubicBezTo>
                <a:cubicBezTo>
                  <a:pt x="1308" y="3440"/>
                  <a:pt x="1321" y="3402"/>
                  <a:pt x="1337" y="3368"/>
                </a:cubicBezTo>
                <a:cubicBezTo>
                  <a:pt x="1344" y="3352"/>
                  <a:pt x="1350" y="3335"/>
                  <a:pt x="1359" y="3317"/>
                </a:cubicBezTo>
                <a:cubicBezTo>
                  <a:pt x="1371" y="3293"/>
                  <a:pt x="1381" y="3267"/>
                  <a:pt x="1392" y="3243"/>
                </a:cubicBezTo>
                <a:cubicBezTo>
                  <a:pt x="1419" y="3199"/>
                  <a:pt x="1445" y="3160"/>
                  <a:pt x="1470" y="3119"/>
                </a:cubicBezTo>
                <a:cubicBezTo>
                  <a:pt x="1502" y="3082"/>
                  <a:pt x="1530" y="3046"/>
                  <a:pt x="1560" y="3008"/>
                </a:cubicBezTo>
                <a:cubicBezTo>
                  <a:pt x="1592" y="2980"/>
                  <a:pt x="1624" y="2949"/>
                  <a:pt x="1657" y="2919"/>
                </a:cubicBezTo>
                <a:lnTo>
                  <a:pt x="1762" y="2844"/>
                </a:lnTo>
                <a:cubicBezTo>
                  <a:pt x="1800" y="2825"/>
                  <a:pt x="1837" y="2801"/>
                  <a:pt x="1874" y="2783"/>
                </a:cubicBezTo>
                <a:cubicBezTo>
                  <a:pt x="1914" y="2769"/>
                  <a:pt x="1952" y="2755"/>
                  <a:pt x="1992" y="2742"/>
                </a:cubicBezTo>
                <a:cubicBezTo>
                  <a:pt x="2031" y="2730"/>
                  <a:pt x="2071" y="2721"/>
                  <a:pt x="2110" y="2711"/>
                </a:cubicBezTo>
                <a:lnTo>
                  <a:pt x="2234" y="2694"/>
                </a:lnTo>
                <a:lnTo>
                  <a:pt x="2359" y="2689"/>
                </a:lnTo>
                <a:lnTo>
                  <a:pt x="2485" y="2695"/>
                </a:lnTo>
                <a:lnTo>
                  <a:pt x="2607" y="2713"/>
                </a:lnTo>
                <a:cubicBezTo>
                  <a:pt x="2646" y="2723"/>
                  <a:pt x="2687" y="2731"/>
                  <a:pt x="2727" y="2742"/>
                </a:cubicBezTo>
                <a:cubicBezTo>
                  <a:pt x="2767" y="2753"/>
                  <a:pt x="2806" y="2765"/>
                  <a:pt x="2844" y="2777"/>
                </a:cubicBezTo>
                <a:cubicBezTo>
                  <a:pt x="2883" y="2790"/>
                  <a:pt x="2919" y="2804"/>
                  <a:pt x="2957" y="2822"/>
                </a:cubicBezTo>
                <a:cubicBezTo>
                  <a:pt x="2992" y="2839"/>
                  <a:pt x="3026" y="2857"/>
                  <a:pt x="3061" y="2876"/>
                </a:cubicBezTo>
                <a:cubicBezTo>
                  <a:pt x="3078" y="2885"/>
                  <a:pt x="3094" y="2896"/>
                  <a:pt x="3113" y="2905"/>
                </a:cubicBezTo>
                <a:cubicBezTo>
                  <a:pt x="3131" y="2917"/>
                  <a:pt x="3151" y="2928"/>
                  <a:pt x="3168" y="2939"/>
                </a:cubicBezTo>
                <a:cubicBezTo>
                  <a:pt x="3206" y="2969"/>
                  <a:pt x="3244" y="2993"/>
                  <a:pt x="3282" y="3020"/>
                </a:cubicBezTo>
                <a:cubicBezTo>
                  <a:pt x="3318" y="3050"/>
                  <a:pt x="3353" y="3080"/>
                  <a:pt x="3389" y="3108"/>
                </a:cubicBezTo>
                <a:cubicBezTo>
                  <a:pt x="3424" y="3140"/>
                  <a:pt x="3460" y="3171"/>
                  <a:pt x="3495" y="3203"/>
                </a:cubicBezTo>
                <a:cubicBezTo>
                  <a:pt x="3547" y="3257"/>
                  <a:pt x="3597" y="3312"/>
                  <a:pt x="3648" y="3364"/>
                </a:cubicBezTo>
                <a:cubicBezTo>
                  <a:pt x="3713" y="3443"/>
                  <a:pt x="3777" y="3523"/>
                  <a:pt x="3842" y="3602"/>
                </a:cubicBezTo>
                <a:lnTo>
                  <a:pt x="4016" y="3864"/>
                </a:lnTo>
                <a:cubicBezTo>
                  <a:pt x="4069" y="3959"/>
                  <a:pt x="4122" y="4054"/>
                  <a:pt x="4176" y="4148"/>
                </a:cubicBezTo>
                <a:cubicBezTo>
                  <a:pt x="4222" y="4248"/>
                  <a:pt x="4271" y="4350"/>
                  <a:pt x="4321" y="4450"/>
                </a:cubicBezTo>
                <a:cubicBezTo>
                  <a:pt x="4360" y="4556"/>
                  <a:pt x="4401" y="4660"/>
                  <a:pt x="4442" y="4763"/>
                </a:cubicBezTo>
                <a:cubicBezTo>
                  <a:pt x="4461" y="4819"/>
                  <a:pt x="4478" y="4873"/>
                  <a:pt x="4494" y="4928"/>
                </a:cubicBezTo>
                <a:cubicBezTo>
                  <a:pt x="4508" y="4968"/>
                  <a:pt x="4523" y="5007"/>
                  <a:pt x="4534" y="5048"/>
                </a:cubicBezTo>
                <a:cubicBezTo>
                  <a:pt x="4553" y="5130"/>
                  <a:pt x="4578" y="5212"/>
                  <a:pt x="4599" y="5296"/>
                </a:cubicBezTo>
                <a:cubicBezTo>
                  <a:pt x="4615" y="5378"/>
                  <a:pt x="4633" y="5462"/>
                  <a:pt x="4653" y="5547"/>
                </a:cubicBezTo>
                <a:cubicBezTo>
                  <a:pt x="4669" y="5632"/>
                  <a:pt x="4682" y="5716"/>
                  <a:pt x="4697" y="5800"/>
                </a:cubicBezTo>
                <a:cubicBezTo>
                  <a:pt x="4717" y="5927"/>
                  <a:pt x="4738" y="6057"/>
                  <a:pt x="4756" y="6184"/>
                </a:cubicBezTo>
                <a:cubicBezTo>
                  <a:pt x="4781" y="6355"/>
                  <a:pt x="4806" y="6529"/>
                  <a:pt x="4829" y="6698"/>
                </a:cubicBezTo>
                <a:cubicBezTo>
                  <a:pt x="4849" y="6826"/>
                  <a:pt x="4866" y="6952"/>
                  <a:pt x="4888" y="7078"/>
                </a:cubicBezTo>
                <a:cubicBezTo>
                  <a:pt x="4903" y="7161"/>
                  <a:pt x="4918" y="7245"/>
                  <a:pt x="4933" y="7328"/>
                </a:cubicBezTo>
                <a:cubicBezTo>
                  <a:pt x="4951" y="7409"/>
                  <a:pt x="4971" y="7490"/>
                  <a:pt x="4988" y="7573"/>
                </a:cubicBezTo>
                <a:cubicBezTo>
                  <a:pt x="5007" y="7652"/>
                  <a:pt x="5030" y="7734"/>
                  <a:pt x="5052" y="7816"/>
                </a:cubicBezTo>
                <a:cubicBezTo>
                  <a:pt x="5075" y="7892"/>
                  <a:pt x="5103" y="7973"/>
                  <a:pt x="5128" y="8050"/>
                </a:cubicBezTo>
                <a:cubicBezTo>
                  <a:pt x="5158" y="8124"/>
                  <a:pt x="5189" y="8199"/>
                  <a:pt x="5218" y="8273"/>
                </a:cubicBezTo>
                <a:cubicBezTo>
                  <a:pt x="5256" y="8347"/>
                  <a:pt x="5291" y="8421"/>
                  <a:pt x="5328" y="8493"/>
                </a:cubicBezTo>
                <a:cubicBezTo>
                  <a:pt x="5370" y="8563"/>
                  <a:pt x="5413" y="8632"/>
                  <a:pt x="5455" y="8701"/>
                </a:cubicBezTo>
                <a:cubicBezTo>
                  <a:pt x="5479" y="8733"/>
                  <a:pt x="5503" y="8768"/>
                  <a:pt x="5527" y="8800"/>
                </a:cubicBezTo>
                <a:cubicBezTo>
                  <a:pt x="5538" y="8814"/>
                  <a:pt x="5548" y="8828"/>
                  <a:pt x="5558" y="8842"/>
                </a:cubicBezTo>
                <a:cubicBezTo>
                  <a:pt x="5581" y="8866"/>
                  <a:pt x="5602" y="8891"/>
                  <a:pt x="5626" y="8916"/>
                </a:cubicBezTo>
                <a:cubicBezTo>
                  <a:pt x="5647" y="8939"/>
                  <a:pt x="5670" y="8959"/>
                  <a:pt x="5693" y="8981"/>
                </a:cubicBezTo>
                <a:cubicBezTo>
                  <a:pt x="5716" y="8998"/>
                  <a:pt x="5738" y="9017"/>
                  <a:pt x="5762" y="9037"/>
                </a:cubicBezTo>
                <a:cubicBezTo>
                  <a:pt x="5785" y="9052"/>
                  <a:pt x="5806" y="9066"/>
                  <a:pt x="5830" y="9079"/>
                </a:cubicBezTo>
                <a:cubicBezTo>
                  <a:pt x="5854" y="9089"/>
                  <a:pt x="5877" y="9101"/>
                  <a:pt x="5901" y="9111"/>
                </a:cubicBezTo>
                <a:lnTo>
                  <a:pt x="5971" y="9135"/>
                </a:lnTo>
                <a:cubicBezTo>
                  <a:pt x="5995" y="9139"/>
                  <a:pt x="6019" y="9144"/>
                  <a:pt x="6043" y="9148"/>
                </a:cubicBezTo>
                <a:lnTo>
                  <a:pt x="6114" y="9148"/>
                </a:lnTo>
                <a:cubicBezTo>
                  <a:pt x="6137" y="9145"/>
                  <a:pt x="6163" y="9143"/>
                  <a:pt x="6185" y="9139"/>
                </a:cubicBezTo>
                <a:cubicBezTo>
                  <a:pt x="6209" y="9132"/>
                  <a:pt x="6232" y="9124"/>
                  <a:pt x="6256" y="9117"/>
                </a:cubicBezTo>
                <a:cubicBezTo>
                  <a:pt x="6281" y="9107"/>
                  <a:pt x="6304" y="9096"/>
                  <a:pt x="6326" y="9087"/>
                </a:cubicBezTo>
                <a:cubicBezTo>
                  <a:pt x="6352" y="9075"/>
                  <a:pt x="6374" y="9062"/>
                  <a:pt x="6397" y="9050"/>
                </a:cubicBezTo>
                <a:cubicBezTo>
                  <a:pt x="6423" y="9032"/>
                  <a:pt x="6444" y="9011"/>
                  <a:pt x="6466" y="8995"/>
                </a:cubicBezTo>
                <a:cubicBezTo>
                  <a:pt x="6490" y="8976"/>
                  <a:pt x="6514" y="8955"/>
                  <a:pt x="6535" y="8934"/>
                </a:cubicBezTo>
                <a:cubicBezTo>
                  <a:pt x="6558" y="8910"/>
                  <a:pt x="6580" y="8884"/>
                  <a:pt x="6603" y="8861"/>
                </a:cubicBezTo>
                <a:cubicBezTo>
                  <a:pt x="6616" y="8848"/>
                  <a:pt x="6627" y="8834"/>
                  <a:pt x="6637" y="8820"/>
                </a:cubicBezTo>
                <a:cubicBezTo>
                  <a:pt x="6648" y="8807"/>
                  <a:pt x="6657" y="8795"/>
                  <a:pt x="6667" y="8783"/>
                </a:cubicBezTo>
                <a:cubicBezTo>
                  <a:pt x="6685" y="8755"/>
                  <a:pt x="6703" y="8729"/>
                  <a:pt x="6721" y="8704"/>
                </a:cubicBezTo>
                <a:cubicBezTo>
                  <a:pt x="6736" y="8675"/>
                  <a:pt x="6751" y="8646"/>
                  <a:pt x="6766" y="8618"/>
                </a:cubicBezTo>
                <a:cubicBezTo>
                  <a:pt x="6779" y="8591"/>
                  <a:pt x="6792" y="8559"/>
                  <a:pt x="6805" y="8531"/>
                </a:cubicBezTo>
                <a:cubicBezTo>
                  <a:pt x="6822" y="8483"/>
                  <a:pt x="6838" y="8442"/>
                  <a:pt x="6853" y="8393"/>
                </a:cubicBezTo>
                <a:cubicBezTo>
                  <a:pt x="6869" y="8331"/>
                  <a:pt x="6885" y="8264"/>
                  <a:pt x="6901" y="8201"/>
                </a:cubicBezTo>
                <a:cubicBezTo>
                  <a:pt x="6910" y="8134"/>
                  <a:pt x="6920" y="8069"/>
                  <a:pt x="6931" y="8001"/>
                </a:cubicBezTo>
                <a:cubicBezTo>
                  <a:pt x="6937" y="7932"/>
                  <a:pt x="6945" y="7863"/>
                  <a:pt x="6950" y="7793"/>
                </a:cubicBezTo>
                <a:cubicBezTo>
                  <a:pt x="6955" y="7689"/>
                  <a:pt x="6960" y="7581"/>
                  <a:pt x="6966" y="7476"/>
                </a:cubicBezTo>
                <a:cubicBezTo>
                  <a:pt x="6969" y="7403"/>
                  <a:pt x="6971" y="7334"/>
                  <a:pt x="6974" y="7264"/>
                </a:cubicBezTo>
                <a:cubicBezTo>
                  <a:pt x="6980" y="7168"/>
                  <a:pt x="6983" y="7073"/>
                  <a:pt x="6987" y="6979"/>
                </a:cubicBezTo>
                <a:cubicBezTo>
                  <a:pt x="6991" y="6787"/>
                  <a:pt x="6996" y="6597"/>
                  <a:pt x="7001" y="6405"/>
                </a:cubicBezTo>
                <a:lnTo>
                  <a:pt x="7001" y="5829"/>
                </a:lnTo>
                <a:cubicBezTo>
                  <a:pt x="6997" y="5639"/>
                  <a:pt x="6993" y="5447"/>
                  <a:pt x="6990" y="5256"/>
                </a:cubicBezTo>
                <a:cubicBezTo>
                  <a:pt x="6987" y="5160"/>
                  <a:pt x="6984" y="5066"/>
                  <a:pt x="6981" y="4969"/>
                </a:cubicBezTo>
                <a:cubicBezTo>
                  <a:pt x="6980" y="4946"/>
                  <a:pt x="6980" y="4925"/>
                  <a:pt x="6978" y="4903"/>
                </a:cubicBezTo>
                <a:cubicBezTo>
                  <a:pt x="6973" y="4857"/>
                  <a:pt x="6969" y="4810"/>
                  <a:pt x="6965" y="4763"/>
                </a:cubicBezTo>
                <a:cubicBezTo>
                  <a:pt x="6958" y="4720"/>
                  <a:pt x="6952" y="4675"/>
                  <a:pt x="6946" y="4630"/>
                </a:cubicBezTo>
                <a:cubicBezTo>
                  <a:pt x="6936" y="4588"/>
                  <a:pt x="6926" y="4547"/>
                  <a:pt x="6916" y="4501"/>
                </a:cubicBezTo>
                <a:cubicBezTo>
                  <a:pt x="6906" y="4459"/>
                  <a:pt x="6897" y="4415"/>
                  <a:pt x="6885" y="4375"/>
                </a:cubicBezTo>
                <a:cubicBezTo>
                  <a:pt x="6872" y="4334"/>
                  <a:pt x="6857" y="4293"/>
                  <a:pt x="6844" y="4253"/>
                </a:cubicBezTo>
                <a:cubicBezTo>
                  <a:pt x="6830" y="4215"/>
                  <a:pt x="6812" y="4177"/>
                  <a:pt x="6796" y="4136"/>
                </a:cubicBezTo>
                <a:cubicBezTo>
                  <a:pt x="6778" y="4101"/>
                  <a:pt x="6762" y="4066"/>
                  <a:pt x="6744" y="4027"/>
                </a:cubicBezTo>
                <a:cubicBezTo>
                  <a:pt x="6724" y="3993"/>
                  <a:pt x="6703" y="3960"/>
                  <a:pt x="6684" y="3926"/>
                </a:cubicBezTo>
                <a:cubicBezTo>
                  <a:pt x="6662" y="3896"/>
                  <a:pt x="6639" y="3864"/>
                  <a:pt x="6619" y="3835"/>
                </a:cubicBezTo>
                <a:cubicBezTo>
                  <a:pt x="6595" y="3805"/>
                  <a:pt x="6574" y="3777"/>
                  <a:pt x="6547" y="3751"/>
                </a:cubicBezTo>
                <a:cubicBezTo>
                  <a:pt x="6523" y="3725"/>
                  <a:pt x="6498" y="3701"/>
                  <a:pt x="6470" y="3676"/>
                </a:cubicBezTo>
                <a:cubicBezTo>
                  <a:pt x="6445" y="3655"/>
                  <a:pt x="6419" y="3635"/>
                  <a:pt x="6390" y="3614"/>
                </a:cubicBezTo>
                <a:cubicBezTo>
                  <a:pt x="6361" y="3597"/>
                  <a:pt x="6333" y="3578"/>
                  <a:pt x="6304" y="3560"/>
                </a:cubicBezTo>
                <a:cubicBezTo>
                  <a:pt x="6271" y="3548"/>
                  <a:pt x="6242" y="3535"/>
                  <a:pt x="6212" y="3523"/>
                </a:cubicBezTo>
                <a:cubicBezTo>
                  <a:pt x="6180" y="3515"/>
                  <a:pt x="6147" y="3508"/>
                  <a:pt x="6115" y="3498"/>
                </a:cubicBezTo>
                <a:cubicBezTo>
                  <a:pt x="6100" y="3496"/>
                  <a:pt x="6082" y="3495"/>
                  <a:pt x="6064" y="3493"/>
                </a:cubicBezTo>
                <a:cubicBezTo>
                  <a:pt x="6056" y="3493"/>
                  <a:pt x="6047" y="3492"/>
                  <a:pt x="6039" y="3492"/>
                </a:cubicBezTo>
                <a:cubicBezTo>
                  <a:pt x="6021" y="3494"/>
                  <a:pt x="6003" y="3495"/>
                  <a:pt x="5986" y="3497"/>
                </a:cubicBezTo>
                <a:cubicBezTo>
                  <a:pt x="5969" y="3504"/>
                  <a:pt x="5951" y="3508"/>
                  <a:pt x="5934" y="3513"/>
                </a:cubicBezTo>
                <a:cubicBezTo>
                  <a:pt x="5916" y="3521"/>
                  <a:pt x="5900" y="3531"/>
                  <a:pt x="5884" y="3539"/>
                </a:cubicBezTo>
                <a:cubicBezTo>
                  <a:pt x="5868" y="3552"/>
                  <a:pt x="5852" y="3563"/>
                  <a:pt x="5837" y="3577"/>
                </a:cubicBezTo>
                <a:cubicBezTo>
                  <a:pt x="5823" y="3593"/>
                  <a:pt x="5809" y="3608"/>
                  <a:pt x="5796" y="3624"/>
                </a:cubicBezTo>
                <a:cubicBezTo>
                  <a:pt x="5785" y="3642"/>
                  <a:pt x="5774" y="3661"/>
                  <a:pt x="5763" y="3679"/>
                </a:cubicBezTo>
                <a:cubicBezTo>
                  <a:pt x="5754" y="3700"/>
                  <a:pt x="5745" y="3721"/>
                  <a:pt x="5738" y="3743"/>
                </a:cubicBezTo>
                <a:cubicBezTo>
                  <a:pt x="5735" y="3755"/>
                  <a:pt x="5733" y="3766"/>
                  <a:pt x="5729" y="3777"/>
                </a:cubicBezTo>
                <a:cubicBezTo>
                  <a:pt x="5728" y="3787"/>
                  <a:pt x="5726" y="3796"/>
                  <a:pt x="5725" y="3805"/>
                </a:cubicBezTo>
                <a:cubicBezTo>
                  <a:pt x="5723" y="3825"/>
                  <a:pt x="5722" y="3844"/>
                  <a:pt x="5719" y="3861"/>
                </a:cubicBezTo>
                <a:cubicBezTo>
                  <a:pt x="5720" y="3890"/>
                  <a:pt x="5723" y="3918"/>
                  <a:pt x="5724" y="3946"/>
                </a:cubicBezTo>
                <a:cubicBezTo>
                  <a:pt x="5731" y="3984"/>
                  <a:pt x="5738" y="4018"/>
                  <a:pt x="5745" y="4059"/>
                </a:cubicBezTo>
                <a:cubicBezTo>
                  <a:pt x="5760" y="4090"/>
                  <a:pt x="5774" y="4124"/>
                  <a:pt x="5786" y="4157"/>
                </a:cubicBezTo>
                <a:cubicBezTo>
                  <a:pt x="5795" y="4173"/>
                  <a:pt x="5803" y="4188"/>
                  <a:pt x="5811" y="4203"/>
                </a:cubicBezTo>
                <a:cubicBezTo>
                  <a:pt x="5829" y="4228"/>
                  <a:pt x="5844" y="4252"/>
                  <a:pt x="5860" y="4279"/>
                </a:cubicBezTo>
                <a:cubicBezTo>
                  <a:pt x="5894" y="4320"/>
                  <a:pt x="5925" y="4366"/>
                  <a:pt x="5960" y="4405"/>
                </a:cubicBezTo>
                <a:cubicBezTo>
                  <a:pt x="5993" y="4441"/>
                  <a:pt x="6028" y="4476"/>
                  <a:pt x="6061" y="4511"/>
                </a:cubicBezTo>
                <a:cubicBezTo>
                  <a:pt x="6098" y="4539"/>
                  <a:pt x="6131" y="4567"/>
                  <a:pt x="6167" y="4593"/>
                </a:cubicBezTo>
                <a:lnTo>
                  <a:pt x="6272" y="4647"/>
                </a:lnTo>
                <a:lnTo>
                  <a:pt x="6380" y="4682"/>
                </a:lnTo>
                <a:cubicBezTo>
                  <a:pt x="6418" y="4686"/>
                  <a:pt x="6451" y="4691"/>
                  <a:pt x="6488" y="4695"/>
                </a:cubicBezTo>
                <a:lnTo>
                  <a:pt x="6596" y="4685"/>
                </a:lnTo>
                <a:cubicBezTo>
                  <a:pt x="6632" y="4677"/>
                  <a:pt x="6667" y="4668"/>
                  <a:pt x="6703" y="4660"/>
                </a:cubicBezTo>
                <a:cubicBezTo>
                  <a:pt x="6739" y="4644"/>
                  <a:pt x="6774" y="4627"/>
                  <a:pt x="6810" y="4611"/>
                </a:cubicBezTo>
                <a:lnTo>
                  <a:pt x="6915" y="4552"/>
                </a:lnTo>
                <a:cubicBezTo>
                  <a:pt x="6950" y="4525"/>
                  <a:pt x="6983" y="4495"/>
                  <a:pt x="7018" y="4470"/>
                </a:cubicBezTo>
                <a:cubicBezTo>
                  <a:pt x="7050" y="4439"/>
                  <a:pt x="7083" y="4405"/>
                  <a:pt x="7116" y="4376"/>
                </a:cubicBezTo>
                <a:cubicBezTo>
                  <a:pt x="7150" y="4339"/>
                  <a:pt x="7180" y="4304"/>
                  <a:pt x="7213" y="4266"/>
                </a:cubicBezTo>
                <a:cubicBezTo>
                  <a:pt x="7245" y="4228"/>
                  <a:pt x="7274" y="4188"/>
                  <a:pt x="7306" y="4146"/>
                </a:cubicBezTo>
                <a:cubicBezTo>
                  <a:pt x="7334" y="4103"/>
                  <a:pt x="7362" y="4059"/>
                  <a:pt x="7391" y="4011"/>
                </a:cubicBezTo>
                <a:cubicBezTo>
                  <a:pt x="7407" y="3988"/>
                  <a:pt x="7420" y="3963"/>
                  <a:pt x="7433" y="3940"/>
                </a:cubicBezTo>
                <a:cubicBezTo>
                  <a:pt x="7458" y="3896"/>
                  <a:pt x="7482" y="3852"/>
                  <a:pt x="7506" y="3806"/>
                </a:cubicBezTo>
                <a:cubicBezTo>
                  <a:pt x="7552" y="3713"/>
                  <a:pt x="7595" y="3620"/>
                  <a:pt x="7640" y="3526"/>
                </a:cubicBezTo>
                <a:cubicBezTo>
                  <a:pt x="7679" y="3427"/>
                  <a:pt x="7716" y="3326"/>
                  <a:pt x="7754" y="3225"/>
                </a:cubicBezTo>
                <a:cubicBezTo>
                  <a:pt x="7777" y="3148"/>
                  <a:pt x="7802" y="3068"/>
                  <a:pt x="7825" y="2990"/>
                </a:cubicBezTo>
                <a:cubicBezTo>
                  <a:pt x="7838" y="2936"/>
                  <a:pt x="7852" y="2884"/>
                  <a:pt x="7868" y="2831"/>
                </a:cubicBezTo>
                <a:cubicBezTo>
                  <a:pt x="7878" y="2776"/>
                  <a:pt x="7889" y="2723"/>
                  <a:pt x="7900" y="2668"/>
                </a:cubicBezTo>
                <a:cubicBezTo>
                  <a:pt x="7909" y="2615"/>
                  <a:pt x="7919" y="2558"/>
                  <a:pt x="7931" y="2499"/>
                </a:cubicBezTo>
                <a:cubicBezTo>
                  <a:pt x="7938" y="2444"/>
                  <a:pt x="7945" y="2390"/>
                  <a:pt x="7952" y="2336"/>
                </a:cubicBezTo>
                <a:cubicBezTo>
                  <a:pt x="7956" y="2279"/>
                  <a:pt x="7961" y="2223"/>
                  <a:pt x="7965" y="2167"/>
                </a:cubicBezTo>
                <a:cubicBezTo>
                  <a:pt x="7967" y="2109"/>
                  <a:pt x="7971" y="2053"/>
                  <a:pt x="7973" y="1999"/>
                </a:cubicBezTo>
                <a:cubicBezTo>
                  <a:pt x="7972" y="1942"/>
                  <a:pt x="7972" y="1884"/>
                  <a:pt x="7971" y="1829"/>
                </a:cubicBezTo>
                <a:cubicBezTo>
                  <a:pt x="7968" y="1772"/>
                  <a:pt x="7965" y="1712"/>
                  <a:pt x="7963" y="1659"/>
                </a:cubicBezTo>
                <a:cubicBezTo>
                  <a:pt x="7958" y="1603"/>
                  <a:pt x="7954" y="1545"/>
                  <a:pt x="7949" y="1488"/>
                </a:cubicBezTo>
                <a:cubicBezTo>
                  <a:pt x="7945" y="1461"/>
                  <a:pt x="7941" y="1431"/>
                  <a:pt x="7937" y="1404"/>
                </a:cubicBezTo>
                <a:cubicBezTo>
                  <a:pt x="7931" y="1365"/>
                  <a:pt x="7924" y="1326"/>
                  <a:pt x="7916" y="1289"/>
                </a:cubicBezTo>
                <a:cubicBezTo>
                  <a:pt x="7908" y="1226"/>
                  <a:pt x="7900" y="1162"/>
                  <a:pt x="7892" y="1098"/>
                </a:cubicBezTo>
                <a:cubicBezTo>
                  <a:pt x="7889" y="1056"/>
                  <a:pt x="7886" y="1013"/>
                  <a:pt x="7883" y="969"/>
                </a:cubicBezTo>
                <a:cubicBezTo>
                  <a:pt x="7884" y="929"/>
                  <a:pt x="7884" y="887"/>
                  <a:pt x="7885" y="845"/>
                </a:cubicBezTo>
                <a:cubicBezTo>
                  <a:pt x="7891" y="805"/>
                  <a:pt x="7896" y="765"/>
                  <a:pt x="7903" y="727"/>
                </a:cubicBezTo>
                <a:cubicBezTo>
                  <a:pt x="7913" y="702"/>
                  <a:pt x="7922" y="677"/>
                  <a:pt x="7934" y="649"/>
                </a:cubicBezTo>
                <a:cubicBezTo>
                  <a:pt x="7942" y="632"/>
                  <a:pt x="7950" y="617"/>
                  <a:pt x="7958" y="601"/>
                </a:cubicBezTo>
                <a:cubicBezTo>
                  <a:pt x="7968" y="588"/>
                  <a:pt x="7979" y="573"/>
                  <a:pt x="7992" y="558"/>
                </a:cubicBezTo>
                <a:cubicBezTo>
                  <a:pt x="8005" y="547"/>
                  <a:pt x="8016" y="534"/>
                  <a:pt x="8030" y="522"/>
                </a:cubicBezTo>
                <a:cubicBezTo>
                  <a:pt x="8036" y="517"/>
                  <a:pt x="8043" y="513"/>
                  <a:pt x="8050" y="507"/>
                </a:cubicBezTo>
                <a:cubicBezTo>
                  <a:pt x="8065" y="498"/>
                  <a:pt x="8076" y="492"/>
                  <a:pt x="8088" y="485"/>
                </a:cubicBezTo>
                <a:cubicBezTo>
                  <a:pt x="8110" y="479"/>
                  <a:pt x="8138" y="475"/>
                  <a:pt x="8159" y="470"/>
                </a:cubicBezTo>
                <a:lnTo>
                  <a:pt x="8229" y="479"/>
                </a:lnTo>
                <a:cubicBezTo>
                  <a:pt x="8251" y="491"/>
                  <a:pt x="8279" y="503"/>
                  <a:pt x="8301" y="515"/>
                </a:cubicBezTo>
                <a:cubicBezTo>
                  <a:pt x="8325" y="530"/>
                  <a:pt x="8348" y="548"/>
                  <a:pt x="8370" y="564"/>
                </a:cubicBezTo>
                <a:cubicBezTo>
                  <a:pt x="8391" y="586"/>
                  <a:pt x="8412" y="608"/>
                  <a:pt x="8433" y="629"/>
                </a:cubicBezTo>
                <a:lnTo>
                  <a:pt x="8490" y="704"/>
                </a:lnTo>
                <a:cubicBezTo>
                  <a:pt x="8505" y="729"/>
                  <a:pt x="8523" y="754"/>
                  <a:pt x="8538" y="780"/>
                </a:cubicBezTo>
                <a:cubicBezTo>
                  <a:pt x="8544" y="793"/>
                  <a:pt x="8552" y="805"/>
                  <a:pt x="8559" y="818"/>
                </a:cubicBezTo>
                <a:cubicBezTo>
                  <a:pt x="8588" y="881"/>
                  <a:pt x="8617" y="941"/>
                  <a:pt x="8645" y="1003"/>
                </a:cubicBezTo>
                <a:cubicBezTo>
                  <a:pt x="8694" y="1105"/>
                  <a:pt x="8743" y="1207"/>
                  <a:pt x="8792" y="1307"/>
                </a:cubicBezTo>
                <a:cubicBezTo>
                  <a:pt x="8816" y="1352"/>
                  <a:pt x="8842" y="1398"/>
                  <a:pt x="8868" y="1441"/>
                </a:cubicBezTo>
                <a:cubicBezTo>
                  <a:pt x="8886" y="1468"/>
                  <a:pt x="8905" y="1493"/>
                  <a:pt x="8925" y="1521"/>
                </a:cubicBezTo>
                <a:cubicBezTo>
                  <a:pt x="8944" y="1544"/>
                  <a:pt x="8961" y="1566"/>
                  <a:pt x="8982" y="1592"/>
                </a:cubicBezTo>
                <a:cubicBezTo>
                  <a:pt x="9001" y="1609"/>
                  <a:pt x="9021" y="1624"/>
                  <a:pt x="9039" y="1642"/>
                </a:cubicBezTo>
                <a:cubicBezTo>
                  <a:pt x="9061" y="1653"/>
                  <a:pt x="9084" y="1665"/>
                  <a:pt x="9103" y="1676"/>
                </a:cubicBezTo>
                <a:cubicBezTo>
                  <a:pt x="9126" y="1680"/>
                  <a:pt x="9147" y="1685"/>
                  <a:pt x="9168" y="1690"/>
                </a:cubicBezTo>
                <a:lnTo>
                  <a:pt x="9236" y="1681"/>
                </a:lnTo>
                <a:cubicBezTo>
                  <a:pt x="9260" y="1670"/>
                  <a:pt x="9284" y="1660"/>
                  <a:pt x="9308" y="1647"/>
                </a:cubicBezTo>
                <a:cubicBezTo>
                  <a:pt x="9334" y="1626"/>
                  <a:pt x="9358" y="1606"/>
                  <a:pt x="9384" y="1583"/>
                </a:cubicBezTo>
                <a:cubicBezTo>
                  <a:pt x="9411" y="1551"/>
                  <a:pt x="9435" y="1519"/>
                  <a:pt x="9463" y="1486"/>
                </a:cubicBezTo>
                <a:cubicBezTo>
                  <a:pt x="9477" y="1466"/>
                  <a:pt x="9491" y="1445"/>
                  <a:pt x="9504" y="1425"/>
                </a:cubicBezTo>
                <a:cubicBezTo>
                  <a:pt x="9518" y="1403"/>
                  <a:pt x="9531" y="1378"/>
                  <a:pt x="9544" y="1356"/>
                </a:cubicBezTo>
                <a:cubicBezTo>
                  <a:pt x="9568" y="1307"/>
                  <a:pt x="9590" y="1256"/>
                  <a:pt x="9614" y="1210"/>
                </a:cubicBezTo>
                <a:cubicBezTo>
                  <a:pt x="9632" y="1155"/>
                  <a:pt x="9653" y="1102"/>
                  <a:pt x="9672" y="1047"/>
                </a:cubicBezTo>
                <a:cubicBezTo>
                  <a:pt x="9688" y="992"/>
                  <a:pt x="9705" y="935"/>
                  <a:pt x="9722" y="880"/>
                </a:cubicBezTo>
                <a:cubicBezTo>
                  <a:pt x="9729" y="852"/>
                  <a:pt x="9735" y="823"/>
                  <a:pt x="9743" y="796"/>
                </a:cubicBezTo>
                <a:cubicBezTo>
                  <a:pt x="9761" y="729"/>
                  <a:pt x="9779" y="662"/>
                  <a:pt x="9795" y="595"/>
                </a:cubicBezTo>
                <a:cubicBezTo>
                  <a:pt x="9826" y="490"/>
                  <a:pt x="9855" y="387"/>
                  <a:pt x="9884" y="283"/>
                </a:cubicBezTo>
                <a:cubicBezTo>
                  <a:pt x="9911" y="218"/>
                  <a:pt x="9933" y="154"/>
                  <a:pt x="9955" y="89"/>
                </a:cubicBezTo>
                <a:cubicBezTo>
                  <a:pt x="9974" y="59"/>
                  <a:pt x="9987" y="28"/>
                  <a:pt x="10000" y="0"/>
                </a:cubicBezTo>
              </a:path>
            </a:pathLst>
          </a:custGeom>
          <a:noFill/>
          <a:ln w="17463">
            <a:solidFill>
              <a:schemeClr val="bg1">
                <a:alpha val="34000"/>
              </a:schemeClr>
            </a:solidFill>
            <a:prstDash val="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en-US"/>
          </a:p>
        </p:txBody>
      </p:sp>
      <p:grpSp>
        <p:nvGrpSpPr>
          <p:cNvPr id="29" name="Group 28"/>
          <p:cNvGrpSpPr/>
          <p:nvPr userDrawn="1"/>
        </p:nvGrpSpPr>
        <p:grpSpPr>
          <a:xfrm>
            <a:off x="269276" y="101170"/>
            <a:ext cx="3729078" cy="4215085"/>
            <a:chOff x="269276" y="101170"/>
            <a:chExt cx="3729078" cy="4215085"/>
          </a:xfrm>
          <a:effectLst>
            <a:outerShdw blurRad="254000" dist="165100" dir="10200000" algn="tr" rotWithShape="0">
              <a:prstClr val="black">
                <a:alpha val="40000"/>
              </a:prstClr>
            </a:outerShdw>
          </a:effectLst>
        </p:grpSpPr>
        <p:sp>
          <p:nvSpPr>
            <p:cNvPr id="30" name="Freeform 99"/>
            <p:cNvSpPr/>
            <p:nvPr userDrawn="1"/>
          </p:nvSpPr>
          <p:spPr bwMode="auto">
            <a:xfrm rot="900000">
              <a:off x="2527762" y="982518"/>
              <a:ext cx="831594" cy="898279"/>
            </a:xfrm>
            <a:custGeom>
              <a:avLst/>
              <a:gdLst>
                <a:gd name="T0" fmla="*/ 188 w 849"/>
                <a:gd name="T1" fmla="*/ 0 h 917"/>
                <a:gd name="T2" fmla="*/ 0 w 849"/>
                <a:gd name="T3" fmla="*/ 327 h 917"/>
                <a:gd name="T4" fmla="*/ 849 w 849"/>
                <a:gd name="T5" fmla="*/ 917 h 917"/>
                <a:gd name="T6" fmla="*/ 188 w 849"/>
                <a:gd name="T7" fmla="*/ 0 h 917"/>
              </a:gdLst>
              <a:ahLst/>
              <a:cxnLst>
                <a:cxn ang="0">
                  <a:pos x="T0" y="T1"/>
                </a:cxn>
                <a:cxn ang="0">
                  <a:pos x="T2" y="T3"/>
                </a:cxn>
                <a:cxn ang="0">
                  <a:pos x="T4" y="T5"/>
                </a:cxn>
                <a:cxn ang="0">
                  <a:pos x="T6" y="T7"/>
                </a:cxn>
              </a:cxnLst>
              <a:rect l="0" t="0" r="r" b="b"/>
              <a:pathLst>
                <a:path w="849" h="917">
                  <a:moveTo>
                    <a:pt x="188" y="0"/>
                  </a:moveTo>
                  <a:lnTo>
                    <a:pt x="0" y="327"/>
                  </a:lnTo>
                  <a:lnTo>
                    <a:pt x="849" y="917"/>
                  </a:lnTo>
                  <a:lnTo>
                    <a:pt x="188" y="0"/>
                  </a:lnTo>
                  <a:close/>
                </a:path>
              </a:pathLst>
            </a:custGeom>
            <a:solidFill>
              <a:srgbClr val="F164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7" name="Freeform 101"/>
            <p:cNvSpPr/>
            <p:nvPr userDrawn="1"/>
          </p:nvSpPr>
          <p:spPr bwMode="auto">
            <a:xfrm rot="900000">
              <a:off x="3645319" y="921682"/>
              <a:ext cx="353035" cy="223590"/>
            </a:xfrm>
            <a:custGeom>
              <a:avLst/>
              <a:gdLst>
                <a:gd name="T0" fmla="*/ 358 w 358"/>
                <a:gd name="T1" fmla="*/ 228 h 228"/>
                <a:gd name="T2" fmla="*/ 36 w 358"/>
                <a:gd name="T3" fmla="*/ 0 h 228"/>
                <a:gd name="T4" fmla="*/ 0 w 358"/>
                <a:gd name="T5" fmla="*/ 228 h 228"/>
                <a:gd name="T6" fmla="*/ 358 w 358"/>
                <a:gd name="T7" fmla="*/ 228 h 228"/>
              </a:gdLst>
              <a:ahLst/>
              <a:cxnLst>
                <a:cxn ang="0">
                  <a:pos x="T0" y="T1"/>
                </a:cxn>
                <a:cxn ang="0">
                  <a:pos x="T2" y="T3"/>
                </a:cxn>
                <a:cxn ang="0">
                  <a:pos x="T4" y="T5"/>
                </a:cxn>
                <a:cxn ang="0">
                  <a:pos x="T6" y="T7"/>
                </a:cxn>
              </a:cxnLst>
              <a:rect l="0" t="0" r="r" b="b"/>
              <a:pathLst>
                <a:path w="358" h="228">
                  <a:moveTo>
                    <a:pt x="358" y="228"/>
                  </a:moveTo>
                  <a:lnTo>
                    <a:pt x="36" y="0"/>
                  </a:lnTo>
                  <a:lnTo>
                    <a:pt x="0" y="228"/>
                  </a:lnTo>
                  <a:lnTo>
                    <a:pt x="358" y="22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2" name="Freeform 104"/>
            <p:cNvSpPr/>
            <p:nvPr userDrawn="1"/>
          </p:nvSpPr>
          <p:spPr bwMode="auto">
            <a:xfrm rot="900000">
              <a:off x="1185061" y="2009013"/>
              <a:ext cx="1165017" cy="1212088"/>
            </a:xfrm>
            <a:custGeom>
              <a:avLst/>
              <a:gdLst>
                <a:gd name="T0" fmla="*/ 0 w 1187"/>
                <a:gd name="T1" fmla="*/ 1234 h 1234"/>
                <a:gd name="T2" fmla="*/ 1187 w 1187"/>
                <a:gd name="T3" fmla="*/ 222 h 1234"/>
                <a:gd name="T4" fmla="*/ 585 w 1187"/>
                <a:gd name="T5" fmla="*/ 0 h 1234"/>
                <a:gd name="T6" fmla="*/ 0 w 1187"/>
                <a:gd name="T7" fmla="*/ 1234 h 1234"/>
              </a:gdLst>
              <a:ahLst/>
              <a:cxnLst>
                <a:cxn ang="0">
                  <a:pos x="T0" y="T1"/>
                </a:cxn>
                <a:cxn ang="0">
                  <a:pos x="T2" y="T3"/>
                </a:cxn>
                <a:cxn ang="0">
                  <a:pos x="T4" y="T5"/>
                </a:cxn>
                <a:cxn ang="0">
                  <a:pos x="T6" y="T7"/>
                </a:cxn>
              </a:cxnLst>
              <a:rect l="0" t="0" r="r" b="b"/>
              <a:pathLst>
                <a:path w="1187" h="1234">
                  <a:moveTo>
                    <a:pt x="0" y="1234"/>
                  </a:moveTo>
                  <a:lnTo>
                    <a:pt x="1187" y="222"/>
                  </a:lnTo>
                  <a:lnTo>
                    <a:pt x="585" y="0"/>
                  </a:lnTo>
                  <a:lnTo>
                    <a:pt x="0" y="1234"/>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3" name="Freeform 103"/>
            <p:cNvSpPr/>
            <p:nvPr userDrawn="1"/>
          </p:nvSpPr>
          <p:spPr bwMode="auto">
            <a:xfrm rot="900000">
              <a:off x="407618" y="101170"/>
              <a:ext cx="1694568" cy="988498"/>
            </a:xfrm>
            <a:custGeom>
              <a:avLst/>
              <a:gdLst>
                <a:gd name="T0" fmla="*/ 0 w 1727"/>
                <a:gd name="T1" fmla="*/ 845 h 1008"/>
                <a:gd name="T2" fmla="*/ 1650 w 1727"/>
                <a:gd name="T3" fmla="*/ 0 h 1008"/>
                <a:gd name="T4" fmla="*/ 1727 w 1727"/>
                <a:gd name="T5" fmla="*/ 338 h 1008"/>
                <a:gd name="T6" fmla="*/ 303 w 1727"/>
                <a:gd name="T7" fmla="*/ 1008 h 1008"/>
                <a:gd name="T8" fmla="*/ 0 w 1727"/>
                <a:gd name="T9" fmla="*/ 845 h 1008"/>
              </a:gdLst>
              <a:ahLst/>
              <a:cxnLst>
                <a:cxn ang="0">
                  <a:pos x="T0" y="T1"/>
                </a:cxn>
                <a:cxn ang="0">
                  <a:pos x="T2" y="T3"/>
                </a:cxn>
                <a:cxn ang="0">
                  <a:pos x="T4" y="T5"/>
                </a:cxn>
                <a:cxn ang="0">
                  <a:pos x="T6" y="T7"/>
                </a:cxn>
                <a:cxn ang="0">
                  <a:pos x="T8" y="T9"/>
                </a:cxn>
              </a:cxnLst>
              <a:rect l="0" t="0" r="r" b="b"/>
              <a:pathLst>
                <a:path w="1727" h="1008">
                  <a:moveTo>
                    <a:pt x="0" y="845"/>
                  </a:moveTo>
                  <a:lnTo>
                    <a:pt x="1650" y="0"/>
                  </a:lnTo>
                  <a:lnTo>
                    <a:pt x="1727" y="338"/>
                  </a:lnTo>
                  <a:lnTo>
                    <a:pt x="303" y="1008"/>
                  </a:lnTo>
                  <a:lnTo>
                    <a:pt x="0" y="84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4" name="Freeform 105"/>
            <p:cNvSpPr/>
            <p:nvPr userDrawn="1"/>
          </p:nvSpPr>
          <p:spPr bwMode="auto">
            <a:xfrm rot="900000">
              <a:off x="1011962" y="2205890"/>
              <a:ext cx="1165017" cy="2110365"/>
            </a:xfrm>
            <a:custGeom>
              <a:avLst/>
              <a:gdLst>
                <a:gd name="T0" fmla="*/ 1083 w 1187"/>
                <a:gd name="T1" fmla="*/ 2151 h 2151"/>
                <a:gd name="T2" fmla="*/ 1187 w 1187"/>
                <a:gd name="T3" fmla="*/ 0 h 2151"/>
                <a:gd name="T4" fmla="*/ 0 w 1187"/>
                <a:gd name="T5" fmla="*/ 1012 h 2151"/>
                <a:gd name="T6" fmla="*/ 1083 w 1187"/>
                <a:gd name="T7" fmla="*/ 2151 h 2151"/>
              </a:gdLst>
              <a:ahLst/>
              <a:cxnLst>
                <a:cxn ang="0">
                  <a:pos x="T0" y="T1"/>
                </a:cxn>
                <a:cxn ang="0">
                  <a:pos x="T2" y="T3"/>
                </a:cxn>
                <a:cxn ang="0">
                  <a:pos x="T4" y="T5"/>
                </a:cxn>
                <a:cxn ang="0">
                  <a:pos x="T6" y="T7"/>
                </a:cxn>
              </a:cxnLst>
              <a:rect l="0" t="0" r="r" b="b"/>
              <a:pathLst>
                <a:path w="1187" h="2151">
                  <a:moveTo>
                    <a:pt x="1083" y="2151"/>
                  </a:moveTo>
                  <a:lnTo>
                    <a:pt x="1187" y="0"/>
                  </a:lnTo>
                  <a:lnTo>
                    <a:pt x="0" y="1012"/>
                  </a:lnTo>
                  <a:lnTo>
                    <a:pt x="1083" y="215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5" name="Freeform 98"/>
            <p:cNvSpPr/>
            <p:nvPr userDrawn="1"/>
          </p:nvSpPr>
          <p:spPr bwMode="auto">
            <a:xfrm rot="900000">
              <a:off x="269276" y="434146"/>
              <a:ext cx="1859318" cy="1376838"/>
            </a:xfrm>
            <a:custGeom>
              <a:avLst/>
              <a:gdLst>
                <a:gd name="T0" fmla="*/ 0 w 1893"/>
                <a:gd name="T1" fmla="*/ 813 h 1404"/>
                <a:gd name="T2" fmla="*/ 1727 w 1893"/>
                <a:gd name="T3" fmla="*/ 0 h 1404"/>
                <a:gd name="T4" fmla="*/ 1893 w 1893"/>
                <a:gd name="T5" fmla="*/ 1404 h 1404"/>
                <a:gd name="T6" fmla="*/ 0 w 1893"/>
                <a:gd name="T7" fmla="*/ 813 h 1404"/>
              </a:gdLst>
              <a:ahLst/>
              <a:cxnLst>
                <a:cxn ang="0">
                  <a:pos x="T0" y="T1"/>
                </a:cxn>
                <a:cxn ang="0">
                  <a:pos x="T2" y="T3"/>
                </a:cxn>
                <a:cxn ang="0">
                  <a:pos x="T4" y="T5"/>
                </a:cxn>
                <a:cxn ang="0">
                  <a:pos x="T6" y="T7"/>
                </a:cxn>
              </a:cxnLst>
              <a:rect l="0" t="0" r="r" b="b"/>
              <a:pathLst>
                <a:path w="1893" h="1404">
                  <a:moveTo>
                    <a:pt x="0" y="813"/>
                  </a:moveTo>
                  <a:lnTo>
                    <a:pt x="1727" y="0"/>
                  </a:lnTo>
                  <a:lnTo>
                    <a:pt x="1893" y="1404"/>
                  </a:lnTo>
                  <a:lnTo>
                    <a:pt x="0" y="813"/>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6" name="Freeform: Shape 35"/>
            <p:cNvSpPr/>
            <p:nvPr userDrawn="1"/>
          </p:nvSpPr>
          <p:spPr bwMode="auto">
            <a:xfrm rot="900000">
              <a:off x="2717095" y="1021821"/>
              <a:ext cx="637086" cy="883902"/>
            </a:xfrm>
            <a:custGeom>
              <a:avLst/>
              <a:gdLst>
                <a:gd name="connsiteX0" fmla="*/ 0 w 637086"/>
                <a:gd name="connsiteY0" fmla="*/ 0 h 883902"/>
                <a:gd name="connsiteX1" fmla="*/ 637086 w 637086"/>
                <a:gd name="connsiteY1" fmla="*/ 883902 h 883902"/>
                <a:gd name="connsiteX2" fmla="*/ 239705 w 637086"/>
                <a:gd name="connsiteY2" fmla="*/ 607724 h 883902"/>
              </a:gdLst>
              <a:ahLst/>
              <a:cxnLst>
                <a:cxn ang="0">
                  <a:pos x="connsiteX0" y="connsiteY0"/>
                </a:cxn>
                <a:cxn ang="0">
                  <a:pos x="connsiteX1" y="connsiteY1"/>
                </a:cxn>
                <a:cxn ang="0">
                  <a:pos x="connsiteX2" y="connsiteY2"/>
                </a:cxn>
              </a:cxnLst>
              <a:rect l="l" t="t" r="r" b="b"/>
              <a:pathLst>
                <a:path w="637086" h="883902">
                  <a:moveTo>
                    <a:pt x="0" y="0"/>
                  </a:moveTo>
                  <a:lnTo>
                    <a:pt x="637086" y="883902"/>
                  </a:lnTo>
                  <a:lnTo>
                    <a:pt x="239705" y="607724"/>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en-US"/>
            </a:p>
          </p:txBody>
        </p:sp>
        <p:sp>
          <p:nvSpPr>
            <p:cNvPr id="37" name="Freeform 100"/>
            <p:cNvSpPr/>
            <p:nvPr userDrawn="1"/>
          </p:nvSpPr>
          <p:spPr bwMode="auto">
            <a:xfrm rot="900000">
              <a:off x="2741308" y="760837"/>
              <a:ext cx="835518" cy="1172862"/>
            </a:xfrm>
            <a:custGeom>
              <a:avLst/>
              <a:gdLst>
                <a:gd name="T0" fmla="*/ 854 w 854"/>
                <a:gd name="T1" fmla="*/ 0 h 1197"/>
                <a:gd name="T2" fmla="*/ 661 w 854"/>
                <a:gd name="T3" fmla="*/ 1197 h 1197"/>
                <a:gd name="T4" fmla="*/ 0 w 854"/>
                <a:gd name="T5" fmla="*/ 280 h 1197"/>
                <a:gd name="T6" fmla="*/ 854 w 854"/>
                <a:gd name="T7" fmla="*/ 0 h 1197"/>
              </a:gdLst>
              <a:ahLst/>
              <a:cxnLst>
                <a:cxn ang="0">
                  <a:pos x="T0" y="T1"/>
                </a:cxn>
                <a:cxn ang="0">
                  <a:pos x="T2" y="T3"/>
                </a:cxn>
                <a:cxn ang="0">
                  <a:pos x="T4" y="T5"/>
                </a:cxn>
                <a:cxn ang="0">
                  <a:pos x="T6" y="T7"/>
                </a:cxn>
              </a:cxnLst>
              <a:rect l="0" t="0" r="r" b="b"/>
              <a:pathLst>
                <a:path w="854" h="1197">
                  <a:moveTo>
                    <a:pt x="854" y="0"/>
                  </a:moveTo>
                  <a:lnTo>
                    <a:pt x="661" y="1197"/>
                  </a:lnTo>
                  <a:lnTo>
                    <a:pt x="0" y="280"/>
                  </a:lnTo>
                  <a:lnTo>
                    <a:pt x="854"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8" name="Freeform: Shape 37"/>
            <p:cNvSpPr/>
            <p:nvPr userDrawn="1"/>
          </p:nvSpPr>
          <p:spPr bwMode="auto">
            <a:xfrm rot="900000">
              <a:off x="3649652" y="888768"/>
              <a:ext cx="95216" cy="223133"/>
            </a:xfrm>
            <a:custGeom>
              <a:avLst/>
              <a:gdLst>
                <a:gd name="connsiteX0" fmla="*/ 35428 w 95216"/>
                <a:gd name="connsiteY0" fmla="*/ 0 h 223133"/>
                <a:gd name="connsiteX1" fmla="*/ 95216 w 95216"/>
                <a:gd name="connsiteY1" fmla="*/ 223133 h 223133"/>
                <a:gd name="connsiteX2" fmla="*/ 0 w 95216"/>
                <a:gd name="connsiteY2" fmla="*/ 223133 h 223133"/>
              </a:gdLst>
              <a:ahLst/>
              <a:cxnLst>
                <a:cxn ang="0">
                  <a:pos x="connsiteX0" y="connsiteY0"/>
                </a:cxn>
                <a:cxn ang="0">
                  <a:pos x="connsiteX1" y="connsiteY1"/>
                </a:cxn>
                <a:cxn ang="0">
                  <a:pos x="connsiteX2" y="connsiteY2"/>
                </a:cxn>
              </a:cxnLst>
              <a:rect l="l" t="t" r="r" b="b"/>
              <a:pathLst>
                <a:path w="95216" h="223133">
                  <a:moveTo>
                    <a:pt x="35428" y="0"/>
                  </a:moveTo>
                  <a:lnTo>
                    <a:pt x="95216" y="223133"/>
                  </a:lnTo>
                  <a:lnTo>
                    <a:pt x="0" y="223133"/>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en-US"/>
            </a:p>
          </p:txBody>
        </p:sp>
        <p:sp>
          <p:nvSpPr>
            <p:cNvPr id="39" name="Freeform 102"/>
            <p:cNvSpPr/>
            <p:nvPr userDrawn="1"/>
          </p:nvSpPr>
          <p:spPr bwMode="auto">
            <a:xfrm rot="900000">
              <a:off x="2019446" y="414591"/>
              <a:ext cx="843363" cy="737451"/>
            </a:xfrm>
            <a:custGeom>
              <a:avLst/>
              <a:gdLst>
                <a:gd name="T0" fmla="*/ 0 w 860"/>
                <a:gd name="T1" fmla="*/ 0 h 752"/>
                <a:gd name="T2" fmla="*/ 860 w 860"/>
                <a:gd name="T3" fmla="*/ 425 h 752"/>
                <a:gd name="T4" fmla="*/ 672 w 860"/>
                <a:gd name="T5" fmla="*/ 752 h 752"/>
                <a:gd name="T6" fmla="*/ 77 w 860"/>
                <a:gd name="T7" fmla="*/ 338 h 752"/>
                <a:gd name="T8" fmla="*/ 0 w 860"/>
                <a:gd name="T9" fmla="*/ 0 h 752"/>
              </a:gdLst>
              <a:ahLst/>
              <a:cxnLst>
                <a:cxn ang="0">
                  <a:pos x="T0" y="T1"/>
                </a:cxn>
                <a:cxn ang="0">
                  <a:pos x="T2" y="T3"/>
                </a:cxn>
                <a:cxn ang="0">
                  <a:pos x="T4" y="T5"/>
                </a:cxn>
                <a:cxn ang="0">
                  <a:pos x="T6" y="T7"/>
                </a:cxn>
                <a:cxn ang="0">
                  <a:pos x="T8" y="T9"/>
                </a:cxn>
              </a:cxnLst>
              <a:rect l="0" t="0" r="r" b="b"/>
              <a:pathLst>
                <a:path w="860" h="752">
                  <a:moveTo>
                    <a:pt x="0" y="0"/>
                  </a:moveTo>
                  <a:lnTo>
                    <a:pt x="860" y="425"/>
                  </a:lnTo>
                  <a:lnTo>
                    <a:pt x="672" y="752"/>
                  </a:lnTo>
                  <a:lnTo>
                    <a:pt x="77" y="338"/>
                  </a:lnTo>
                  <a:lnTo>
                    <a:pt x="0" y="0"/>
                  </a:lnTo>
                  <a:close/>
                </a:path>
              </a:pathLst>
            </a:custGeom>
            <a:solidFill>
              <a:srgbClr val="CFDE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40" name="Freeform: Shape 39"/>
            <p:cNvSpPr/>
            <p:nvPr userDrawn="1"/>
          </p:nvSpPr>
          <p:spPr bwMode="auto">
            <a:xfrm rot="900000">
              <a:off x="2079967" y="325841"/>
              <a:ext cx="74528" cy="362005"/>
            </a:xfrm>
            <a:custGeom>
              <a:avLst/>
              <a:gdLst>
                <a:gd name="connsiteX0" fmla="*/ 0 w 74528"/>
                <a:gd name="connsiteY0" fmla="*/ 0 h 362005"/>
                <a:gd name="connsiteX1" fmla="*/ 74528 w 74528"/>
                <a:gd name="connsiteY1" fmla="*/ 326960 h 362005"/>
                <a:gd name="connsiteX2" fmla="*/ 0 w 74528"/>
                <a:gd name="connsiteY2" fmla="*/ 362005 h 362005"/>
              </a:gdLst>
              <a:ahLst/>
              <a:cxnLst>
                <a:cxn ang="0">
                  <a:pos x="connsiteX0" y="connsiteY0"/>
                </a:cxn>
                <a:cxn ang="0">
                  <a:pos x="connsiteX1" y="connsiteY1"/>
                </a:cxn>
                <a:cxn ang="0">
                  <a:pos x="connsiteX2" y="connsiteY2"/>
                </a:cxn>
              </a:cxnLst>
              <a:rect l="l" t="t" r="r" b="b"/>
              <a:pathLst>
                <a:path w="74528" h="362005">
                  <a:moveTo>
                    <a:pt x="0" y="0"/>
                  </a:moveTo>
                  <a:lnTo>
                    <a:pt x="74528" y="326960"/>
                  </a:lnTo>
                  <a:lnTo>
                    <a:pt x="0" y="362005"/>
                  </a:lnTo>
                  <a:close/>
                </a:path>
              </a:pathLst>
            </a:custGeom>
            <a:solidFill>
              <a:schemeClr val="tx1">
                <a:alpha val="40000"/>
              </a:schemeClr>
            </a:solidFill>
            <a:ln>
              <a:noFill/>
            </a:ln>
          </p:spPr>
          <p:txBody>
            <a:bodyPr vert="horz" wrap="square" lIns="91440" tIns="45720" rIns="91440" bIns="45720" numCol="1" anchor="t" anchorCtr="0" compatLnSpc="1">
              <a:noAutofit/>
            </a:bodyPr>
            <a:p>
              <a:endParaRPr lang="en-US"/>
            </a:p>
          </p:txBody>
        </p:sp>
        <p:sp>
          <p:nvSpPr>
            <p:cNvPr id="41" name="Freeform: Shape 40"/>
            <p:cNvSpPr/>
            <p:nvPr userDrawn="1"/>
          </p:nvSpPr>
          <p:spPr bwMode="auto">
            <a:xfrm rot="900000">
              <a:off x="1775590" y="2086757"/>
              <a:ext cx="694907" cy="219666"/>
            </a:xfrm>
            <a:custGeom>
              <a:avLst/>
              <a:gdLst>
                <a:gd name="connsiteX0" fmla="*/ 104056 w 694907"/>
                <a:gd name="connsiteY0" fmla="*/ 0 h 219666"/>
                <a:gd name="connsiteX1" fmla="*/ 694907 w 694907"/>
                <a:gd name="connsiteY1" fmla="*/ 218058 h 219666"/>
                <a:gd name="connsiteX2" fmla="*/ 693022 w 694907"/>
                <a:gd name="connsiteY2" fmla="*/ 219666 h 219666"/>
                <a:gd name="connsiteX3" fmla="*/ 0 w 694907"/>
                <a:gd name="connsiteY3" fmla="*/ 219666 h 219666"/>
              </a:gdLst>
              <a:ahLst/>
              <a:cxnLst>
                <a:cxn ang="0">
                  <a:pos x="connsiteX0" y="connsiteY0"/>
                </a:cxn>
                <a:cxn ang="0">
                  <a:pos x="connsiteX1" y="connsiteY1"/>
                </a:cxn>
                <a:cxn ang="0">
                  <a:pos x="connsiteX2" y="connsiteY2"/>
                </a:cxn>
                <a:cxn ang="0">
                  <a:pos x="connsiteX3" y="connsiteY3"/>
                </a:cxn>
              </a:cxnLst>
              <a:rect l="l" t="t" r="r" b="b"/>
              <a:pathLst>
                <a:path w="694907" h="219666">
                  <a:moveTo>
                    <a:pt x="104056" y="0"/>
                  </a:moveTo>
                  <a:lnTo>
                    <a:pt x="694907" y="218058"/>
                  </a:lnTo>
                  <a:lnTo>
                    <a:pt x="693022" y="219666"/>
                  </a:lnTo>
                  <a:lnTo>
                    <a:pt x="0" y="219666"/>
                  </a:lnTo>
                  <a:close/>
                </a:path>
              </a:pathLst>
            </a:custGeom>
            <a:solidFill>
              <a:schemeClr val="tx1">
                <a:alpha val="40000"/>
              </a:schemeClr>
            </a:solidFill>
            <a:ln>
              <a:noFill/>
            </a:ln>
          </p:spPr>
          <p:txBody>
            <a:bodyPr vert="horz" wrap="square" lIns="91440" tIns="45720" rIns="91440" bIns="45720" numCol="1" anchor="t" anchorCtr="0" compatLnSpc="1">
              <a:noAutofit/>
            </a:bodyPr>
            <a:p>
              <a:endParaRPr lang="en-US"/>
            </a:p>
          </p:txBody>
        </p:sp>
        <p:sp>
          <p:nvSpPr>
            <p:cNvPr id="42" name="Freeform: Shape 41"/>
            <p:cNvSpPr/>
            <p:nvPr userDrawn="1"/>
          </p:nvSpPr>
          <p:spPr bwMode="auto">
            <a:xfrm rot="900000">
              <a:off x="1156551" y="2224925"/>
              <a:ext cx="1165017" cy="993066"/>
            </a:xfrm>
            <a:custGeom>
              <a:avLst/>
              <a:gdLst>
                <a:gd name="connsiteX0" fmla="*/ 1165017 w 1165017"/>
                <a:gd name="connsiteY0" fmla="*/ 0 h 993066"/>
                <a:gd name="connsiteX1" fmla="*/ 1154626 w 1165017"/>
                <a:gd name="connsiteY1" fmla="*/ 214828 h 993066"/>
                <a:gd name="connsiteX2" fmla="*/ 175 w 1165017"/>
                <a:gd name="connsiteY2" fmla="*/ 993066 h 993066"/>
                <a:gd name="connsiteX3" fmla="*/ 0 w 1165017"/>
                <a:gd name="connsiteY3" fmla="*/ 992882 h 993066"/>
              </a:gdLst>
              <a:ahLst/>
              <a:cxnLst>
                <a:cxn ang="0">
                  <a:pos x="connsiteX0" y="connsiteY0"/>
                </a:cxn>
                <a:cxn ang="0">
                  <a:pos x="connsiteX1" y="connsiteY1"/>
                </a:cxn>
                <a:cxn ang="0">
                  <a:pos x="connsiteX2" y="connsiteY2"/>
                </a:cxn>
                <a:cxn ang="0">
                  <a:pos x="connsiteX3" y="connsiteY3"/>
                </a:cxn>
              </a:cxnLst>
              <a:rect l="l" t="t" r="r" b="b"/>
              <a:pathLst>
                <a:path w="1165017" h="993066">
                  <a:moveTo>
                    <a:pt x="1165017" y="0"/>
                  </a:moveTo>
                  <a:lnTo>
                    <a:pt x="1154626" y="214828"/>
                  </a:lnTo>
                  <a:lnTo>
                    <a:pt x="175" y="993066"/>
                  </a:lnTo>
                  <a:lnTo>
                    <a:pt x="0" y="992882"/>
                  </a:lnTo>
                  <a:close/>
                </a:path>
              </a:pathLst>
            </a:custGeom>
            <a:solidFill>
              <a:srgbClr val="8F1547"/>
            </a:solidFill>
            <a:ln>
              <a:noFill/>
            </a:ln>
          </p:spPr>
          <p:txBody>
            <a:bodyPr vert="horz" wrap="square" lIns="91440" tIns="45720" rIns="91440" bIns="45720" numCol="1" anchor="t" anchorCtr="0" compatLnSpc="1">
              <a:noAutofit/>
            </a:bodyPr>
            <a:p>
              <a:endParaRPr lang="en-US"/>
            </a:p>
          </p:txBody>
        </p:sp>
        <p:sp>
          <p:nvSpPr>
            <p:cNvPr id="43" name="Freeform 97"/>
            <p:cNvSpPr/>
            <p:nvPr userDrawn="1"/>
          </p:nvSpPr>
          <p:spPr bwMode="auto">
            <a:xfrm rot="900000">
              <a:off x="1885228" y="811629"/>
              <a:ext cx="1416064" cy="1596504"/>
            </a:xfrm>
            <a:custGeom>
              <a:avLst/>
              <a:gdLst>
                <a:gd name="T0" fmla="*/ 1444 w 1444"/>
                <a:gd name="T1" fmla="*/ 1004 h 1626"/>
                <a:gd name="T2" fmla="*/ 0 w 1444"/>
                <a:gd name="T3" fmla="*/ 0 h 1626"/>
                <a:gd name="T4" fmla="*/ 166 w 1444"/>
                <a:gd name="T5" fmla="*/ 1404 h 1626"/>
                <a:gd name="T6" fmla="*/ 768 w 1444"/>
                <a:gd name="T7" fmla="*/ 1626 h 1626"/>
                <a:gd name="T8" fmla="*/ 1444 w 1444"/>
                <a:gd name="T9" fmla="*/ 1004 h 1626"/>
              </a:gdLst>
              <a:ahLst/>
              <a:cxnLst>
                <a:cxn ang="0">
                  <a:pos x="T0" y="T1"/>
                </a:cxn>
                <a:cxn ang="0">
                  <a:pos x="T2" y="T3"/>
                </a:cxn>
                <a:cxn ang="0">
                  <a:pos x="T4" y="T5"/>
                </a:cxn>
                <a:cxn ang="0">
                  <a:pos x="T6" y="T7"/>
                </a:cxn>
                <a:cxn ang="0">
                  <a:pos x="T8" y="T9"/>
                </a:cxn>
              </a:cxnLst>
              <a:rect l="0" t="0" r="r" b="b"/>
              <a:pathLst>
                <a:path w="1444" h="1626">
                  <a:moveTo>
                    <a:pt x="1444" y="1004"/>
                  </a:moveTo>
                  <a:lnTo>
                    <a:pt x="0" y="0"/>
                  </a:lnTo>
                  <a:lnTo>
                    <a:pt x="166" y="1404"/>
                  </a:lnTo>
                  <a:lnTo>
                    <a:pt x="768" y="1626"/>
                  </a:lnTo>
                  <a:lnTo>
                    <a:pt x="1444" y="1004"/>
                  </a:lnTo>
                  <a:close/>
                </a:path>
              </a:pathLst>
            </a:custGeom>
            <a:solidFill>
              <a:srgbClr val="0F81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44" name="Freeform: Shape 43"/>
            <p:cNvSpPr/>
            <p:nvPr userDrawn="1"/>
          </p:nvSpPr>
          <p:spPr bwMode="auto">
            <a:xfrm rot="900000">
              <a:off x="1926972" y="668003"/>
              <a:ext cx="283372" cy="1423054"/>
            </a:xfrm>
            <a:custGeom>
              <a:avLst/>
              <a:gdLst>
                <a:gd name="connsiteX0" fmla="*/ 0 w 283372"/>
                <a:gd name="connsiteY0" fmla="*/ 0 h 1423054"/>
                <a:gd name="connsiteX1" fmla="*/ 1806 w 283372"/>
                <a:gd name="connsiteY1" fmla="*/ 1257 h 1423054"/>
                <a:gd name="connsiteX2" fmla="*/ 283372 w 283372"/>
                <a:gd name="connsiteY2" fmla="*/ 1423054 h 1423054"/>
                <a:gd name="connsiteX3" fmla="*/ 162789 w 283372"/>
                <a:gd name="connsiteY3" fmla="*/ 1378531 h 1423054"/>
              </a:gdLst>
              <a:ahLst/>
              <a:cxnLst>
                <a:cxn ang="0">
                  <a:pos x="connsiteX0" y="connsiteY0"/>
                </a:cxn>
                <a:cxn ang="0">
                  <a:pos x="connsiteX1" y="connsiteY1"/>
                </a:cxn>
                <a:cxn ang="0">
                  <a:pos x="connsiteX2" y="connsiteY2"/>
                </a:cxn>
                <a:cxn ang="0">
                  <a:pos x="connsiteX3" y="connsiteY3"/>
                </a:cxn>
              </a:cxnLst>
              <a:rect l="l" t="t" r="r" b="b"/>
              <a:pathLst>
                <a:path w="283372" h="1423054">
                  <a:moveTo>
                    <a:pt x="0" y="0"/>
                  </a:moveTo>
                  <a:lnTo>
                    <a:pt x="1806" y="1257"/>
                  </a:lnTo>
                  <a:lnTo>
                    <a:pt x="283372" y="1423054"/>
                  </a:lnTo>
                  <a:lnTo>
                    <a:pt x="162789" y="1378531"/>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pPr lvl="0"/>
              <a:endParaRPr lang="en-US"/>
            </a:p>
          </p:txBody>
        </p:sp>
      </p:grpSp>
      <p:grpSp>
        <p:nvGrpSpPr>
          <p:cNvPr id="8" name="Group 7"/>
          <p:cNvGrpSpPr/>
          <p:nvPr userDrawn="1"/>
        </p:nvGrpSpPr>
        <p:grpSpPr>
          <a:xfrm>
            <a:off x="269276" y="101170"/>
            <a:ext cx="3729078" cy="4215085"/>
            <a:chOff x="269276" y="101170"/>
            <a:chExt cx="3729078" cy="4215085"/>
          </a:xfrm>
          <a:effectLst>
            <a:outerShdw blurRad="254000" dist="165100" dir="10200000" algn="tr" rotWithShape="0">
              <a:prstClr val="black">
                <a:alpha val="40000"/>
              </a:prstClr>
            </a:outerShdw>
          </a:effectLst>
        </p:grpSpPr>
        <p:sp>
          <p:nvSpPr>
            <p:cNvPr id="9" name="Freeform 99"/>
            <p:cNvSpPr/>
            <p:nvPr userDrawn="1"/>
          </p:nvSpPr>
          <p:spPr bwMode="auto">
            <a:xfrm rot="900000">
              <a:off x="2527762" y="982518"/>
              <a:ext cx="831594" cy="898279"/>
            </a:xfrm>
            <a:custGeom>
              <a:avLst/>
              <a:gdLst>
                <a:gd name="T0" fmla="*/ 188 w 849"/>
                <a:gd name="T1" fmla="*/ 0 h 917"/>
                <a:gd name="T2" fmla="*/ 0 w 849"/>
                <a:gd name="T3" fmla="*/ 327 h 917"/>
                <a:gd name="T4" fmla="*/ 849 w 849"/>
                <a:gd name="T5" fmla="*/ 917 h 917"/>
                <a:gd name="T6" fmla="*/ 188 w 849"/>
                <a:gd name="T7" fmla="*/ 0 h 917"/>
              </a:gdLst>
              <a:ahLst/>
              <a:cxnLst>
                <a:cxn ang="0">
                  <a:pos x="T0" y="T1"/>
                </a:cxn>
                <a:cxn ang="0">
                  <a:pos x="T2" y="T3"/>
                </a:cxn>
                <a:cxn ang="0">
                  <a:pos x="T4" y="T5"/>
                </a:cxn>
                <a:cxn ang="0">
                  <a:pos x="T6" y="T7"/>
                </a:cxn>
              </a:cxnLst>
              <a:rect l="0" t="0" r="r" b="b"/>
              <a:pathLst>
                <a:path w="849" h="917">
                  <a:moveTo>
                    <a:pt x="188" y="0"/>
                  </a:moveTo>
                  <a:lnTo>
                    <a:pt x="0" y="327"/>
                  </a:lnTo>
                  <a:lnTo>
                    <a:pt x="849" y="917"/>
                  </a:lnTo>
                  <a:lnTo>
                    <a:pt x="188" y="0"/>
                  </a:lnTo>
                  <a:close/>
                </a:path>
              </a:pathLst>
            </a:custGeom>
            <a:solidFill>
              <a:srgbClr val="F164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2" name="Freeform 101"/>
            <p:cNvSpPr/>
            <p:nvPr userDrawn="1"/>
          </p:nvSpPr>
          <p:spPr bwMode="auto">
            <a:xfrm rot="900000">
              <a:off x="3645319" y="921682"/>
              <a:ext cx="353035" cy="223590"/>
            </a:xfrm>
            <a:custGeom>
              <a:avLst/>
              <a:gdLst>
                <a:gd name="T0" fmla="*/ 358 w 358"/>
                <a:gd name="T1" fmla="*/ 228 h 228"/>
                <a:gd name="T2" fmla="*/ 36 w 358"/>
                <a:gd name="T3" fmla="*/ 0 h 228"/>
                <a:gd name="T4" fmla="*/ 0 w 358"/>
                <a:gd name="T5" fmla="*/ 228 h 228"/>
                <a:gd name="T6" fmla="*/ 358 w 358"/>
                <a:gd name="T7" fmla="*/ 228 h 228"/>
              </a:gdLst>
              <a:ahLst/>
              <a:cxnLst>
                <a:cxn ang="0">
                  <a:pos x="T0" y="T1"/>
                </a:cxn>
                <a:cxn ang="0">
                  <a:pos x="T2" y="T3"/>
                </a:cxn>
                <a:cxn ang="0">
                  <a:pos x="T4" y="T5"/>
                </a:cxn>
                <a:cxn ang="0">
                  <a:pos x="T6" y="T7"/>
                </a:cxn>
              </a:cxnLst>
              <a:rect l="0" t="0" r="r" b="b"/>
              <a:pathLst>
                <a:path w="358" h="228">
                  <a:moveTo>
                    <a:pt x="358" y="228"/>
                  </a:moveTo>
                  <a:lnTo>
                    <a:pt x="36" y="0"/>
                  </a:lnTo>
                  <a:lnTo>
                    <a:pt x="0" y="228"/>
                  </a:lnTo>
                  <a:lnTo>
                    <a:pt x="358" y="22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3" name="Freeform 104"/>
            <p:cNvSpPr/>
            <p:nvPr userDrawn="1"/>
          </p:nvSpPr>
          <p:spPr bwMode="auto">
            <a:xfrm rot="900000">
              <a:off x="1185061" y="2009013"/>
              <a:ext cx="1165017" cy="1212088"/>
            </a:xfrm>
            <a:custGeom>
              <a:avLst/>
              <a:gdLst>
                <a:gd name="T0" fmla="*/ 0 w 1187"/>
                <a:gd name="T1" fmla="*/ 1234 h 1234"/>
                <a:gd name="T2" fmla="*/ 1187 w 1187"/>
                <a:gd name="T3" fmla="*/ 222 h 1234"/>
                <a:gd name="T4" fmla="*/ 585 w 1187"/>
                <a:gd name="T5" fmla="*/ 0 h 1234"/>
                <a:gd name="T6" fmla="*/ 0 w 1187"/>
                <a:gd name="T7" fmla="*/ 1234 h 1234"/>
              </a:gdLst>
              <a:ahLst/>
              <a:cxnLst>
                <a:cxn ang="0">
                  <a:pos x="T0" y="T1"/>
                </a:cxn>
                <a:cxn ang="0">
                  <a:pos x="T2" y="T3"/>
                </a:cxn>
                <a:cxn ang="0">
                  <a:pos x="T4" y="T5"/>
                </a:cxn>
                <a:cxn ang="0">
                  <a:pos x="T6" y="T7"/>
                </a:cxn>
              </a:cxnLst>
              <a:rect l="0" t="0" r="r" b="b"/>
              <a:pathLst>
                <a:path w="1187" h="1234">
                  <a:moveTo>
                    <a:pt x="0" y="1234"/>
                  </a:moveTo>
                  <a:lnTo>
                    <a:pt x="1187" y="222"/>
                  </a:lnTo>
                  <a:lnTo>
                    <a:pt x="585" y="0"/>
                  </a:lnTo>
                  <a:lnTo>
                    <a:pt x="0" y="1234"/>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4" name="Freeform 103"/>
            <p:cNvSpPr/>
            <p:nvPr userDrawn="1"/>
          </p:nvSpPr>
          <p:spPr bwMode="auto">
            <a:xfrm rot="900000">
              <a:off x="407618" y="101170"/>
              <a:ext cx="1694568" cy="988498"/>
            </a:xfrm>
            <a:custGeom>
              <a:avLst/>
              <a:gdLst>
                <a:gd name="T0" fmla="*/ 0 w 1727"/>
                <a:gd name="T1" fmla="*/ 845 h 1008"/>
                <a:gd name="T2" fmla="*/ 1650 w 1727"/>
                <a:gd name="T3" fmla="*/ 0 h 1008"/>
                <a:gd name="T4" fmla="*/ 1727 w 1727"/>
                <a:gd name="T5" fmla="*/ 338 h 1008"/>
                <a:gd name="T6" fmla="*/ 303 w 1727"/>
                <a:gd name="T7" fmla="*/ 1008 h 1008"/>
                <a:gd name="T8" fmla="*/ 0 w 1727"/>
                <a:gd name="T9" fmla="*/ 845 h 1008"/>
              </a:gdLst>
              <a:ahLst/>
              <a:cxnLst>
                <a:cxn ang="0">
                  <a:pos x="T0" y="T1"/>
                </a:cxn>
                <a:cxn ang="0">
                  <a:pos x="T2" y="T3"/>
                </a:cxn>
                <a:cxn ang="0">
                  <a:pos x="T4" y="T5"/>
                </a:cxn>
                <a:cxn ang="0">
                  <a:pos x="T6" y="T7"/>
                </a:cxn>
                <a:cxn ang="0">
                  <a:pos x="T8" y="T9"/>
                </a:cxn>
              </a:cxnLst>
              <a:rect l="0" t="0" r="r" b="b"/>
              <a:pathLst>
                <a:path w="1727" h="1008">
                  <a:moveTo>
                    <a:pt x="0" y="845"/>
                  </a:moveTo>
                  <a:lnTo>
                    <a:pt x="1650" y="0"/>
                  </a:lnTo>
                  <a:lnTo>
                    <a:pt x="1727" y="338"/>
                  </a:lnTo>
                  <a:lnTo>
                    <a:pt x="303" y="1008"/>
                  </a:lnTo>
                  <a:lnTo>
                    <a:pt x="0" y="84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5" name="Freeform 105"/>
            <p:cNvSpPr/>
            <p:nvPr userDrawn="1"/>
          </p:nvSpPr>
          <p:spPr bwMode="auto">
            <a:xfrm rot="900000">
              <a:off x="1011962" y="2205890"/>
              <a:ext cx="1165017" cy="2110365"/>
            </a:xfrm>
            <a:custGeom>
              <a:avLst/>
              <a:gdLst>
                <a:gd name="T0" fmla="*/ 1083 w 1187"/>
                <a:gd name="T1" fmla="*/ 2151 h 2151"/>
                <a:gd name="T2" fmla="*/ 1187 w 1187"/>
                <a:gd name="T3" fmla="*/ 0 h 2151"/>
                <a:gd name="T4" fmla="*/ 0 w 1187"/>
                <a:gd name="T5" fmla="*/ 1012 h 2151"/>
                <a:gd name="T6" fmla="*/ 1083 w 1187"/>
                <a:gd name="T7" fmla="*/ 2151 h 2151"/>
              </a:gdLst>
              <a:ahLst/>
              <a:cxnLst>
                <a:cxn ang="0">
                  <a:pos x="T0" y="T1"/>
                </a:cxn>
                <a:cxn ang="0">
                  <a:pos x="T2" y="T3"/>
                </a:cxn>
                <a:cxn ang="0">
                  <a:pos x="T4" y="T5"/>
                </a:cxn>
                <a:cxn ang="0">
                  <a:pos x="T6" y="T7"/>
                </a:cxn>
              </a:cxnLst>
              <a:rect l="0" t="0" r="r" b="b"/>
              <a:pathLst>
                <a:path w="1187" h="2151">
                  <a:moveTo>
                    <a:pt x="1083" y="2151"/>
                  </a:moveTo>
                  <a:lnTo>
                    <a:pt x="1187" y="0"/>
                  </a:lnTo>
                  <a:lnTo>
                    <a:pt x="0" y="1012"/>
                  </a:lnTo>
                  <a:lnTo>
                    <a:pt x="1083" y="215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6" name="Freeform 98"/>
            <p:cNvSpPr/>
            <p:nvPr userDrawn="1"/>
          </p:nvSpPr>
          <p:spPr bwMode="auto">
            <a:xfrm rot="900000">
              <a:off x="269276" y="434146"/>
              <a:ext cx="1859318" cy="1376838"/>
            </a:xfrm>
            <a:custGeom>
              <a:avLst/>
              <a:gdLst>
                <a:gd name="T0" fmla="*/ 0 w 1893"/>
                <a:gd name="T1" fmla="*/ 813 h 1404"/>
                <a:gd name="T2" fmla="*/ 1727 w 1893"/>
                <a:gd name="T3" fmla="*/ 0 h 1404"/>
                <a:gd name="T4" fmla="*/ 1893 w 1893"/>
                <a:gd name="T5" fmla="*/ 1404 h 1404"/>
                <a:gd name="T6" fmla="*/ 0 w 1893"/>
                <a:gd name="T7" fmla="*/ 813 h 1404"/>
              </a:gdLst>
              <a:ahLst/>
              <a:cxnLst>
                <a:cxn ang="0">
                  <a:pos x="T0" y="T1"/>
                </a:cxn>
                <a:cxn ang="0">
                  <a:pos x="T2" y="T3"/>
                </a:cxn>
                <a:cxn ang="0">
                  <a:pos x="T4" y="T5"/>
                </a:cxn>
                <a:cxn ang="0">
                  <a:pos x="T6" y="T7"/>
                </a:cxn>
              </a:cxnLst>
              <a:rect l="0" t="0" r="r" b="b"/>
              <a:pathLst>
                <a:path w="1893" h="1404">
                  <a:moveTo>
                    <a:pt x="0" y="813"/>
                  </a:moveTo>
                  <a:lnTo>
                    <a:pt x="1727" y="0"/>
                  </a:lnTo>
                  <a:lnTo>
                    <a:pt x="1893" y="1404"/>
                  </a:lnTo>
                  <a:lnTo>
                    <a:pt x="0" y="813"/>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7" name="Freeform: Shape 26"/>
            <p:cNvSpPr/>
            <p:nvPr userDrawn="1"/>
          </p:nvSpPr>
          <p:spPr bwMode="auto">
            <a:xfrm rot="900000">
              <a:off x="2717095" y="1021821"/>
              <a:ext cx="637086" cy="883902"/>
            </a:xfrm>
            <a:custGeom>
              <a:avLst/>
              <a:gdLst>
                <a:gd name="connsiteX0" fmla="*/ 0 w 637086"/>
                <a:gd name="connsiteY0" fmla="*/ 0 h 883902"/>
                <a:gd name="connsiteX1" fmla="*/ 637086 w 637086"/>
                <a:gd name="connsiteY1" fmla="*/ 883902 h 883902"/>
                <a:gd name="connsiteX2" fmla="*/ 239705 w 637086"/>
                <a:gd name="connsiteY2" fmla="*/ 607724 h 883902"/>
              </a:gdLst>
              <a:ahLst/>
              <a:cxnLst>
                <a:cxn ang="0">
                  <a:pos x="connsiteX0" y="connsiteY0"/>
                </a:cxn>
                <a:cxn ang="0">
                  <a:pos x="connsiteX1" y="connsiteY1"/>
                </a:cxn>
                <a:cxn ang="0">
                  <a:pos x="connsiteX2" y="connsiteY2"/>
                </a:cxn>
              </a:cxnLst>
              <a:rect l="l" t="t" r="r" b="b"/>
              <a:pathLst>
                <a:path w="637086" h="883902">
                  <a:moveTo>
                    <a:pt x="0" y="0"/>
                  </a:moveTo>
                  <a:lnTo>
                    <a:pt x="637086" y="883902"/>
                  </a:lnTo>
                  <a:lnTo>
                    <a:pt x="239705" y="607724"/>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en-US"/>
            </a:p>
          </p:txBody>
        </p:sp>
        <p:sp>
          <p:nvSpPr>
            <p:cNvPr id="28" name="Freeform 100"/>
            <p:cNvSpPr/>
            <p:nvPr userDrawn="1"/>
          </p:nvSpPr>
          <p:spPr bwMode="auto">
            <a:xfrm rot="900000">
              <a:off x="2741308" y="760837"/>
              <a:ext cx="835518" cy="1172862"/>
            </a:xfrm>
            <a:custGeom>
              <a:avLst/>
              <a:gdLst>
                <a:gd name="T0" fmla="*/ 854 w 854"/>
                <a:gd name="T1" fmla="*/ 0 h 1197"/>
                <a:gd name="T2" fmla="*/ 661 w 854"/>
                <a:gd name="T3" fmla="*/ 1197 h 1197"/>
                <a:gd name="T4" fmla="*/ 0 w 854"/>
                <a:gd name="T5" fmla="*/ 280 h 1197"/>
                <a:gd name="T6" fmla="*/ 854 w 854"/>
                <a:gd name="T7" fmla="*/ 0 h 1197"/>
              </a:gdLst>
              <a:ahLst/>
              <a:cxnLst>
                <a:cxn ang="0">
                  <a:pos x="T0" y="T1"/>
                </a:cxn>
                <a:cxn ang="0">
                  <a:pos x="T2" y="T3"/>
                </a:cxn>
                <a:cxn ang="0">
                  <a:pos x="T4" y="T5"/>
                </a:cxn>
                <a:cxn ang="0">
                  <a:pos x="T6" y="T7"/>
                </a:cxn>
              </a:cxnLst>
              <a:rect l="0" t="0" r="r" b="b"/>
              <a:pathLst>
                <a:path w="854" h="1197">
                  <a:moveTo>
                    <a:pt x="854" y="0"/>
                  </a:moveTo>
                  <a:lnTo>
                    <a:pt x="661" y="1197"/>
                  </a:lnTo>
                  <a:lnTo>
                    <a:pt x="0" y="280"/>
                  </a:lnTo>
                  <a:lnTo>
                    <a:pt x="854" y="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0" name="Freeform: Shape 28"/>
            <p:cNvSpPr/>
            <p:nvPr userDrawn="1"/>
          </p:nvSpPr>
          <p:spPr bwMode="auto">
            <a:xfrm rot="900000">
              <a:off x="3649652" y="888768"/>
              <a:ext cx="95216" cy="223133"/>
            </a:xfrm>
            <a:custGeom>
              <a:avLst/>
              <a:gdLst>
                <a:gd name="connsiteX0" fmla="*/ 35428 w 95216"/>
                <a:gd name="connsiteY0" fmla="*/ 0 h 223133"/>
                <a:gd name="connsiteX1" fmla="*/ 95216 w 95216"/>
                <a:gd name="connsiteY1" fmla="*/ 223133 h 223133"/>
                <a:gd name="connsiteX2" fmla="*/ 0 w 95216"/>
                <a:gd name="connsiteY2" fmla="*/ 223133 h 223133"/>
              </a:gdLst>
              <a:ahLst/>
              <a:cxnLst>
                <a:cxn ang="0">
                  <a:pos x="connsiteX0" y="connsiteY0"/>
                </a:cxn>
                <a:cxn ang="0">
                  <a:pos x="connsiteX1" y="connsiteY1"/>
                </a:cxn>
                <a:cxn ang="0">
                  <a:pos x="connsiteX2" y="connsiteY2"/>
                </a:cxn>
              </a:cxnLst>
              <a:rect l="l" t="t" r="r" b="b"/>
              <a:pathLst>
                <a:path w="95216" h="223133">
                  <a:moveTo>
                    <a:pt x="35428" y="0"/>
                  </a:moveTo>
                  <a:lnTo>
                    <a:pt x="95216" y="223133"/>
                  </a:lnTo>
                  <a:lnTo>
                    <a:pt x="0" y="223133"/>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en-US"/>
            </a:p>
          </p:txBody>
        </p:sp>
        <p:sp>
          <p:nvSpPr>
            <p:cNvPr id="11" name="Freeform 102"/>
            <p:cNvSpPr/>
            <p:nvPr userDrawn="1"/>
          </p:nvSpPr>
          <p:spPr bwMode="auto">
            <a:xfrm rot="900000">
              <a:off x="2019446" y="414591"/>
              <a:ext cx="843363" cy="737451"/>
            </a:xfrm>
            <a:custGeom>
              <a:avLst/>
              <a:gdLst>
                <a:gd name="T0" fmla="*/ 0 w 860"/>
                <a:gd name="T1" fmla="*/ 0 h 752"/>
                <a:gd name="T2" fmla="*/ 860 w 860"/>
                <a:gd name="T3" fmla="*/ 425 h 752"/>
                <a:gd name="T4" fmla="*/ 672 w 860"/>
                <a:gd name="T5" fmla="*/ 752 h 752"/>
                <a:gd name="T6" fmla="*/ 77 w 860"/>
                <a:gd name="T7" fmla="*/ 338 h 752"/>
                <a:gd name="T8" fmla="*/ 0 w 860"/>
                <a:gd name="T9" fmla="*/ 0 h 752"/>
              </a:gdLst>
              <a:ahLst/>
              <a:cxnLst>
                <a:cxn ang="0">
                  <a:pos x="T0" y="T1"/>
                </a:cxn>
                <a:cxn ang="0">
                  <a:pos x="T2" y="T3"/>
                </a:cxn>
                <a:cxn ang="0">
                  <a:pos x="T4" y="T5"/>
                </a:cxn>
                <a:cxn ang="0">
                  <a:pos x="T6" y="T7"/>
                </a:cxn>
                <a:cxn ang="0">
                  <a:pos x="T8" y="T9"/>
                </a:cxn>
              </a:cxnLst>
              <a:rect l="0" t="0" r="r" b="b"/>
              <a:pathLst>
                <a:path w="860" h="752">
                  <a:moveTo>
                    <a:pt x="0" y="0"/>
                  </a:moveTo>
                  <a:lnTo>
                    <a:pt x="860" y="425"/>
                  </a:lnTo>
                  <a:lnTo>
                    <a:pt x="672" y="752"/>
                  </a:lnTo>
                  <a:lnTo>
                    <a:pt x="77" y="338"/>
                  </a:lnTo>
                  <a:lnTo>
                    <a:pt x="0" y="0"/>
                  </a:lnTo>
                  <a:close/>
                </a:path>
              </a:pathLst>
            </a:custGeom>
            <a:solidFill>
              <a:srgbClr val="CFDE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2" name="Freeform: Shape 30"/>
            <p:cNvSpPr/>
            <p:nvPr userDrawn="1"/>
          </p:nvSpPr>
          <p:spPr bwMode="auto">
            <a:xfrm rot="900000">
              <a:off x="2079967" y="325841"/>
              <a:ext cx="74528" cy="362005"/>
            </a:xfrm>
            <a:custGeom>
              <a:avLst/>
              <a:gdLst>
                <a:gd name="connsiteX0" fmla="*/ 0 w 74528"/>
                <a:gd name="connsiteY0" fmla="*/ 0 h 362005"/>
                <a:gd name="connsiteX1" fmla="*/ 74528 w 74528"/>
                <a:gd name="connsiteY1" fmla="*/ 326960 h 362005"/>
                <a:gd name="connsiteX2" fmla="*/ 0 w 74528"/>
                <a:gd name="connsiteY2" fmla="*/ 362005 h 362005"/>
              </a:gdLst>
              <a:ahLst/>
              <a:cxnLst>
                <a:cxn ang="0">
                  <a:pos x="connsiteX0" y="connsiteY0"/>
                </a:cxn>
                <a:cxn ang="0">
                  <a:pos x="connsiteX1" y="connsiteY1"/>
                </a:cxn>
                <a:cxn ang="0">
                  <a:pos x="connsiteX2" y="connsiteY2"/>
                </a:cxn>
              </a:cxnLst>
              <a:rect l="l" t="t" r="r" b="b"/>
              <a:pathLst>
                <a:path w="74528" h="362005">
                  <a:moveTo>
                    <a:pt x="0" y="0"/>
                  </a:moveTo>
                  <a:lnTo>
                    <a:pt x="74528" y="326960"/>
                  </a:lnTo>
                  <a:lnTo>
                    <a:pt x="0" y="362005"/>
                  </a:lnTo>
                  <a:close/>
                </a:path>
              </a:pathLst>
            </a:custGeom>
            <a:solidFill>
              <a:schemeClr val="tx1">
                <a:alpha val="40000"/>
              </a:schemeClr>
            </a:solidFill>
            <a:ln>
              <a:noFill/>
            </a:ln>
          </p:spPr>
          <p:txBody>
            <a:bodyPr vert="horz" wrap="square" lIns="91440" tIns="45720" rIns="91440" bIns="45720" numCol="1" anchor="t" anchorCtr="0" compatLnSpc="1">
              <a:noAutofit/>
            </a:bodyPr>
            <a:p>
              <a:endParaRPr lang="en-US"/>
            </a:p>
          </p:txBody>
        </p:sp>
        <p:sp>
          <p:nvSpPr>
            <p:cNvPr id="13" name="Freeform: Shape 31"/>
            <p:cNvSpPr/>
            <p:nvPr userDrawn="1"/>
          </p:nvSpPr>
          <p:spPr bwMode="auto">
            <a:xfrm rot="900000">
              <a:off x="1775590" y="2086757"/>
              <a:ext cx="694907" cy="219666"/>
            </a:xfrm>
            <a:custGeom>
              <a:avLst/>
              <a:gdLst>
                <a:gd name="connsiteX0" fmla="*/ 104056 w 694907"/>
                <a:gd name="connsiteY0" fmla="*/ 0 h 219666"/>
                <a:gd name="connsiteX1" fmla="*/ 694907 w 694907"/>
                <a:gd name="connsiteY1" fmla="*/ 218058 h 219666"/>
                <a:gd name="connsiteX2" fmla="*/ 693022 w 694907"/>
                <a:gd name="connsiteY2" fmla="*/ 219666 h 219666"/>
                <a:gd name="connsiteX3" fmla="*/ 0 w 694907"/>
                <a:gd name="connsiteY3" fmla="*/ 219666 h 219666"/>
              </a:gdLst>
              <a:ahLst/>
              <a:cxnLst>
                <a:cxn ang="0">
                  <a:pos x="connsiteX0" y="connsiteY0"/>
                </a:cxn>
                <a:cxn ang="0">
                  <a:pos x="connsiteX1" y="connsiteY1"/>
                </a:cxn>
                <a:cxn ang="0">
                  <a:pos x="connsiteX2" y="connsiteY2"/>
                </a:cxn>
                <a:cxn ang="0">
                  <a:pos x="connsiteX3" y="connsiteY3"/>
                </a:cxn>
              </a:cxnLst>
              <a:rect l="l" t="t" r="r" b="b"/>
              <a:pathLst>
                <a:path w="694907" h="219666">
                  <a:moveTo>
                    <a:pt x="104056" y="0"/>
                  </a:moveTo>
                  <a:lnTo>
                    <a:pt x="694907" y="218058"/>
                  </a:lnTo>
                  <a:lnTo>
                    <a:pt x="693022" y="219666"/>
                  </a:lnTo>
                  <a:lnTo>
                    <a:pt x="0" y="219666"/>
                  </a:lnTo>
                  <a:close/>
                </a:path>
              </a:pathLst>
            </a:custGeom>
            <a:solidFill>
              <a:schemeClr val="tx1">
                <a:alpha val="40000"/>
              </a:schemeClr>
            </a:solidFill>
            <a:ln>
              <a:noFill/>
            </a:ln>
          </p:spPr>
          <p:txBody>
            <a:bodyPr vert="horz" wrap="square" lIns="91440" tIns="45720" rIns="91440" bIns="45720" numCol="1" anchor="t" anchorCtr="0" compatLnSpc="1">
              <a:noAutofit/>
            </a:bodyPr>
            <a:p>
              <a:endParaRPr lang="en-US"/>
            </a:p>
          </p:txBody>
        </p:sp>
        <p:sp>
          <p:nvSpPr>
            <p:cNvPr id="16" name="Freeform: Shape 32"/>
            <p:cNvSpPr/>
            <p:nvPr userDrawn="1"/>
          </p:nvSpPr>
          <p:spPr bwMode="auto">
            <a:xfrm rot="900000">
              <a:off x="1156551" y="2224925"/>
              <a:ext cx="1165017" cy="993066"/>
            </a:xfrm>
            <a:custGeom>
              <a:avLst/>
              <a:gdLst>
                <a:gd name="connsiteX0" fmla="*/ 1165017 w 1165017"/>
                <a:gd name="connsiteY0" fmla="*/ 0 h 993066"/>
                <a:gd name="connsiteX1" fmla="*/ 1154626 w 1165017"/>
                <a:gd name="connsiteY1" fmla="*/ 214828 h 993066"/>
                <a:gd name="connsiteX2" fmla="*/ 175 w 1165017"/>
                <a:gd name="connsiteY2" fmla="*/ 993066 h 993066"/>
                <a:gd name="connsiteX3" fmla="*/ 0 w 1165017"/>
                <a:gd name="connsiteY3" fmla="*/ 992882 h 993066"/>
              </a:gdLst>
              <a:ahLst/>
              <a:cxnLst>
                <a:cxn ang="0">
                  <a:pos x="connsiteX0" y="connsiteY0"/>
                </a:cxn>
                <a:cxn ang="0">
                  <a:pos x="connsiteX1" y="connsiteY1"/>
                </a:cxn>
                <a:cxn ang="0">
                  <a:pos x="connsiteX2" y="connsiteY2"/>
                </a:cxn>
                <a:cxn ang="0">
                  <a:pos x="connsiteX3" y="connsiteY3"/>
                </a:cxn>
              </a:cxnLst>
              <a:rect l="l" t="t" r="r" b="b"/>
              <a:pathLst>
                <a:path w="1165017" h="993066">
                  <a:moveTo>
                    <a:pt x="1165017" y="0"/>
                  </a:moveTo>
                  <a:lnTo>
                    <a:pt x="1154626" y="214828"/>
                  </a:lnTo>
                  <a:lnTo>
                    <a:pt x="175" y="993066"/>
                  </a:lnTo>
                  <a:lnTo>
                    <a:pt x="0" y="992882"/>
                  </a:lnTo>
                  <a:close/>
                </a:path>
              </a:pathLst>
            </a:custGeom>
            <a:solidFill>
              <a:srgbClr val="8F1547"/>
            </a:solidFill>
            <a:ln>
              <a:noFill/>
            </a:ln>
          </p:spPr>
          <p:txBody>
            <a:bodyPr vert="horz" wrap="square" lIns="91440" tIns="45720" rIns="91440" bIns="45720" numCol="1" anchor="t" anchorCtr="0" compatLnSpc="1">
              <a:noAutofit/>
            </a:bodyPr>
            <a:p>
              <a:endParaRPr lang="en-US"/>
            </a:p>
          </p:txBody>
        </p:sp>
        <p:sp>
          <p:nvSpPr>
            <p:cNvPr id="17" name="Freeform 97"/>
            <p:cNvSpPr/>
            <p:nvPr userDrawn="1"/>
          </p:nvSpPr>
          <p:spPr bwMode="auto">
            <a:xfrm rot="900000">
              <a:off x="1885228" y="811629"/>
              <a:ext cx="1416064" cy="1596504"/>
            </a:xfrm>
            <a:custGeom>
              <a:avLst/>
              <a:gdLst>
                <a:gd name="T0" fmla="*/ 1444 w 1444"/>
                <a:gd name="T1" fmla="*/ 1004 h 1626"/>
                <a:gd name="T2" fmla="*/ 0 w 1444"/>
                <a:gd name="T3" fmla="*/ 0 h 1626"/>
                <a:gd name="T4" fmla="*/ 166 w 1444"/>
                <a:gd name="T5" fmla="*/ 1404 h 1626"/>
                <a:gd name="T6" fmla="*/ 768 w 1444"/>
                <a:gd name="T7" fmla="*/ 1626 h 1626"/>
                <a:gd name="T8" fmla="*/ 1444 w 1444"/>
                <a:gd name="T9" fmla="*/ 1004 h 1626"/>
              </a:gdLst>
              <a:ahLst/>
              <a:cxnLst>
                <a:cxn ang="0">
                  <a:pos x="T0" y="T1"/>
                </a:cxn>
                <a:cxn ang="0">
                  <a:pos x="T2" y="T3"/>
                </a:cxn>
                <a:cxn ang="0">
                  <a:pos x="T4" y="T5"/>
                </a:cxn>
                <a:cxn ang="0">
                  <a:pos x="T6" y="T7"/>
                </a:cxn>
                <a:cxn ang="0">
                  <a:pos x="T8" y="T9"/>
                </a:cxn>
              </a:cxnLst>
              <a:rect l="0" t="0" r="r" b="b"/>
              <a:pathLst>
                <a:path w="1444" h="1626">
                  <a:moveTo>
                    <a:pt x="1444" y="1004"/>
                  </a:moveTo>
                  <a:lnTo>
                    <a:pt x="0" y="0"/>
                  </a:lnTo>
                  <a:lnTo>
                    <a:pt x="166" y="1404"/>
                  </a:lnTo>
                  <a:lnTo>
                    <a:pt x="768" y="1626"/>
                  </a:lnTo>
                  <a:lnTo>
                    <a:pt x="1444" y="1004"/>
                  </a:lnTo>
                  <a:close/>
                </a:path>
              </a:pathLst>
            </a:custGeom>
            <a:solidFill>
              <a:srgbClr val="0F81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8" name="Freeform: Shape 34"/>
            <p:cNvSpPr/>
            <p:nvPr userDrawn="1"/>
          </p:nvSpPr>
          <p:spPr bwMode="auto">
            <a:xfrm rot="900000">
              <a:off x="1926972" y="668003"/>
              <a:ext cx="283372" cy="1423054"/>
            </a:xfrm>
            <a:custGeom>
              <a:avLst/>
              <a:gdLst>
                <a:gd name="connsiteX0" fmla="*/ 0 w 283372"/>
                <a:gd name="connsiteY0" fmla="*/ 0 h 1423054"/>
                <a:gd name="connsiteX1" fmla="*/ 1806 w 283372"/>
                <a:gd name="connsiteY1" fmla="*/ 1257 h 1423054"/>
                <a:gd name="connsiteX2" fmla="*/ 283372 w 283372"/>
                <a:gd name="connsiteY2" fmla="*/ 1423054 h 1423054"/>
                <a:gd name="connsiteX3" fmla="*/ 162789 w 283372"/>
                <a:gd name="connsiteY3" fmla="*/ 1378531 h 1423054"/>
              </a:gdLst>
              <a:ahLst/>
              <a:cxnLst>
                <a:cxn ang="0">
                  <a:pos x="connsiteX0" y="connsiteY0"/>
                </a:cxn>
                <a:cxn ang="0">
                  <a:pos x="connsiteX1" y="connsiteY1"/>
                </a:cxn>
                <a:cxn ang="0">
                  <a:pos x="connsiteX2" y="connsiteY2"/>
                </a:cxn>
                <a:cxn ang="0">
                  <a:pos x="connsiteX3" y="connsiteY3"/>
                </a:cxn>
              </a:cxnLst>
              <a:rect l="l" t="t" r="r" b="b"/>
              <a:pathLst>
                <a:path w="283372" h="1423054">
                  <a:moveTo>
                    <a:pt x="0" y="0"/>
                  </a:moveTo>
                  <a:lnTo>
                    <a:pt x="1806" y="1257"/>
                  </a:lnTo>
                  <a:lnTo>
                    <a:pt x="283372" y="1423054"/>
                  </a:lnTo>
                  <a:lnTo>
                    <a:pt x="162789" y="1378531"/>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pPr lvl="0"/>
              <a:endParaRPr lang="en-US"/>
            </a:p>
          </p:txBody>
        </p:sp>
      </p:gr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02">
    <p:bg>
      <p:bgPr>
        <a:solidFill>
          <a:srgbClr val="323951"/>
        </a:solidFill>
        <a:effectLst/>
      </p:bgPr>
    </p:bg>
    <p:spTree>
      <p:nvGrpSpPr>
        <p:cNvPr id="1" name=""/>
        <p:cNvGrpSpPr/>
        <p:nvPr/>
      </p:nvGrpSpPr>
      <p:grpSpPr>
        <a:xfrm>
          <a:off x="0" y="0"/>
          <a:ext cx="0" cy="0"/>
          <a:chOff x="0" y="0"/>
          <a:chExt cx="0" cy="0"/>
        </a:xfrm>
      </p:grpSpPr>
      <p:sp>
        <p:nvSpPr>
          <p:cNvPr id="31" name="Picture Placeholder 30"/>
          <p:cNvSpPr>
            <a:spLocks noGrp="1"/>
          </p:cNvSpPr>
          <p:nvPr>
            <p:ph type="pic" sz="quarter" idx="13"/>
          </p:nvPr>
        </p:nvSpPr>
        <p:spPr>
          <a:xfrm>
            <a:off x="1080144" y="1218530"/>
            <a:ext cx="10031715" cy="4226695"/>
          </a:xfrm>
          <a:custGeom>
            <a:avLst/>
            <a:gdLst>
              <a:gd name="connsiteX0" fmla="*/ 0 w 10031715"/>
              <a:gd name="connsiteY0" fmla="*/ 0 h 4226695"/>
              <a:gd name="connsiteX1" fmla="*/ 10031715 w 10031715"/>
              <a:gd name="connsiteY1" fmla="*/ 0 h 4226695"/>
              <a:gd name="connsiteX2" fmla="*/ 10031715 w 10031715"/>
              <a:gd name="connsiteY2" fmla="*/ 4226695 h 4226695"/>
              <a:gd name="connsiteX3" fmla="*/ 0 w 10031715"/>
              <a:gd name="connsiteY3" fmla="*/ 4226695 h 4226695"/>
            </a:gdLst>
            <a:ahLst/>
            <a:cxnLst>
              <a:cxn ang="0">
                <a:pos x="connsiteX0" y="connsiteY0"/>
              </a:cxn>
              <a:cxn ang="0">
                <a:pos x="connsiteX1" y="connsiteY1"/>
              </a:cxn>
              <a:cxn ang="0">
                <a:pos x="connsiteX2" y="connsiteY2"/>
              </a:cxn>
              <a:cxn ang="0">
                <a:pos x="connsiteX3" y="connsiteY3"/>
              </a:cxn>
            </a:cxnLst>
            <a:rect l="l" t="t" r="r" b="b"/>
            <a:pathLst>
              <a:path w="10031715" h="4226695">
                <a:moveTo>
                  <a:pt x="0" y="0"/>
                </a:moveTo>
                <a:lnTo>
                  <a:pt x="10031715" y="0"/>
                </a:lnTo>
                <a:lnTo>
                  <a:pt x="10031715" y="4226695"/>
                </a:lnTo>
                <a:lnTo>
                  <a:pt x="0" y="4226695"/>
                </a:lnTo>
                <a:close/>
              </a:path>
            </a:pathLst>
          </a:custGeom>
        </p:spPr>
        <p:txBody>
          <a:bodyPr wrap="square">
            <a:noAutofit/>
          </a:bodyPr>
          <a:lstStyle>
            <a:lvl1pPr>
              <a:defRPr>
                <a:solidFill>
                  <a:schemeClr val="accent1"/>
                </a:solidFill>
              </a:defRPr>
            </a:lvl1pPr>
          </a:lstStyle>
          <a:p>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sp>
        <p:nvSpPr>
          <p:cNvPr id="2" name="Title 1"/>
          <p:cNvSpPr>
            <a:spLocks noGrp="1"/>
          </p:cNvSpPr>
          <p:nvPr userDrawn="1">
            <p:ph type="title"/>
          </p:nvPr>
        </p:nvSpPr>
        <p:spPr>
          <a:xfrm>
            <a:off x="5141716" y="623555"/>
            <a:ext cx="7050284" cy="1077253"/>
          </a:xfrm>
        </p:spPr>
        <p:txBody>
          <a:bodyPr lIns="365760" anchor="ctr">
            <a:normAutofit/>
          </a:bodyPr>
          <a:lstStyle>
            <a:lvl1pPr>
              <a:defRPr sz="4400" b="1" cap="all" baseline="0">
                <a:solidFill>
                  <a:schemeClr val="bg1"/>
                </a:solidFill>
              </a:defRPr>
            </a:lvl1pPr>
          </a:lstStyle>
          <a:p>
            <a:r>
              <a:rPr lang="en-US"/>
              <a:t>Click to edit Master title style</a:t>
            </a:r>
            <a:endParaRPr lang="en-US"/>
          </a:p>
        </p:txBody>
      </p:sp>
      <p:sp>
        <p:nvSpPr>
          <p:cNvPr id="3" name="Text Placeholder 2"/>
          <p:cNvSpPr>
            <a:spLocks noGrp="1"/>
          </p:cNvSpPr>
          <p:nvPr userDrawn="1">
            <p:ph type="body" idx="1"/>
          </p:nvPr>
        </p:nvSpPr>
        <p:spPr>
          <a:xfrm>
            <a:off x="1080142" y="5462316"/>
            <a:ext cx="10025980" cy="627334"/>
          </a:xfrm>
        </p:spPr>
        <p:txBody>
          <a:bodyPr anchor="ctr">
            <a:normAutofit/>
          </a:bodyPr>
          <a:lstStyle>
            <a:lvl1pPr marL="0" indent="0">
              <a:buNone/>
              <a:defRPr sz="3200">
                <a:solidFill>
                  <a:schemeClr val="bg2">
                    <a:lumMod val="9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r>
              <a:rPr lang="en-US"/>
              <a:t>Your Date Here</a:t>
            </a:r>
            <a:endParaRPr lang="en-US"/>
          </a:p>
        </p:txBody>
      </p:sp>
      <p:sp>
        <p:nvSpPr>
          <p:cNvPr id="6" name="Footer Placeholder 5"/>
          <p:cNvSpPr>
            <a:spLocks noGrp="1"/>
          </p:cNvSpPr>
          <p:nvPr>
            <p:ph type="ftr" sz="quarter" idx="11"/>
          </p:nvPr>
        </p:nvSpPr>
        <p:spPr/>
        <p:txBody>
          <a:bodyPr/>
          <a:lstStyle/>
          <a:p>
            <a:r>
              <a:rPr lang="en-US"/>
              <a:t>Your Footer Here</a:t>
            </a:r>
            <a:endParaRPr lang="en-US"/>
          </a:p>
        </p:txBody>
      </p:sp>
      <p:sp>
        <p:nvSpPr>
          <p:cNvPr id="7" name="Slide Number Placeholder 6"/>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r>
              <a:rPr lang="en-US"/>
              <a:t>Your Date Here</a:t>
            </a:r>
            <a:endParaRPr lang="en-US"/>
          </a:p>
        </p:txBody>
      </p:sp>
      <p:sp>
        <p:nvSpPr>
          <p:cNvPr id="8" name="Footer Placeholder 7"/>
          <p:cNvSpPr>
            <a:spLocks noGrp="1"/>
          </p:cNvSpPr>
          <p:nvPr>
            <p:ph type="ftr" sz="quarter" idx="11"/>
          </p:nvPr>
        </p:nvSpPr>
        <p:spPr/>
        <p:txBody>
          <a:bodyPr/>
          <a:lstStyle/>
          <a:p>
            <a:r>
              <a:rPr lang="en-US"/>
              <a:t>Your Footer Here</a:t>
            </a:r>
            <a:endParaRPr lang="en-US"/>
          </a:p>
        </p:txBody>
      </p:sp>
      <p:sp>
        <p:nvSpPr>
          <p:cNvPr id="9" name="Slide Number Placeholder 8"/>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a:t>Your Date Here</a:t>
            </a:r>
            <a:endParaRPr lang="en-US"/>
          </a:p>
        </p:txBody>
      </p:sp>
      <p:sp>
        <p:nvSpPr>
          <p:cNvPr id="4" name="Footer Placeholder 3"/>
          <p:cNvSpPr>
            <a:spLocks noGrp="1"/>
          </p:cNvSpPr>
          <p:nvPr>
            <p:ph type="ftr" sz="quarter" idx="11"/>
          </p:nvPr>
        </p:nvSpPr>
        <p:spPr/>
        <p:txBody>
          <a:bodyPr/>
          <a:lstStyle/>
          <a:p>
            <a:r>
              <a:rPr lang="en-US"/>
              <a:t>Your Footer Here</a:t>
            </a:r>
            <a:endParaRPr lang="en-US"/>
          </a:p>
        </p:txBody>
      </p:sp>
      <p:sp>
        <p:nvSpPr>
          <p:cNvPr id="5" name="Slide Number Placeholder 4"/>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Your Date Here</a:t>
            </a:r>
            <a:endParaRPr lang="en-US"/>
          </a:p>
        </p:txBody>
      </p:sp>
      <p:sp>
        <p:nvSpPr>
          <p:cNvPr id="3" name="Footer Placeholder 2"/>
          <p:cNvSpPr>
            <a:spLocks noGrp="1"/>
          </p:cNvSpPr>
          <p:nvPr>
            <p:ph type="ftr" sz="quarter" idx="11"/>
          </p:nvPr>
        </p:nvSpPr>
        <p:spPr/>
        <p:txBody>
          <a:bodyPr/>
          <a:lstStyle/>
          <a:p>
            <a:r>
              <a:rPr lang="en-US"/>
              <a:t>Your Footer Here</a:t>
            </a:r>
            <a:endParaRPr lang="en-US"/>
          </a:p>
        </p:txBody>
      </p:sp>
      <p:sp>
        <p:nvSpPr>
          <p:cNvPr id="4" name="Slide Number Placeholder 3"/>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r>
              <a:rPr lang="en-US"/>
              <a:t>Your Date Here</a:t>
            </a:r>
            <a:endParaRPr lang="en-US"/>
          </a:p>
        </p:txBody>
      </p:sp>
      <p:sp>
        <p:nvSpPr>
          <p:cNvPr id="6" name="Footer Placeholder 5"/>
          <p:cNvSpPr>
            <a:spLocks noGrp="1"/>
          </p:cNvSpPr>
          <p:nvPr>
            <p:ph type="ftr" sz="quarter" idx="11"/>
          </p:nvPr>
        </p:nvSpPr>
        <p:spPr/>
        <p:txBody>
          <a:bodyPr/>
          <a:lstStyle/>
          <a:p>
            <a:r>
              <a:rPr lang="en-US"/>
              <a:t>Your Footer Here</a:t>
            </a:r>
            <a:endParaRPr lang="en-US"/>
          </a:p>
        </p:txBody>
      </p:sp>
      <p:sp>
        <p:nvSpPr>
          <p:cNvPr id="7" name="Slide Number Placeholder 6"/>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r>
              <a:rPr lang="en-US"/>
              <a:t>Your Date Here</a:t>
            </a:r>
            <a:endParaRPr lang="en-US"/>
          </a:p>
        </p:txBody>
      </p:sp>
      <p:sp>
        <p:nvSpPr>
          <p:cNvPr id="6" name="Footer Placeholder 5"/>
          <p:cNvSpPr>
            <a:spLocks noGrp="1"/>
          </p:cNvSpPr>
          <p:nvPr>
            <p:ph type="ftr" sz="quarter" idx="11"/>
          </p:nvPr>
        </p:nvSpPr>
        <p:spPr/>
        <p:txBody>
          <a:bodyPr/>
          <a:lstStyle/>
          <a:p>
            <a:r>
              <a:rPr lang="en-US"/>
              <a:t>Your Footer Here</a:t>
            </a:r>
            <a:endParaRPr lang="en-US"/>
          </a:p>
        </p:txBody>
      </p:sp>
      <p:sp>
        <p:nvSpPr>
          <p:cNvPr id="7" name="Slide Number Placeholder 6"/>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timing>
    <p:tnLst>
      <p:par>
        <p:cTn id="1" dur="indefinite" restart="never" nodeType="tmRoot"/>
      </p:par>
    </p:tnLst>
  </p:timing>
  <p:hf hdr="0"/>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03">
    <p:bg>
      <p:bgPr>
        <a:solidFill>
          <a:srgbClr val="323951"/>
        </a:solidFill>
        <a:effectLst/>
      </p:bgPr>
    </p:bg>
    <p:spTree>
      <p:nvGrpSpPr>
        <p:cNvPr id="1" name=""/>
        <p:cNvGrpSpPr/>
        <p:nvPr/>
      </p:nvGrpSpPr>
      <p:grpSpPr>
        <a:xfrm>
          <a:off x="0" y="0"/>
          <a:ext cx="0" cy="0"/>
          <a:chOff x="0" y="0"/>
          <a:chExt cx="0" cy="0"/>
        </a:xfrm>
      </p:grpSpPr>
      <p:sp>
        <p:nvSpPr>
          <p:cNvPr id="31" name="Picture Placeholder 30"/>
          <p:cNvSpPr>
            <a:spLocks noGrp="1"/>
          </p:cNvSpPr>
          <p:nvPr>
            <p:ph type="pic" sz="quarter" idx="13"/>
          </p:nvPr>
        </p:nvSpPr>
        <p:spPr>
          <a:xfrm>
            <a:off x="1080144" y="1074513"/>
            <a:ext cx="10031715" cy="4226695"/>
          </a:xfrm>
          <a:custGeom>
            <a:avLst/>
            <a:gdLst>
              <a:gd name="connsiteX0" fmla="*/ 0 w 10031715"/>
              <a:gd name="connsiteY0" fmla="*/ 0 h 4226695"/>
              <a:gd name="connsiteX1" fmla="*/ 10031715 w 10031715"/>
              <a:gd name="connsiteY1" fmla="*/ 0 h 4226695"/>
              <a:gd name="connsiteX2" fmla="*/ 10031715 w 10031715"/>
              <a:gd name="connsiteY2" fmla="*/ 4226695 h 4226695"/>
              <a:gd name="connsiteX3" fmla="*/ 0 w 10031715"/>
              <a:gd name="connsiteY3" fmla="*/ 4226695 h 4226695"/>
            </a:gdLst>
            <a:ahLst/>
            <a:cxnLst>
              <a:cxn ang="0">
                <a:pos x="connsiteX0" y="connsiteY0"/>
              </a:cxn>
              <a:cxn ang="0">
                <a:pos x="connsiteX1" y="connsiteY1"/>
              </a:cxn>
              <a:cxn ang="0">
                <a:pos x="connsiteX2" y="connsiteY2"/>
              </a:cxn>
              <a:cxn ang="0">
                <a:pos x="connsiteX3" y="connsiteY3"/>
              </a:cxn>
            </a:cxnLst>
            <a:rect l="l" t="t" r="r" b="b"/>
            <a:pathLst>
              <a:path w="10031715" h="4226695">
                <a:moveTo>
                  <a:pt x="0" y="0"/>
                </a:moveTo>
                <a:lnTo>
                  <a:pt x="10031715" y="0"/>
                </a:lnTo>
                <a:lnTo>
                  <a:pt x="10031715" y="4226695"/>
                </a:lnTo>
                <a:lnTo>
                  <a:pt x="0" y="4226695"/>
                </a:lnTo>
                <a:close/>
              </a:path>
            </a:pathLst>
          </a:custGeom>
        </p:spPr>
        <p:txBody>
          <a:bodyPr wrap="square">
            <a:noAutofit/>
          </a:bodyPr>
          <a:lstStyle>
            <a:lvl1pPr>
              <a:defRPr>
                <a:solidFill>
                  <a:schemeClr val="accent3"/>
                </a:solidFill>
              </a:defRPr>
            </a:lvl1pPr>
          </a:lstStyle>
          <a:p>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sp>
        <p:nvSpPr>
          <p:cNvPr id="2" name="Title 1"/>
          <p:cNvSpPr>
            <a:spLocks noGrp="1"/>
          </p:cNvSpPr>
          <p:nvPr userDrawn="1">
            <p:ph type="title"/>
          </p:nvPr>
        </p:nvSpPr>
        <p:spPr>
          <a:xfrm>
            <a:off x="5141716" y="4763948"/>
            <a:ext cx="7050284" cy="1077253"/>
          </a:xfrm>
        </p:spPr>
        <p:txBody>
          <a:bodyPr lIns="365760" anchor="ctr">
            <a:normAutofit/>
          </a:bodyPr>
          <a:lstStyle>
            <a:lvl1pPr>
              <a:defRPr sz="4400" b="1" cap="all" baseline="0">
                <a:solidFill>
                  <a:schemeClr val="bg1"/>
                </a:solidFill>
              </a:defRPr>
            </a:lvl1pPr>
          </a:lstStyle>
          <a:p>
            <a:r>
              <a:rPr lang="en-US"/>
              <a:t>Click to edit Master title style</a:t>
            </a:r>
            <a:endParaRPr lang="en-US"/>
          </a:p>
        </p:txBody>
      </p:sp>
      <p:sp>
        <p:nvSpPr>
          <p:cNvPr id="3" name="Text Placeholder 2"/>
          <p:cNvSpPr>
            <a:spLocks noGrp="1"/>
          </p:cNvSpPr>
          <p:nvPr userDrawn="1">
            <p:ph type="body" idx="1"/>
          </p:nvPr>
        </p:nvSpPr>
        <p:spPr>
          <a:xfrm>
            <a:off x="1080142" y="430088"/>
            <a:ext cx="10025980" cy="627334"/>
          </a:xfrm>
        </p:spPr>
        <p:txBody>
          <a:bodyPr anchor="ctr">
            <a:normAutofit/>
          </a:bodyPr>
          <a:lstStyle>
            <a:lvl1pPr marL="0" indent="0">
              <a:buNone/>
              <a:defRPr sz="3200">
                <a:solidFill>
                  <a:schemeClr val="bg2">
                    <a:lumMod val="9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04">
    <p:bg>
      <p:bgPr>
        <a:solidFill>
          <a:srgbClr val="32395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3"/>
          </p:nvPr>
        </p:nvSpPr>
        <p:spPr>
          <a:xfrm>
            <a:off x="1080144" y="1074513"/>
            <a:ext cx="10031715" cy="4226695"/>
          </a:xfrm>
          <a:custGeom>
            <a:avLst/>
            <a:gdLst>
              <a:gd name="connsiteX0" fmla="*/ 0 w 10031715"/>
              <a:gd name="connsiteY0" fmla="*/ 0 h 4226695"/>
              <a:gd name="connsiteX1" fmla="*/ 10031715 w 10031715"/>
              <a:gd name="connsiteY1" fmla="*/ 0 h 4226695"/>
              <a:gd name="connsiteX2" fmla="*/ 10031715 w 10031715"/>
              <a:gd name="connsiteY2" fmla="*/ 4226695 h 4226695"/>
              <a:gd name="connsiteX3" fmla="*/ 0 w 10031715"/>
              <a:gd name="connsiteY3" fmla="*/ 4226695 h 4226695"/>
            </a:gdLst>
            <a:ahLst/>
            <a:cxnLst>
              <a:cxn ang="0">
                <a:pos x="connsiteX0" y="connsiteY0"/>
              </a:cxn>
              <a:cxn ang="0">
                <a:pos x="connsiteX1" y="connsiteY1"/>
              </a:cxn>
              <a:cxn ang="0">
                <a:pos x="connsiteX2" y="connsiteY2"/>
              </a:cxn>
              <a:cxn ang="0">
                <a:pos x="connsiteX3" y="connsiteY3"/>
              </a:cxn>
            </a:cxnLst>
            <a:rect l="l" t="t" r="r" b="b"/>
            <a:pathLst>
              <a:path w="10031715" h="4226695">
                <a:moveTo>
                  <a:pt x="0" y="0"/>
                </a:moveTo>
                <a:lnTo>
                  <a:pt x="10031715" y="0"/>
                </a:lnTo>
                <a:lnTo>
                  <a:pt x="10031715" y="4226695"/>
                </a:lnTo>
                <a:lnTo>
                  <a:pt x="0" y="4226695"/>
                </a:lnTo>
                <a:close/>
              </a:path>
            </a:pathLst>
          </a:custGeom>
        </p:spPr>
        <p:txBody>
          <a:bodyPr wrap="square">
            <a:noAutofit/>
          </a:bodyPr>
          <a:lstStyle>
            <a:lvl1pPr>
              <a:defRPr>
                <a:solidFill>
                  <a:schemeClr val="accent5"/>
                </a:solidFill>
              </a:defRPr>
            </a:lvl1pPr>
          </a:lstStyle>
          <a:p>
            <a:endParaRPr lang="en-US"/>
          </a:p>
        </p:txBody>
      </p:sp>
      <p:sp>
        <p:nvSpPr>
          <p:cNvPr id="11" name="Text Placeholder 2"/>
          <p:cNvSpPr>
            <a:spLocks noGrp="1"/>
          </p:cNvSpPr>
          <p:nvPr>
            <p:ph type="body" idx="1"/>
          </p:nvPr>
        </p:nvSpPr>
        <p:spPr>
          <a:xfrm>
            <a:off x="1080142" y="430088"/>
            <a:ext cx="10025980" cy="627334"/>
          </a:xfrm>
        </p:spPr>
        <p:txBody>
          <a:bodyPr anchor="ctr">
            <a:normAutofit/>
          </a:bodyPr>
          <a:lstStyle>
            <a:lvl1pPr marL="0" indent="0">
              <a:buNone/>
              <a:defRPr sz="3200">
                <a:solidFill>
                  <a:schemeClr val="bg2">
                    <a:lumMod val="9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sp>
        <p:nvSpPr>
          <p:cNvPr id="2" name="Title 1"/>
          <p:cNvSpPr>
            <a:spLocks noGrp="1"/>
          </p:cNvSpPr>
          <p:nvPr userDrawn="1">
            <p:ph type="title"/>
          </p:nvPr>
        </p:nvSpPr>
        <p:spPr>
          <a:xfrm>
            <a:off x="0" y="4763948"/>
            <a:ext cx="7050284" cy="1077253"/>
          </a:xfrm>
        </p:spPr>
        <p:txBody>
          <a:bodyPr lIns="365760" anchor="ctr">
            <a:normAutofit/>
          </a:bodyPr>
          <a:lstStyle>
            <a:lvl1pPr>
              <a:defRPr sz="4400" b="1" cap="all" baseline="0">
                <a:solidFill>
                  <a:schemeClr val="bg1"/>
                </a:solidFill>
              </a:defRPr>
            </a:lvl1pPr>
          </a:lstStyle>
          <a:p>
            <a:r>
              <a:rPr lang="en-US"/>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359696" y="5683559"/>
            <a:ext cx="7627714" cy="540623"/>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Author</a:t>
            </a:r>
            <a:endParaRPr lang="en-US"/>
          </a:p>
        </p:txBody>
      </p:sp>
      <p:sp>
        <p:nvSpPr>
          <p:cNvPr id="4" name="Date Placeholder 3"/>
          <p:cNvSpPr>
            <a:spLocks noGrp="1"/>
          </p:cNvSpPr>
          <p:nvPr>
            <p:ph type="dt" sz="half" idx="10"/>
          </p:nvPr>
        </p:nvSpPr>
        <p:spPr/>
        <p:txBody>
          <a:bodyPr/>
          <a:lstStyle/>
          <a:p>
            <a:r>
              <a:rPr lang="en-US"/>
              <a:t>Your Date Here</a:t>
            </a:r>
            <a:endParaRPr lang="en-US"/>
          </a:p>
        </p:txBody>
      </p:sp>
      <p:sp>
        <p:nvSpPr>
          <p:cNvPr id="5" name="Footer Placeholder 4"/>
          <p:cNvSpPr>
            <a:spLocks noGrp="1"/>
          </p:cNvSpPr>
          <p:nvPr>
            <p:ph type="ftr" sz="quarter" idx="11"/>
          </p:nvPr>
        </p:nvSpPr>
        <p:spPr/>
        <p:txBody>
          <a:bodyPr/>
          <a:lstStyle/>
          <a:p>
            <a:r>
              <a:rPr lang="en-US"/>
              <a:t>Your Footer Here</a:t>
            </a:r>
            <a:endParaRPr lang="en-US"/>
          </a:p>
        </p:txBody>
      </p:sp>
      <p:sp>
        <p:nvSpPr>
          <p:cNvPr id="6" name="Slide Number Placeholder 5"/>
          <p:cNvSpPr>
            <a:spLocks noGrp="1"/>
          </p:cNvSpPr>
          <p:nvPr>
            <p:ph type="sldNum" sz="quarter" idx="12"/>
          </p:nvPr>
        </p:nvSpPr>
        <p:spPr/>
        <p:txBody>
          <a:bodyPr/>
          <a:lstStyle/>
          <a:p>
            <a:fld id="{7F88F610-7B7C-44F0-8FE6-F62371B7351D}" type="slidenum">
              <a:rPr lang="en-US" smtClean="0"/>
            </a:fld>
            <a:endParaRPr lang="en-US"/>
          </a:p>
        </p:txBody>
      </p:sp>
      <p:grpSp>
        <p:nvGrpSpPr>
          <p:cNvPr id="15" name="Group 14"/>
          <p:cNvGrpSpPr/>
          <p:nvPr userDrawn="1"/>
        </p:nvGrpSpPr>
        <p:grpSpPr>
          <a:xfrm>
            <a:off x="1194323" y="311675"/>
            <a:ext cx="9793087" cy="5640746"/>
            <a:chOff x="1304261" y="373087"/>
            <a:chExt cx="9793087" cy="5640746"/>
          </a:xfrm>
        </p:grpSpPr>
        <p:sp>
          <p:nvSpPr>
            <p:cNvPr id="7" name="Freeform 678"/>
            <p:cNvSpPr/>
            <p:nvPr userDrawn="1"/>
          </p:nvSpPr>
          <p:spPr bwMode="auto">
            <a:xfrm>
              <a:off x="2135560" y="4877950"/>
              <a:ext cx="2254514" cy="540623"/>
            </a:xfrm>
            <a:custGeom>
              <a:avLst/>
              <a:gdLst>
                <a:gd name="T0" fmla="*/ 3136 w 3136"/>
                <a:gd name="T1" fmla="*/ 0 h 749"/>
                <a:gd name="T2" fmla="*/ 0 w 3136"/>
                <a:gd name="T3" fmla="*/ 749 h 749"/>
                <a:gd name="T4" fmla="*/ 0 w 3136"/>
                <a:gd name="T5" fmla="*/ 137 h 749"/>
                <a:gd name="T6" fmla="*/ 3136 w 3136"/>
                <a:gd name="T7" fmla="*/ 0 h 749"/>
              </a:gdLst>
              <a:ahLst/>
              <a:cxnLst>
                <a:cxn ang="0">
                  <a:pos x="T0" y="T1"/>
                </a:cxn>
                <a:cxn ang="0">
                  <a:pos x="T2" y="T3"/>
                </a:cxn>
                <a:cxn ang="0">
                  <a:pos x="T4" y="T5"/>
                </a:cxn>
                <a:cxn ang="0">
                  <a:pos x="T6" y="T7"/>
                </a:cxn>
              </a:cxnLst>
              <a:rect l="0" t="0" r="r" b="b"/>
              <a:pathLst>
                <a:path w="3136" h="749">
                  <a:moveTo>
                    <a:pt x="3136" y="0"/>
                  </a:moveTo>
                  <a:lnTo>
                    <a:pt x="0" y="749"/>
                  </a:lnTo>
                  <a:lnTo>
                    <a:pt x="0" y="137"/>
                  </a:lnTo>
                  <a:lnTo>
                    <a:pt x="3136"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Freeform 679"/>
            <p:cNvSpPr/>
            <p:nvPr userDrawn="1"/>
          </p:nvSpPr>
          <p:spPr bwMode="auto">
            <a:xfrm>
              <a:off x="2135560" y="5053364"/>
              <a:ext cx="1521222" cy="448602"/>
            </a:xfrm>
            <a:custGeom>
              <a:avLst/>
              <a:gdLst>
                <a:gd name="T0" fmla="*/ 0 w 2116"/>
                <a:gd name="T1" fmla="*/ 505 h 624"/>
                <a:gd name="T2" fmla="*/ 2116 w 2116"/>
                <a:gd name="T3" fmla="*/ 624 h 624"/>
                <a:gd name="T4" fmla="*/ 2116 w 2116"/>
                <a:gd name="T5" fmla="*/ 0 h 624"/>
                <a:gd name="T6" fmla="*/ 0 w 2116"/>
                <a:gd name="T7" fmla="*/ 505 h 624"/>
              </a:gdLst>
              <a:ahLst/>
              <a:cxnLst>
                <a:cxn ang="0">
                  <a:pos x="T0" y="T1"/>
                </a:cxn>
                <a:cxn ang="0">
                  <a:pos x="T2" y="T3"/>
                </a:cxn>
                <a:cxn ang="0">
                  <a:pos x="T4" y="T5"/>
                </a:cxn>
                <a:cxn ang="0">
                  <a:pos x="T6" y="T7"/>
                </a:cxn>
              </a:cxnLst>
              <a:rect l="0" t="0" r="r" b="b"/>
              <a:pathLst>
                <a:path w="2116" h="624">
                  <a:moveTo>
                    <a:pt x="0" y="505"/>
                  </a:moveTo>
                  <a:lnTo>
                    <a:pt x="2116" y="624"/>
                  </a:lnTo>
                  <a:lnTo>
                    <a:pt x="2116" y="0"/>
                  </a:lnTo>
                  <a:lnTo>
                    <a:pt x="0" y="50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680"/>
            <p:cNvSpPr/>
            <p:nvPr userDrawn="1"/>
          </p:nvSpPr>
          <p:spPr bwMode="auto">
            <a:xfrm>
              <a:off x="2647427" y="5447330"/>
              <a:ext cx="1009356" cy="350830"/>
            </a:xfrm>
            <a:custGeom>
              <a:avLst/>
              <a:gdLst>
                <a:gd name="T0" fmla="*/ 1401 w 1401"/>
                <a:gd name="T1" fmla="*/ 79 h 491"/>
                <a:gd name="T2" fmla="*/ 0 w 1401"/>
                <a:gd name="T3" fmla="*/ 491 h 491"/>
                <a:gd name="T4" fmla="*/ 0 w 1401"/>
                <a:gd name="T5" fmla="*/ 0 h 491"/>
                <a:gd name="T6" fmla="*/ 1401 w 1401"/>
                <a:gd name="T7" fmla="*/ 79 h 491"/>
              </a:gdLst>
              <a:ahLst/>
              <a:cxnLst>
                <a:cxn ang="0">
                  <a:pos x="T0" y="T1"/>
                </a:cxn>
                <a:cxn ang="0">
                  <a:pos x="T2" y="T3"/>
                </a:cxn>
                <a:cxn ang="0">
                  <a:pos x="T4" y="T5"/>
                </a:cxn>
                <a:cxn ang="0">
                  <a:pos x="T6" y="T7"/>
                </a:cxn>
              </a:cxnLst>
              <a:rect l="0" t="0" r="r" b="b"/>
              <a:pathLst>
                <a:path w="1401" h="491">
                  <a:moveTo>
                    <a:pt x="1401" y="79"/>
                  </a:moveTo>
                  <a:lnTo>
                    <a:pt x="0" y="491"/>
                  </a:lnTo>
                  <a:lnTo>
                    <a:pt x="0" y="0"/>
                  </a:lnTo>
                  <a:lnTo>
                    <a:pt x="1401" y="79"/>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 name="Freeform 681"/>
            <p:cNvSpPr/>
            <p:nvPr userDrawn="1"/>
          </p:nvSpPr>
          <p:spPr bwMode="auto">
            <a:xfrm>
              <a:off x="2647427" y="5651500"/>
              <a:ext cx="506115" cy="362333"/>
            </a:xfrm>
            <a:custGeom>
              <a:avLst/>
              <a:gdLst>
                <a:gd name="T0" fmla="*/ 0 w 701"/>
                <a:gd name="T1" fmla="*/ 207 h 506"/>
                <a:gd name="T2" fmla="*/ 701 w 701"/>
                <a:gd name="T3" fmla="*/ 0 h 506"/>
                <a:gd name="T4" fmla="*/ 701 w 701"/>
                <a:gd name="T5" fmla="*/ 506 h 506"/>
                <a:gd name="T6" fmla="*/ 0 w 701"/>
                <a:gd name="T7" fmla="*/ 207 h 506"/>
              </a:gdLst>
              <a:ahLst/>
              <a:cxnLst>
                <a:cxn ang="0">
                  <a:pos x="T0" y="T1"/>
                </a:cxn>
                <a:cxn ang="0">
                  <a:pos x="T2" y="T3"/>
                </a:cxn>
                <a:cxn ang="0">
                  <a:pos x="T4" y="T5"/>
                </a:cxn>
                <a:cxn ang="0">
                  <a:pos x="T6" y="T7"/>
                </a:cxn>
              </a:cxnLst>
              <a:rect l="0" t="0" r="r" b="b"/>
              <a:pathLst>
                <a:path w="701" h="506">
                  <a:moveTo>
                    <a:pt x="0" y="207"/>
                  </a:moveTo>
                  <a:lnTo>
                    <a:pt x="701" y="0"/>
                  </a:lnTo>
                  <a:lnTo>
                    <a:pt x="701" y="506"/>
                  </a:lnTo>
                  <a:lnTo>
                    <a:pt x="0" y="20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14" name="Group 13"/>
            <p:cNvGrpSpPr/>
            <p:nvPr userDrawn="1"/>
          </p:nvGrpSpPr>
          <p:grpSpPr>
            <a:xfrm>
              <a:off x="1304261" y="373087"/>
              <a:ext cx="9793087" cy="4613122"/>
              <a:chOff x="1847529" y="2291781"/>
              <a:chExt cx="3168972" cy="2798013"/>
            </a:xfrm>
          </p:grpSpPr>
          <p:sp>
            <p:nvSpPr>
              <p:cNvPr id="11" name="Freeform 682"/>
              <p:cNvSpPr/>
              <p:nvPr userDrawn="1"/>
            </p:nvSpPr>
            <p:spPr bwMode="auto">
              <a:xfrm>
                <a:off x="1847529" y="2291781"/>
                <a:ext cx="3168972" cy="2798013"/>
              </a:xfrm>
              <a:custGeom>
                <a:avLst/>
                <a:gdLst>
                  <a:gd name="T0" fmla="*/ 4406 w 4406"/>
                  <a:gd name="T1" fmla="*/ 3891 h 3891"/>
                  <a:gd name="T2" fmla="*/ 0 w 4406"/>
                  <a:gd name="T3" fmla="*/ 3891 h 3891"/>
                  <a:gd name="T4" fmla="*/ 0 w 4406"/>
                  <a:gd name="T5" fmla="*/ 742 h 3891"/>
                  <a:gd name="T6" fmla="*/ 4406 w 4406"/>
                  <a:gd name="T7" fmla="*/ 0 h 3891"/>
                  <a:gd name="T8" fmla="*/ 4406 w 4406"/>
                  <a:gd name="T9" fmla="*/ 3891 h 3891"/>
                </a:gdLst>
                <a:ahLst/>
                <a:cxnLst>
                  <a:cxn ang="0">
                    <a:pos x="T0" y="T1"/>
                  </a:cxn>
                  <a:cxn ang="0">
                    <a:pos x="T2" y="T3"/>
                  </a:cxn>
                  <a:cxn ang="0">
                    <a:pos x="T4" y="T5"/>
                  </a:cxn>
                  <a:cxn ang="0">
                    <a:pos x="T6" y="T7"/>
                  </a:cxn>
                  <a:cxn ang="0">
                    <a:pos x="T8" y="T9"/>
                  </a:cxn>
                </a:cxnLst>
                <a:rect l="0" t="0" r="r" b="b"/>
                <a:pathLst>
                  <a:path w="4406" h="3891">
                    <a:moveTo>
                      <a:pt x="4406" y="3891"/>
                    </a:moveTo>
                    <a:lnTo>
                      <a:pt x="0" y="3891"/>
                    </a:lnTo>
                    <a:lnTo>
                      <a:pt x="0" y="742"/>
                    </a:lnTo>
                    <a:lnTo>
                      <a:pt x="4406" y="0"/>
                    </a:lnTo>
                    <a:lnTo>
                      <a:pt x="4406" y="389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 name="Freeform 683"/>
              <p:cNvSpPr/>
              <p:nvPr userDrawn="1"/>
            </p:nvSpPr>
            <p:spPr bwMode="auto">
              <a:xfrm>
                <a:off x="1975686" y="2559218"/>
                <a:ext cx="2912658" cy="2297649"/>
              </a:xfrm>
              <a:custGeom>
                <a:avLst/>
                <a:gdLst>
                  <a:gd name="T0" fmla="*/ 0 w 3801"/>
                  <a:gd name="T1" fmla="*/ 3195 h 3195"/>
                  <a:gd name="T2" fmla="*/ 0 w 3801"/>
                  <a:gd name="T3" fmla="*/ 635 h 3195"/>
                  <a:gd name="T4" fmla="*/ 3801 w 3801"/>
                  <a:gd name="T5" fmla="*/ 0 h 3195"/>
                  <a:gd name="T6" fmla="*/ 3801 w 3801"/>
                  <a:gd name="T7" fmla="*/ 3195 h 3195"/>
                  <a:gd name="T8" fmla="*/ 0 w 3801"/>
                  <a:gd name="T9" fmla="*/ 3195 h 3195"/>
                </a:gdLst>
                <a:ahLst/>
                <a:cxnLst>
                  <a:cxn ang="0">
                    <a:pos x="T0" y="T1"/>
                  </a:cxn>
                  <a:cxn ang="0">
                    <a:pos x="T2" y="T3"/>
                  </a:cxn>
                  <a:cxn ang="0">
                    <a:pos x="T4" y="T5"/>
                  </a:cxn>
                  <a:cxn ang="0">
                    <a:pos x="T6" y="T7"/>
                  </a:cxn>
                  <a:cxn ang="0">
                    <a:pos x="T8" y="T9"/>
                  </a:cxn>
                </a:cxnLst>
                <a:rect l="0" t="0" r="r" b="b"/>
                <a:pathLst>
                  <a:path w="3801" h="3195">
                    <a:moveTo>
                      <a:pt x="0" y="3195"/>
                    </a:moveTo>
                    <a:lnTo>
                      <a:pt x="0" y="635"/>
                    </a:lnTo>
                    <a:lnTo>
                      <a:pt x="3801" y="0"/>
                    </a:lnTo>
                    <a:lnTo>
                      <a:pt x="3801" y="3195"/>
                    </a:lnTo>
                    <a:lnTo>
                      <a:pt x="0" y="3195"/>
                    </a:lnTo>
                    <a:close/>
                  </a:path>
                </a:pathLst>
              </a:custGeom>
              <a:solidFill>
                <a:srgbClr val="FFFFFF"/>
              </a:solidFill>
              <a:ln>
                <a:noFill/>
              </a:ln>
              <a:effectLst>
                <a:outerShdw blurRad="254000" dist="127000" dir="10200000" algn="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sp>
        <p:nvSpPr>
          <p:cNvPr id="2" name="Title 1"/>
          <p:cNvSpPr>
            <a:spLocks noGrp="1"/>
          </p:cNvSpPr>
          <p:nvPr>
            <p:ph type="title" hasCustomPrompt="1"/>
          </p:nvPr>
        </p:nvSpPr>
        <p:spPr>
          <a:xfrm>
            <a:off x="1590366" y="1648326"/>
            <a:ext cx="9000999" cy="2852737"/>
          </a:xfrm>
        </p:spPr>
        <p:txBody>
          <a:bodyPr lIns="182880" rIns="182880" anchor="ctr"/>
          <a:lstStyle>
            <a:lvl1pPr algn="ctr">
              <a:defRPr sz="6000" b="0">
                <a:solidFill>
                  <a:schemeClr val="tx2"/>
                </a:solidFill>
              </a:defRPr>
            </a:lvl1pPr>
          </a:lstStyle>
          <a:p>
            <a:r>
              <a:rPr lang="en-US"/>
              <a:t>Your Quote Goes Here</a:t>
            </a:r>
            <a:endParaRPr lang="en-US"/>
          </a:p>
        </p:txBody>
      </p:sp>
      <p:sp>
        <p:nvSpPr>
          <p:cNvPr id="17" name="Freeform: Shape 16"/>
          <p:cNvSpPr/>
          <p:nvPr userDrawn="1"/>
        </p:nvSpPr>
        <p:spPr>
          <a:xfrm>
            <a:off x="1981385" y="881157"/>
            <a:ext cx="1112207" cy="766277"/>
          </a:xfrm>
          <a:custGeom>
            <a:avLst/>
            <a:gdLst>
              <a:gd name="connsiteX0" fmla="*/ 850180 w 1028774"/>
              <a:gd name="connsiteY0" fmla="*/ 0 h 708794"/>
              <a:gd name="connsiteX1" fmla="*/ 958081 w 1028774"/>
              <a:gd name="connsiteY1" fmla="*/ 89297 h 708794"/>
              <a:gd name="connsiteX2" fmla="*/ 820415 w 1028774"/>
              <a:gd name="connsiteY2" fmla="*/ 319981 h 708794"/>
              <a:gd name="connsiteX3" fmla="*/ 1028774 w 1028774"/>
              <a:gd name="connsiteY3" fmla="*/ 319981 h 708794"/>
              <a:gd name="connsiteX4" fmla="*/ 1028774 w 1028774"/>
              <a:gd name="connsiteY4" fmla="*/ 708794 h 708794"/>
              <a:gd name="connsiteX5" fmla="*/ 545083 w 1028774"/>
              <a:gd name="connsiteY5" fmla="*/ 708794 h 708794"/>
              <a:gd name="connsiteX6" fmla="*/ 545083 w 1028774"/>
              <a:gd name="connsiteY6" fmla="*/ 442764 h 708794"/>
              <a:gd name="connsiteX7" fmla="*/ 850180 w 1028774"/>
              <a:gd name="connsiteY7" fmla="*/ 0 h 708794"/>
              <a:gd name="connsiteX8" fmla="*/ 303731 w 1028774"/>
              <a:gd name="connsiteY8" fmla="*/ 0 h 708794"/>
              <a:gd name="connsiteX9" fmla="*/ 411137 w 1028774"/>
              <a:gd name="connsiteY9" fmla="*/ 89297 h 708794"/>
              <a:gd name="connsiteX10" fmla="*/ 275332 w 1028774"/>
              <a:gd name="connsiteY10" fmla="*/ 319981 h 708794"/>
              <a:gd name="connsiteX11" fmla="*/ 483691 w 1028774"/>
              <a:gd name="connsiteY11" fmla="*/ 319981 h 708794"/>
              <a:gd name="connsiteX12" fmla="*/ 483691 w 1028774"/>
              <a:gd name="connsiteY12" fmla="*/ 708794 h 708794"/>
              <a:gd name="connsiteX13" fmla="*/ 0 w 1028774"/>
              <a:gd name="connsiteY13" fmla="*/ 708794 h 708794"/>
              <a:gd name="connsiteX14" fmla="*/ 0 w 1028774"/>
              <a:gd name="connsiteY14" fmla="*/ 442764 h 708794"/>
              <a:gd name="connsiteX15" fmla="*/ 303731 w 1028774"/>
              <a:gd name="connsiteY15" fmla="*/ 0 h 70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774" h="708794">
                <a:moveTo>
                  <a:pt x="850180" y="0"/>
                </a:moveTo>
                <a:lnTo>
                  <a:pt x="958081" y="89297"/>
                </a:lnTo>
                <a:cubicBezTo>
                  <a:pt x="873745" y="173633"/>
                  <a:pt x="827856" y="250527"/>
                  <a:pt x="820415" y="319981"/>
                </a:cubicBezTo>
                <a:lnTo>
                  <a:pt x="1028774" y="319981"/>
                </a:lnTo>
                <a:lnTo>
                  <a:pt x="1028774" y="708794"/>
                </a:lnTo>
                <a:lnTo>
                  <a:pt x="545083" y="708794"/>
                </a:lnTo>
                <a:lnTo>
                  <a:pt x="545083" y="442764"/>
                </a:lnTo>
                <a:cubicBezTo>
                  <a:pt x="545083" y="281533"/>
                  <a:pt x="646782" y="133945"/>
                  <a:pt x="850180" y="0"/>
                </a:cubicBezTo>
                <a:close/>
                <a:moveTo>
                  <a:pt x="303731" y="0"/>
                </a:moveTo>
                <a:lnTo>
                  <a:pt x="411137" y="89297"/>
                </a:lnTo>
                <a:cubicBezTo>
                  <a:pt x="327945" y="173633"/>
                  <a:pt x="282676" y="250527"/>
                  <a:pt x="275332" y="319981"/>
                </a:cubicBezTo>
                <a:lnTo>
                  <a:pt x="483691" y="319981"/>
                </a:lnTo>
                <a:lnTo>
                  <a:pt x="483691" y="708794"/>
                </a:lnTo>
                <a:lnTo>
                  <a:pt x="0" y="708794"/>
                </a:lnTo>
                <a:lnTo>
                  <a:pt x="0" y="442764"/>
                </a:lnTo>
                <a:cubicBezTo>
                  <a:pt x="0" y="281533"/>
                  <a:pt x="101244" y="133945"/>
                  <a:pt x="30373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image" Target="../media/image2.png"/><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3" Type="http://schemas.openxmlformats.org/officeDocument/2006/relationships/theme" Target="../theme/theme4.xml"/><Relationship Id="rId12" Type="http://schemas.openxmlformats.org/officeDocument/2006/relationships/image" Target="../media/image4.jpeg"/><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2" Type="http://schemas.openxmlformats.org/officeDocument/2006/relationships/theme" Target="../theme/theme5.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slideLayout" Target="../slideLayouts/slideLayout55.xml"/><Relationship Id="rId7" Type="http://schemas.openxmlformats.org/officeDocument/2006/relationships/slideLayout" Target="../slideLayouts/slideLayout54.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3" Type="http://schemas.openxmlformats.org/officeDocument/2006/relationships/slideLayout" Target="../slideLayouts/slideLayout50.xml"/><Relationship Id="rId2" Type="http://schemas.openxmlformats.org/officeDocument/2006/relationships/slideLayout" Target="../slideLayouts/slideLayout49.xml"/><Relationship Id="rId12" Type="http://schemas.openxmlformats.org/officeDocument/2006/relationships/theme" Target="../theme/theme6.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 Type="http://schemas.openxmlformats.org/officeDocument/2006/relationships/slideLayout" Target="../slideLayouts/slideLayout48.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7.xml"/><Relationship Id="rId8" Type="http://schemas.openxmlformats.org/officeDocument/2006/relationships/slideLayout" Target="../slideLayouts/slideLayout66.xml"/><Relationship Id="rId7" Type="http://schemas.openxmlformats.org/officeDocument/2006/relationships/slideLayout" Target="../slideLayouts/slideLayout65.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 Id="rId3" Type="http://schemas.openxmlformats.org/officeDocument/2006/relationships/slideLayout" Target="../slideLayouts/slideLayout61.xml"/><Relationship Id="rId2" Type="http://schemas.openxmlformats.org/officeDocument/2006/relationships/slideLayout" Target="../slideLayouts/slideLayout60.xml"/><Relationship Id="rId12" Type="http://schemas.openxmlformats.org/officeDocument/2006/relationships/theme" Target="../theme/theme7.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80541"/>
            <a:ext cx="10515600" cy="1132235"/>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65000"/>
                  </a:schemeClr>
                </a:solidFill>
              </a:defRPr>
            </a:lvl1pPr>
          </a:lstStyle>
          <a:p>
            <a:r>
              <a:rPr lang="en-US"/>
              <a:t>Your Date Here</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lumMod val="65000"/>
                  </a:schemeClr>
                </a:solidFill>
              </a:defRPr>
            </a:lvl1pPr>
          </a:lstStyle>
          <a:p>
            <a:r>
              <a:rPr lang="en-US"/>
              <a:t>Your Footer Here</a:t>
            </a:r>
            <a:endParaRPr lang="en-US"/>
          </a:p>
        </p:txBody>
      </p:sp>
      <p:sp>
        <p:nvSpPr>
          <p:cNvPr id="6" name="Slide Number Placeholder 5"/>
          <p:cNvSpPr>
            <a:spLocks noGrp="1"/>
          </p:cNvSpPr>
          <p:nvPr>
            <p:ph type="sldNum" sz="quarter" idx="4"/>
          </p:nvPr>
        </p:nvSpPr>
        <p:spPr>
          <a:xfrm>
            <a:off x="10632504" y="6356350"/>
            <a:ext cx="721296" cy="365125"/>
          </a:xfrm>
          <a:prstGeom prst="rect">
            <a:avLst/>
          </a:prstGeom>
        </p:spPr>
        <p:txBody>
          <a:bodyPr vert="horz" lIns="91440" tIns="45720" rIns="91440" bIns="45720" rtlCol="0" anchor="ctr"/>
          <a:lstStyle>
            <a:lvl1pPr algn="ctr">
              <a:defRPr sz="1200">
                <a:solidFill>
                  <a:schemeClr val="bg1">
                    <a:lumMod val="65000"/>
                  </a:schemeClr>
                </a:solidFill>
              </a:defRPr>
            </a:lvl1pPr>
          </a:lstStyle>
          <a:p>
            <a:fld id="{7F88F610-7B7C-44F0-8FE6-F62371B7351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p:txStyles>
    <p:titleStyle>
      <a:lvl1pPr algn="l" defTabSz="914400" rtl="0" eaLnBrk="1" latinLnBrk="0" hangingPunct="1">
        <a:lnSpc>
          <a:spcPct val="90000"/>
        </a:lnSpc>
        <a:spcBef>
          <a:spcPct val="0"/>
        </a:spcBef>
        <a:buNone/>
        <a:defRPr sz="4800" b="1" kern="1200">
          <a:solidFill>
            <a:schemeClr val="tx2"/>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137160"/>
            <a:ext cx="10972800" cy="707886"/>
          </a:xfrm>
          <a:prstGeom prst="rect">
            <a:avLst/>
          </a:prstGeom>
        </p:spPr>
        <p:txBody>
          <a:bodyPr vert="horz" lIns="91440" tIns="45720" rIns="91440" bIns="45720" rtlCol="0" anchor="ctr">
            <a:spAutoFit/>
          </a:bodyPr>
          <a:lstStyle/>
          <a:p>
            <a:pPr lvl="0"/>
            <a:r>
              <a:rPr lang="en-US"/>
              <a:t>Click to edit Master title style</a:t>
            </a:r>
            <a:endParaRPr lang="en-US" dirty="0"/>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5" name="Rectangle 14"/>
          <p:cNvSpPr/>
          <p:nvPr/>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endParaRPr lang="en-US" sz="1200" dirty="0">
              <a:solidFill>
                <a:prstClr val="black"/>
              </a:solidFill>
            </a:endParaRPr>
          </a:p>
        </p:txBody>
      </p:sp>
    </p:spTree>
  </p:cSld>
  <p:clrMap bg1="lt1" tx1="dk1" bg2="lt2" tx2="dk2" accent1="accent1" accent2="accent2" accent3="accent3" accent4="accent4" accent5="accent5" accent6="accent6" hlink="hlink" folHlink="folHlink"/>
  <p:hf hdr="0"/>
  <p:txStyles>
    <p:titleStyle>
      <a:lvl1pPr algn="r" defTabSz="914400"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E263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stretch>
            <a:fillRect/>
          </a:stretch>
        </p:blipFill>
        <p:spPr>
          <a:xfrm>
            <a:off x="4638930" y="341031"/>
            <a:ext cx="2914141" cy="804743"/>
          </a:xfrm>
          <a:prstGeom prst="rect">
            <a:avLst/>
          </a:prstGeom>
        </p:spPr>
      </p:pic>
      <p:sp>
        <p:nvSpPr>
          <p:cNvPr id="5" name="Rectangle 4"/>
          <p:cNvSpPr/>
          <p:nvPr userDrawn="1"/>
        </p:nvSpPr>
        <p:spPr>
          <a:xfrm>
            <a:off x="2185947" y="2158991"/>
            <a:ext cx="7820106" cy="3416320"/>
          </a:xfrm>
          <a:prstGeom prst="rect">
            <a:avLst/>
          </a:prstGeom>
        </p:spPr>
        <p:txBody>
          <a:bodyPr wrap="square" anchor="ctr">
            <a:spAutoFit/>
          </a:bodyPr>
          <a:lstStyle/>
          <a:p>
            <a:pPr algn="ctr" defTabSz="914400"/>
            <a:r>
              <a:rPr lang="en-US" sz="5400" dirty="0">
                <a:solidFill>
                  <a:schemeClr val="bg1"/>
                </a:solidFill>
                <a:latin typeface="Calibri Light" panose="020F0302020204030204" pitchFamily="34" charset="0"/>
              </a:rPr>
              <a:t>Free </a:t>
            </a:r>
            <a:r>
              <a:rPr lang="en-US" sz="5400">
                <a:solidFill>
                  <a:schemeClr val="bg1"/>
                </a:solidFill>
                <a:latin typeface="Calibri Light" panose="020F0302020204030204" pitchFamily="34" charset="0"/>
              </a:rPr>
              <a:t>creative templates</a:t>
            </a:r>
            <a:r>
              <a:rPr lang="en-US" sz="5400" dirty="0">
                <a:solidFill>
                  <a:schemeClr val="bg1"/>
                </a:solidFill>
                <a:latin typeface="Calibri Light" panose="020F0302020204030204" pitchFamily="34" charset="0"/>
              </a:rPr>
              <a:t>, charts, diagrams and maps for your outstanding presentations</a:t>
            </a:r>
            <a:endParaRPr lang="en-US" sz="5400" dirty="0">
              <a:solidFill>
                <a:schemeClr val="bg1"/>
              </a:solidFill>
              <a:latin typeface="Calibri Light" panose="020F0302020204030204" pitchFamily="34" charset="0"/>
            </a:endParaRPr>
          </a:p>
        </p:txBody>
      </p:sp>
    </p:spTree>
  </p:cSld>
  <p:clrMap bg1="lt1" tx1="dk1" bg2="lt2" tx2="dk2" accent1="accent1" accent2="accent2" accent3="accent3" accent4="accent4" accent5="accent5" accent6="accent6" hlink="hlink" folHlink="folHlink"/>
  <p:sldLayoutIdLst>
    <p:sldLayoutId id="2147483675"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2"/>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r>
              <a:rPr lang="en-US"/>
              <a:t>Your Date Here</a:t>
            </a:r>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r>
              <a:rPr lang="en-US"/>
              <a:t>Your Footer Here</a:t>
            </a:r>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7F88F610-7B7C-44F0-8FE6-F62371B7351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r>
              <a:rPr lang="en-US"/>
              <a:t>Your Date Here</a:t>
            </a:r>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r>
              <a:rPr lang="en-US"/>
              <a:t>Your Footer Here</a:t>
            </a:r>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7F88F610-7B7C-44F0-8FE6-F62371B7351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r>
              <a:rPr lang="en-US"/>
              <a:t>Your Date Here</a:t>
            </a:r>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r>
              <a:rPr lang="en-US"/>
              <a:t>Your Footer Here</a:t>
            </a:r>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7F88F610-7B7C-44F0-8FE6-F62371B7351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r>
              <a:rPr lang="en-US"/>
              <a:t>Your Date Here</a:t>
            </a:r>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r>
              <a:rPr lang="en-US"/>
              <a:t>Your Footer Here</a:t>
            </a:r>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7F88F610-7B7C-44F0-8FE6-F62371B7351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hdr="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GI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hdphoto" Target="../media/image28.wdp"/><Relationship Id="rId1"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0.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image" Target="../media/image3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hdphoto" Target="../media/image36.wdp"/><Relationship Id="rId1"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8.png"/><Relationship Id="rId1" Type="http://schemas.openxmlformats.org/officeDocument/2006/relationships/image" Target="../media/image30.jpe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openxmlformats.org/officeDocument/2006/relationships/image" Target="../media/image43.png"/><Relationship Id="rId4" Type="http://schemas.openxmlformats.org/officeDocument/2006/relationships/image" Target="../media/image42.png"/><Relationship Id="rId3" Type="http://schemas.microsoft.com/office/2007/relationships/hdphoto" Target="../media/image41.wdp"/><Relationship Id="rId2" Type="http://schemas.openxmlformats.org/officeDocument/2006/relationships/image" Target="../media/image40.png"/><Relationship Id="rId1" Type="http://schemas.openxmlformats.org/officeDocument/2006/relationships/image" Target="../media/image39.GIF"/></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microsoft.com/office/2007/relationships/hdphoto" Target="../media/image41.wdp"/><Relationship Id="rId4" Type="http://schemas.openxmlformats.org/officeDocument/2006/relationships/image" Target="../media/image40.png"/><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image" Target="../media/image39.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openxmlformats.org/officeDocument/2006/relationships/image" Target="../media/image42.png"/><Relationship Id="rId4" Type="http://schemas.microsoft.com/office/2007/relationships/hdphoto" Target="../media/image41.wdp"/><Relationship Id="rId3" Type="http://schemas.openxmlformats.org/officeDocument/2006/relationships/image" Target="../media/image40.png"/><Relationship Id="rId2" Type="http://schemas.openxmlformats.org/officeDocument/2006/relationships/image" Target="../media/image45.png"/><Relationship Id="rId1" Type="http://schemas.openxmlformats.org/officeDocument/2006/relationships/image" Target="../media/image39.GIF"/></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image" Target="../media/image47.jpeg"/><Relationship Id="rId2" Type="http://schemas.openxmlformats.org/officeDocument/2006/relationships/image" Target="../media/image39.GIF"/><Relationship Id="rId1" Type="http://schemas.openxmlformats.org/officeDocument/2006/relationships/image" Target="../media/image46.GIF"/></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image" Target="../media/image46.GIF"/></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image" Target="../media/image39.GIF"/><Relationship Id="rId3" Type="http://schemas.microsoft.com/office/2007/relationships/hdphoto" Target="../media/image51.wdp"/><Relationship Id="rId2" Type="http://schemas.openxmlformats.org/officeDocument/2006/relationships/image" Target="../media/image50.png"/><Relationship Id="rId1" Type="http://schemas.openxmlformats.org/officeDocument/2006/relationships/image" Target="../media/image46.GIF"/></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image" Target="../media/image53.png"/><Relationship Id="rId3" Type="http://schemas.openxmlformats.org/officeDocument/2006/relationships/image" Target="../media/image52.GIF"/><Relationship Id="rId2" Type="http://schemas.openxmlformats.org/officeDocument/2006/relationships/image" Target="../media/image46.GIF"/><Relationship Id="rId1" Type="http://schemas.openxmlformats.org/officeDocument/2006/relationships/image" Target="../media/image39.GI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54.png"/><Relationship Id="rId1" Type="http://schemas.openxmlformats.org/officeDocument/2006/relationships/image" Target="../media/image46.GIF"/></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openxmlformats.org/officeDocument/2006/relationships/image" Target="../media/image58.png"/><Relationship Id="rId4" Type="http://schemas.openxmlformats.org/officeDocument/2006/relationships/image" Target="../media/image39.GIF"/><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59.jpeg"/><Relationship Id="rId1" Type="http://schemas.openxmlformats.org/officeDocument/2006/relationships/image" Target="../media/image46.GIF"/></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0.xml"/><Relationship Id="rId6" Type="http://schemas.openxmlformats.org/officeDocument/2006/relationships/image" Target="../media/image60.png"/><Relationship Id="rId5" Type="http://schemas.openxmlformats.org/officeDocument/2006/relationships/image" Target="../media/image42.png"/><Relationship Id="rId4" Type="http://schemas.microsoft.com/office/2007/relationships/hdphoto" Target="../media/image41.wdp"/><Relationship Id="rId3" Type="http://schemas.openxmlformats.org/officeDocument/2006/relationships/image" Target="../media/image40.png"/><Relationship Id="rId2" Type="http://schemas.openxmlformats.org/officeDocument/2006/relationships/image" Target="../media/image39.GIF"/><Relationship Id="rId1" Type="http://schemas.openxmlformats.org/officeDocument/2006/relationships/image" Target="../media/image46.GIF"/></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image" Target="../media/image42.png"/><Relationship Id="rId2" Type="http://schemas.openxmlformats.org/officeDocument/2006/relationships/image" Target="../media/image39.GIF"/><Relationship Id="rId1" Type="http://schemas.openxmlformats.org/officeDocument/2006/relationships/image" Target="../media/image6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5.xml"/><Relationship Id="rId3" Type="http://schemas.openxmlformats.org/officeDocument/2006/relationships/image" Target="../media/image9.png"/><Relationship Id="rId2" Type="http://schemas.microsoft.com/office/2007/relationships/hdphoto" Target="../media/image8.wdp"/><Relationship Id="rId1" Type="http://schemas.openxmlformats.org/officeDocument/2006/relationships/image" Target="../media/image7.jpe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image" Target="../media/image62.png"/><Relationship Id="rId3" Type="http://schemas.openxmlformats.org/officeDocument/2006/relationships/image" Target="../media/image52.GIF"/><Relationship Id="rId2" Type="http://schemas.openxmlformats.org/officeDocument/2006/relationships/image" Target="../media/image46.GIF"/><Relationship Id="rId1" Type="http://schemas.openxmlformats.org/officeDocument/2006/relationships/image" Target="../media/image39.GIF"/></Relationships>
</file>

<file path=ppt/slides/_rels/slide31.xml.rels><?xml version="1.0" encoding="UTF-8" standalone="yes"?>
<Relationships xmlns="http://schemas.openxmlformats.org/package/2006/relationships"><Relationship Id="rId9" Type="http://schemas.openxmlformats.org/officeDocument/2006/relationships/image" Target="../media/image67.png"/><Relationship Id="rId8" Type="http://schemas.openxmlformats.org/officeDocument/2006/relationships/image" Target="../media/image66.png"/><Relationship Id="rId7" Type="http://schemas.microsoft.com/office/2007/relationships/hdphoto" Target="../media/image65.wdp"/><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39.GIF"/><Relationship Id="rId3" Type="http://schemas.openxmlformats.org/officeDocument/2006/relationships/image" Target="../media/image57.png"/><Relationship Id="rId2" Type="http://schemas.openxmlformats.org/officeDocument/2006/relationships/image" Target="../media/image56.png"/><Relationship Id="rId11" Type="http://schemas.openxmlformats.org/officeDocument/2006/relationships/slideLayout" Target="../slideLayouts/slideLayout20.xml"/><Relationship Id="rId10" Type="http://schemas.openxmlformats.org/officeDocument/2006/relationships/image" Target="../media/image68.png"/><Relationship Id="rId1" Type="http://schemas.openxmlformats.org/officeDocument/2006/relationships/image" Target="../media/image55.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openxmlformats.org/officeDocument/2006/relationships/image" Target="../media/image42.png"/><Relationship Id="rId4" Type="http://schemas.microsoft.com/office/2007/relationships/hdphoto" Target="../media/image41.wdp"/><Relationship Id="rId3" Type="http://schemas.openxmlformats.org/officeDocument/2006/relationships/image" Target="../media/image40.png"/><Relationship Id="rId2" Type="http://schemas.openxmlformats.org/officeDocument/2006/relationships/image" Target="../media/image69.png"/><Relationship Id="rId1" Type="http://schemas.openxmlformats.org/officeDocument/2006/relationships/image" Target="../media/image39.GIF"/></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7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6.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5.xml"/><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 Id="rId3" Type="http://schemas.microsoft.com/office/2007/relationships/hdphoto" Target="../media/image12.wdp"/><Relationship Id="rId2" Type="http://schemas.openxmlformats.org/officeDocument/2006/relationships/image" Target="../media/image11.png"/><Relationship Id="rId1"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7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8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5.xml"/><Relationship Id="rId2" Type="http://schemas.openxmlformats.org/officeDocument/2006/relationships/image" Target="../media/image18.png"/><Relationship Id="rId1"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89.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90.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91.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92.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9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5.xml"/><Relationship Id="rId2" Type="http://schemas.openxmlformats.org/officeDocument/2006/relationships/image" Target="../media/image20.png"/><Relationship Id="rId1" Type="http://schemas.openxmlformats.org/officeDocument/2006/relationships/image" Target="../media/image19.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94.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95.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96.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9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9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8.xml"/><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image" Target="../media/image21.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10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01.jpe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9.xml"/><Relationship Id="rId2" Type="http://schemas.openxmlformats.org/officeDocument/2006/relationships/image" Target="../media/image103.jpeg"/><Relationship Id="rId1" Type="http://schemas.openxmlformats.org/officeDocument/2006/relationships/image" Target="../media/image10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hdphoto" Target="../media/image26.wdp"/><Relationship Id="rId1" Type="http://schemas.openxmlformats.org/officeDocument/2006/relationships/image" Target="../media/image25.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image" Target="../media/image104.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65.xml"/><Relationship Id="rId1" Type="http://schemas.openxmlformats.org/officeDocument/2006/relationships/image" Target="../media/image105.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image" Target="../media/image107.png"/><Relationship Id="rId1" Type="http://schemas.openxmlformats.org/officeDocument/2006/relationships/image" Target="../media/image106.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image" Target="../media/image109.png"/><Relationship Id="rId1" Type="http://schemas.openxmlformats.org/officeDocument/2006/relationships/image" Target="../media/image108.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111.png"/><Relationship Id="rId1" Type="http://schemas.openxmlformats.org/officeDocument/2006/relationships/image" Target="../media/image110.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7728" y="-747464"/>
            <a:ext cx="7992888" cy="3600400"/>
          </a:xfrm>
        </p:spPr>
        <p:txBody>
          <a:bodyPr>
            <a:normAutofit/>
          </a:bodyPr>
          <a:lstStyle/>
          <a:p>
            <a:r>
              <a:rPr lang="en-US" sz="4400" b="0" dirty="0" smtClean="0">
                <a:latin typeface="Algerian" panose="04020705040A02060702" pitchFamily="82" charset="0"/>
              </a:rPr>
              <a:t>ATTENDANCE SYSTEM USING QR-CODE</a:t>
            </a:r>
            <a:endParaRPr lang="en-US" sz="4400" b="0" dirty="0">
              <a:latin typeface="Algerian" panose="04020705040A02060702" pitchFamily="82" charset="0"/>
            </a:endParaRPr>
          </a:p>
        </p:txBody>
      </p:sp>
      <p:pic>
        <p:nvPicPr>
          <p:cNvPr id="13" name="Picture 18" descr="Scan QR codes on Camera from Google - Camera from Google Help"/>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4511824" y="3086835"/>
            <a:ext cx="4320480" cy="3240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p:cNvPicPr>
            <a:picLocks noChangeAspect="1"/>
          </p:cNvPicPr>
          <p:nvPr/>
        </p:nvPicPr>
        <p:blipFill>
          <a:blip r:embed="rId2"/>
          <a:stretch>
            <a:fillRect/>
          </a:stretch>
        </p:blipFill>
        <p:spPr>
          <a:xfrm>
            <a:off x="-24765" y="-27940"/>
            <a:ext cx="12211050" cy="68592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extLst>
              <a:ext uri="{BEBA8EAE-BF5A-486C-A8C5-ECC9F3942E4B}">
                <a14:imgProps xmlns:a14="http://schemas.microsoft.com/office/drawing/2010/main">
                  <a14:imgLayer r:embed="rId2">
                    <a14:imgEffect>
                      <a14:brightnessContrast contrast="-400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1" y="0"/>
            <a:ext cx="12259733" cy="691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31799" y="1553277"/>
            <a:ext cx="10405533" cy="4524315"/>
          </a:xfrm>
          <a:prstGeom prst="rect">
            <a:avLst/>
          </a:prstGeom>
        </p:spPr>
        <p:txBody>
          <a:bodyPr wrap="square">
            <a:spAutoFit/>
          </a:bodyPr>
          <a:lstStyle/>
          <a:p>
            <a:pPr marL="285750" indent="-285750" algn="just">
              <a:buFont typeface="Wingdings" panose="05000000000000000000" pitchFamily="2" charset="2"/>
              <a:buChar char="Ø"/>
            </a:pPr>
            <a:r>
              <a:rPr lang="en-US" sz="2400" dirty="0" smtClean="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rPr>
              <a:t>In agile model the</a:t>
            </a:r>
            <a:r>
              <a:rPr lang="en-US" sz="2400" dirty="0" smtClean="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rPr>
              <a:t> </a:t>
            </a:r>
            <a:r>
              <a:rPr lang="en-US" sz="2400" dirty="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rPr>
              <a:t>performance of the app can be managed depending on the location preference in mean time. </a:t>
            </a:r>
            <a:r>
              <a:rPr lang="en-US" sz="2400" dirty="0" smtClean="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rPr>
              <a:t>In </a:t>
            </a:r>
            <a:r>
              <a:rPr lang="en-US" sz="2400" dirty="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rPr>
              <a:t>waterfall method it’s not possible.</a:t>
            </a:r>
            <a:endParaRPr lang="en-US" sz="2400" dirty="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endParaRPr>
          </a:p>
          <a:p>
            <a:pPr algn="just"/>
            <a:endParaRPr lang="en-IN" sz="2400" dirty="0" smtClean="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endParaRPr>
          </a:p>
          <a:p>
            <a:pPr algn="just"/>
            <a:endParaRPr lang="en-IN" sz="2400" dirty="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endParaRPr>
          </a:p>
          <a:p>
            <a:pPr marL="285750" indent="-285750" algn="just">
              <a:buFont typeface="Wingdings" panose="05000000000000000000" pitchFamily="2" charset="2"/>
              <a:buChar char="Ø"/>
            </a:pPr>
            <a:r>
              <a:rPr lang="en-IN" sz="2400" dirty="0" smtClean="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rPr>
              <a:t>The </a:t>
            </a:r>
            <a:r>
              <a:rPr lang="en-IN" sz="2400" dirty="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rPr>
              <a:t>customization algorithm which will be used in the system depends on the workload which can be tweaked in Agile based on </a:t>
            </a:r>
            <a:r>
              <a:rPr lang="en-IN" sz="2400" dirty="0" err="1" smtClean="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rPr>
              <a:t>usage.In</a:t>
            </a:r>
            <a:r>
              <a:rPr lang="en-IN" sz="2400" dirty="0" smtClean="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rPr>
              <a:t> </a:t>
            </a:r>
            <a:r>
              <a:rPr lang="en-IN" sz="2400" dirty="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rPr>
              <a:t>waterfall model it’s will hard and take lot of time to modify the existing.</a:t>
            </a:r>
            <a:endParaRPr lang="en-IN" sz="2400" dirty="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endParaRPr>
          </a:p>
          <a:p>
            <a:pPr algn="just"/>
            <a:endParaRPr lang="en-IN" sz="2400" dirty="0" smtClean="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endParaRPr>
          </a:p>
          <a:p>
            <a:pPr algn="just"/>
            <a:endParaRPr lang="en-IN" sz="2400" dirty="0" smtClean="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endParaRPr>
          </a:p>
          <a:p>
            <a:pPr marL="285750" indent="-285750" algn="just">
              <a:buFont typeface="Wingdings" panose="05000000000000000000" pitchFamily="2" charset="2"/>
              <a:buChar char="Ø"/>
            </a:pPr>
            <a:r>
              <a:rPr lang="en-IN" sz="2400" dirty="0" smtClean="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rPr>
              <a:t>Any </a:t>
            </a:r>
            <a:r>
              <a:rPr lang="en-IN" sz="2400" dirty="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rPr>
              <a:t>person with relevant skill can handle the project with the help of clean </a:t>
            </a:r>
            <a:r>
              <a:rPr lang="en-IN" sz="2400" dirty="0" smtClean="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rPr>
              <a:t>documentation in </a:t>
            </a:r>
            <a:r>
              <a:rPr lang="en-IN" sz="2400" dirty="0" err="1" smtClean="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rPr>
              <a:t>agile.In</a:t>
            </a:r>
            <a:r>
              <a:rPr lang="en-IN" sz="2400" dirty="0" smtClean="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rPr>
              <a:t> </a:t>
            </a:r>
            <a:r>
              <a:rPr lang="en-IN" sz="2400" dirty="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rPr>
              <a:t>waterfall model, it’s hard that only people from the beginning can continue because of it’s flexibility.</a:t>
            </a:r>
            <a:endParaRPr lang="en-IN" sz="2400" dirty="0">
              <a:solidFill>
                <a:schemeClr val="accent1">
                  <a:lumMod val="20000"/>
                  <a:lumOff val="80000"/>
                </a:schemeClr>
              </a:solidFill>
              <a:latin typeface="Times New Roman" panose="02020603050405020304" pitchFamily="18" charset="0"/>
              <a:ea typeface="Cascadia Code SemiBold" panose="020B0609020000020004" pitchFamily="49" charset="0"/>
              <a:cs typeface="Times New Roman" panose="02020603050405020304" pitchFamily="18" charset="0"/>
            </a:endParaRPr>
          </a:p>
        </p:txBody>
      </p:sp>
      <p:sp>
        <p:nvSpPr>
          <p:cNvPr id="14" name="TextBox 13"/>
          <p:cNvSpPr txBox="1"/>
          <p:nvPr/>
        </p:nvSpPr>
        <p:spPr>
          <a:xfrm>
            <a:off x="431801" y="465669"/>
            <a:ext cx="10803467" cy="461665"/>
          </a:xfrm>
          <a:prstGeom prst="rect">
            <a:avLst/>
          </a:prstGeom>
          <a:noFill/>
        </p:spPr>
        <p:txBody>
          <a:bodyPr wrap="square" rtlCol="0">
            <a:spAutoFit/>
          </a:bodyPr>
          <a:lstStyle/>
          <a:p>
            <a:pPr algn="ctr"/>
            <a:r>
              <a:rPr lang="en-IN" sz="2400" u="sng" dirty="0" smtClean="0">
                <a:solidFill>
                  <a:schemeClr val="accent1">
                    <a:lumMod val="20000"/>
                    <a:lumOff val="80000"/>
                  </a:schemeClr>
                </a:solidFill>
              </a:rPr>
              <a:t>Comparing agile model with waterfall model</a:t>
            </a:r>
            <a:endParaRPr lang="en-IN" sz="2400" u="sng" dirty="0">
              <a:solidFill>
                <a:schemeClr val="accent1">
                  <a:lumMod val="20000"/>
                  <a:lumOff val="80000"/>
                </a:scheme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Date Placeholder 3"/>
          <p:cNvSpPr>
            <a:spLocks noGrp="1"/>
          </p:cNvSpPr>
          <p:nvPr>
            <p:ph type="dt" sz="half" idx="10"/>
          </p:nvPr>
        </p:nvSpPr>
        <p:spPr/>
        <p:txBody>
          <a:bodyPr/>
          <a:p>
            <a:r>
              <a:rPr lang="en-US"/>
              <a:t>Your Date Here</a:t>
            </a:r>
            <a:endParaRPr lang="en-US"/>
          </a:p>
        </p:txBody>
      </p:sp>
      <p:sp>
        <p:nvSpPr>
          <p:cNvPr id="5" name="Footer Placeholder 4"/>
          <p:cNvSpPr>
            <a:spLocks noGrp="1"/>
          </p:cNvSpPr>
          <p:nvPr>
            <p:ph type="ftr" sz="quarter" idx="11"/>
          </p:nvPr>
        </p:nvSpPr>
        <p:spPr/>
        <p:txBody>
          <a:bodyPr/>
          <a:p>
            <a:r>
              <a:rPr lang="en-US"/>
              <a:t>Your Footer Here</a:t>
            </a:r>
            <a:endParaRPr lang="en-US"/>
          </a:p>
        </p:txBody>
      </p:sp>
      <p:sp>
        <p:nvSpPr>
          <p:cNvPr id="6" name="Slide Number Placeholder 5"/>
          <p:cNvSpPr>
            <a:spLocks noGrp="1"/>
          </p:cNvSpPr>
          <p:nvPr>
            <p:ph type="sldNum" sz="quarter" idx="12"/>
          </p:nvPr>
        </p:nvSpPr>
        <p:spPr/>
        <p:txBody>
          <a:bodyPr/>
          <a:p>
            <a:fld id="{7F88F610-7B7C-44F0-8FE6-F62371B7351D}" type="slidenum">
              <a:rPr lang="en-US" smtClean="0"/>
            </a:fld>
            <a:endParaRPr lang="en-US"/>
          </a:p>
        </p:txBody>
      </p:sp>
      <p:pic>
        <p:nvPicPr>
          <p:cNvPr id="7" name="Content Placeholder 6"/>
          <p:cNvPicPr>
            <a:picLocks noChangeAspect="1"/>
          </p:cNvPicPr>
          <p:nvPr>
            <p:ph idx="1"/>
          </p:nvPr>
        </p:nvPicPr>
        <p:blipFill>
          <a:blip r:embed="rId1"/>
          <a:stretch>
            <a:fillRect/>
          </a:stretch>
        </p:blipFill>
        <p:spPr>
          <a:xfrm>
            <a:off x="0" y="0"/>
            <a:ext cx="12175490" cy="68681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1" name="Picture 15" descr="Free vector floral background with leav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7729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576793"/>
            <a:ext cx="10515600" cy="1325563"/>
          </a:xfrm>
        </p:spPr>
        <p:txBody>
          <a:bodyPr/>
          <a:lstStyle/>
          <a:p>
            <a:pPr algn="ctr"/>
            <a:r>
              <a:rPr lang="en-IN" b="1" u="sng" dirty="0" smtClean="0"/>
              <a:t>Who are all the stack holders?</a:t>
            </a:r>
            <a:endParaRPr lang="en-IN" b="1" u="sng" dirty="0"/>
          </a:p>
        </p:txBody>
      </p:sp>
      <p:sp>
        <p:nvSpPr>
          <p:cNvPr id="3" name="Content Placeholder 2"/>
          <p:cNvSpPr>
            <a:spLocks noGrp="1"/>
          </p:cNvSpPr>
          <p:nvPr>
            <p:ph idx="1"/>
          </p:nvPr>
        </p:nvSpPr>
        <p:spPr>
          <a:xfrm>
            <a:off x="3738033" y="2037291"/>
            <a:ext cx="4715933" cy="3762375"/>
          </a:xfrm>
        </p:spPr>
        <p:txBody>
          <a:bodyPr/>
          <a:lstStyle/>
          <a:p>
            <a:pPr>
              <a:buFont typeface="Wingdings" panose="05000000000000000000" pitchFamily="2" charset="2"/>
              <a:buChar char="Ø"/>
            </a:pPr>
            <a:r>
              <a:rPr lang="en-IN" sz="3200" b="1" dirty="0" smtClean="0"/>
              <a:t>End Users</a:t>
            </a:r>
            <a:endParaRPr lang="en-IN" sz="3200" b="1" dirty="0" smtClean="0"/>
          </a:p>
          <a:p>
            <a:pPr>
              <a:buFont typeface="Wingdings" panose="05000000000000000000" pitchFamily="2" charset="2"/>
              <a:buChar char="Ø"/>
            </a:pPr>
            <a:r>
              <a:rPr lang="en-IN" sz="3200" b="1" dirty="0" smtClean="0"/>
              <a:t>System </a:t>
            </a:r>
            <a:r>
              <a:rPr lang="en-IN" sz="3200" b="1" dirty="0" err="1" smtClean="0"/>
              <a:t>Administators</a:t>
            </a:r>
            <a:endParaRPr lang="en-IN" sz="3200" b="1" dirty="0" smtClean="0"/>
          </a:p>
          <a:p>
            <a:pPr>
              <a:buFont typeface="Wingdings" panose="05000000000000000000" pitchFamily="2" charset="2"/>
              <a:buChar char="Ø"/>
            </a:pPr>
            <a:r>
              <a:rPr lang="en-IN" sz="3200" b="1" dirty="0" smtClean="0"/>
              <a:t>Technical Support</a:t>
            </a:r>
            <a:endParaRPr lang="en-IN" sz="3200" b="1" dirty="0" smtClean="0"/>
          </a:p>
          <a:p>
            <a:pPr>
              <a:buFont typeface="Wingdings" panose="05000000000000000000" pitchFamily="2" charset="2"/>
              <a:buChar char="Ø"/>
            </a:pPr>
            <a:r>
              <a:rPr lang="en-IN" sz="3200" b="1" dirty="0" smtClean="0"/>
              <a:t>Management</a:t>
            </a:r>
            <a:endParaRPr lang="en-IN" sz="3200" b="1" dirty="0" smtClean="0"/>
          </a:p>
          <a:p>
            <a:pPr>
              <a:buFont typeface="Wingdings" panose="05000000000000000000" pitchFamily="2" charset="2"/>
              <a:buChar char="Ø"/>
            </a:pPr>
            <a:r>
              <a:rPr lang="en-IN" sz="3200" b="1" dirty="0" smtClean="0"/>
              <a:t>External Vendors</a:t>
            </a:r>
            <a:endParaRPr lang="en-IN" sz="3200" b="1" dirty="0" smtClean="0"/>
          </a:p>
          <a:p>
            <a:pPr marL="0" indent="0">
              <a:buNone/>
            </a:pPr>
            <a:endParaRPr lang="en-I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p>
            <a:endParaRPr lang="en-US"/>
          </a:p>
        </p:txBody>
      </p:sp>
      <p:sp>
        <p:nvSpPr>
          <p:cNvPr id="6" name="Rectangle 5"/>
          <p:cNvSpPr/>
          <p:nvPr/>
        </p:nvSpPr>
        <p:spPr>
          <a:xfrm>
            <a:off x="0" y="-1"/>
            <a:ext cx="12192000" cy="188007"/>
          </a:xfrm>
          <a:prstGeom prst="rect">
            <a:avLst/>
          </a:prstGeom>
          <a:pattFill prst="zigZag">
            <a:fgClr>
              <a:schemeClr val="accent5">
                <a:lumMod val="75000"/>
              </a:schemeClr>
            </a:fgClr>
            <a:bgClr>
              <a:schemeClr val="accent5">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71539" y="388031"/>
            <a:ext cx="10448925" cy="553998"/>
          </a:xfrm>
          <a:prstGeom prst="rect">
            <a:avLst/>
          </a:prstGeom>
          <a:noFill/>
        </p:spPr>
        <p:txBody>
          <a:bodyPr wrap="square" lIns="0" tIns="0" rIns="0" bIns="0" rtlCol="0" anchor="t">
            <a:spAutoFit/>
          </a:bodyPr>
          <a:lstStyle/>
          <a:p>
            <a:pPr algn="ctr"/>
            <a:r>
              <a:rPr lang="en-US" sz="3600" dirty="0">
                <a:latin typeface="+mj-lt"/>
              </a:rPr>
              <a:t>STAKEHOLDER ANALYSIS</a:t>
            </a:r>
            <a:endParaRPr lang="en-US" sz="3600" dirty="0">
              <a:latin typeface="+mj-lt"/>
            </a:endParaRPr>
          </a:p>
        </p:txBody>
      </p:sp>
      <p:sp>
        <p:nvSpPr>
          <p:cNvPr id="9" name="Slide Number Placeholder 8"/>
          <p:cNvSpPr>
            <a:spLocks noGrp="1"/>
          </p:cNvSpPr>
          <p:nvPr>
            <p:ph type="sldNum" sz="quarter" idx="12"/>
          </p:nvPr>
        </p:nvSpPr>
        <p:spPr/>
        <p:txBody>
          <a:bodyPr/>
          <a:lstStyle/>
          <a:p>
            <a:fld id="{1046B996-B622-4B67-A455-51FC79324563}" type="slidenum">
              <a:rPr lang="en-US" smtClean="0">
                <a:solidFill>
                  <a:schemeClr val="bg1"/>
                </a:solidFill>
              </a:rPr>
            </a:fld>
            <a:endParaRPr lang="en-US" dirty="0">
              <a:solidFill>
                <a:schemeClr val="bg1"/>
              </a:solidFill>
            </a:endParaRPr>
          </a:p>
        </p:txBody>
      </p:sp>
      <p:sp>
        <p:nvSpPr>
          <p:cNvPr id="4" name="Rectangle 3"/>
          <p:cNvSpPr/>
          <p:nvPr/>
        </p:nvSpPr>
        <p:spPr>
          <a:xfrm>
            <a:off x="192354" y="1264671"/>
            <a:ext cx="2195247" cy="7300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STAKEHOLDER</a:t>
            </a:r>
            <a:endParaRPr lang="en-US" dirty="0"/>
          </a:p>
        </p:txBody>
      </p:sp>
      <p:sp>
        <p:nvSpPr>
          <p:cNvPr id="38" name="Rectangle 37"/>
          <p:cNvSpPr/>
          <p:nvPr/>
        </p:nvSpPr>
        <p:spPr>
          <a:xfrm>
            <a:off x="2584305" y="1264671"/>
            <a:ext cx="2493963" cy="73002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INTERESTS</a:t>
            </a:r>
            <a:endParaRPr lang="en-US" dirty="0"/>
          </a:p>
        </p:txBody>
      </p:sp>
      <p:sp>
        <p:nvSpPr>
          <p:cNvPr id="53" name="Rectangle 52"/>
          <p:cNvSpPr/>
          <p:nvPr/>
        </p:nvSpPr>
        <p:spPr>
          <a:xfrm>
            <a:off x="5276705" y="1264671"/>
            <a:ext cx="2493963" cy="7300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INFLUENCE</a:t>
            </a:r>
            <a:endParaRPr lang="en-US" dirty="0"/>
          </a:p>
        </p:txBody>
      </p:sp>
      <p:sp>
        <p:nvSpPr>
          <p:cNvPr id="54" name="Rectangle 53"/>
          <p:cNvSpPr/>
          <p:nvPr/>
        </p:nvSpPr>
        <p:spPr>
          <a:xfrm>
            <a:off x="7969106" y="1264671"/>
            <a:ext cx="1788847" cy="73002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Estimated Priority</a:t>
            </a:r>
            <a:endParaRPr lang="en-US" dirty="0"/>
          </a:p>
        </p:txBody>
      </p:sp>
      <p:sp>
        <p:nvSpPr>
          <p:cNvPr id="55" name="Rectangle 54"/>
          <p:cNvSpPr/>
          <p:nvPr/>
        </p:nvSpPr>
        <p:spPr>
          <a:xfrm>
            <a:off x="192354" y="1994695"/>
            <a:ext cx="2195247" cy="4463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584305" y="1994695"/>
            <a:ext cx="2493963" cy="4463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5276705" y="1994695"/>
            <a:ext cx="2493963" cy="4463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7969106" y="1994695"/>
            <a:ext cx="1788847" cy="4463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903854" y="2102462"/>
            <a:ext cx="600895" cy="600894"/>
          </a:xfrm>
          <a:prstGeom prst="ellipse">
            <a:avLst/>
          </a:prstGeom>
          <a:solidFill>
            <a:schemeClr val="accent5">
              <a:lumMod val="75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530839" y="2140562"/>
            <a:ext cx="600895" cy="600894"/>
          </a:xfrm>
          <a:prstGeom prst="ellipse">
            <a:avLst/>
          </a:prstGeom>
          <a:solidFill>
            <a:schemeClr val="accent5">
              <a:lumMod val="50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223239" y="2140562"/>
            <a:ext cx="600895" cy="600894"/>
          </a:xfrm>
          <a:prstGeom prst="ellipse">
            <a:avLst/>
          </a:prstGeom>
          <a:solidFill>
            <a:schemeClr val="accent5">
              <a:lumMod val="75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8615193" y="2192949"/>
            <a:ext cx="600895" cy="600894"/>
          </a:xfrm>
          <a:prstGeom prst="ellipse">
            <a:avLst/>
          </a:prstGeom>
          <a:solidFill>
            <a:schemeClr val="accent5">
              <a:lumMod val="50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29881" y="3763418"/>
            <a:ext cx="11635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24746" y="5287957"/>
            <a:ext cx="1154025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14209" y="3270285"/>
            <a:ext cx="1780185" cy="276999"/>
          </a:xfrm>
          <a:prstGeom prst="rect">
            <a:avLst/>
          </a:prstGeom>
          <a:noFill/>
        </p:spPr>
        <p:txBody>
          <a:bodyPr wrap="square" lIns="0" tIns="0" rIns="0" bIns="0" rtlCol="0">
            <a:spAutoFit/>
          </a:bodyPr>
          <a:lstStyle/>
          <a:p>
            <a:pPr algn="ctr"/>
            <a:r>
              <a:rPr lang="en-IN" dirty="0"/>
              <a:t>End-users</a:t>
            </a:r>
            <a:endParaRPr lang="en-US" dirty="0"/>
          </a:p>
        </p:txBody>
      </p:sp>
      <p:grpSp>
        <p:nvGrpSpPr>
          <p:cNvPr id="75" name="Group 74"/>
          <p:cNvGrpSpPr/>
          <p:nvPr/>
        </p:nvGrpSpPr>
        <p:grpSpPr>
          <a:xfrm>
            <a:off x="1111434" y="2260034"/>
            <a:ext cx="185737" cy="285750"/>
            <a:chOff x="7666038" y="5922963"/>
            <a:chExt cx="185737" cy="285750"/>
          </a:xfrm>
          <a:solidFill>
            <a:schemeClr val="bg1"/>
          </a:solidFill>
        </p:grpSpPr>
        <p:sp>
          <p:nvSpPr>
            <p:cNvPr id="76" name="Freeform 3584"/>
            <p:cNvSpPr/>
            <p:nvPr/>
          </p:nvSpPr>
          <p:spPr bwMode="auto">
            <a:xfrm>
              <a:off x="7689850" y="5922963"/>
              <a:ext cx="95250" cy="95250"/>
            </a:xfrm>
            <a:custGeom>
              <a:avLst/>
              <a:gdLst>
                <a:gd name="T0" fmla="*/ 133 w 240"/>
                <a:gd name="T1" fmla="*/ 239 h 240"/>
                <a:gd name="T2" fmla="*/ 156 w 240"/>
                <a:gd name="T3" fmla="*/ 235 h 240"/>
                <a:gd name="T4" fmla="*/ 177 w 240"/>
                <a:gd name="T5" fmla="*/ 226 h 240"/>
                <a:gd name="T6" fmla="*/ 197 w 240"/>
                <a:gd name="T7" fmla="*/ 212 h 240"/>
                <a:gd name="T8" fmla="*/ 213 w 240"/>
                <a:gd name="T9" fmla="*/ 196 h 240"/>
                <a:gd name="T10" fmla="*/ 226 w 240"/>
                <a:gd name="T11" fmla="*/ 177 h 240"/>
                <a:gd name="T12" fmla="*/ 235 w 240"/>
                <a:gd name="T13" fmla="*/ 155 h 240"/>
                <a:gd name="T14" fmla="*/ 240 w 240"/>
                <a:gd name="T15" fmla="*/ 132 h 240"/>
                <a:gd name="T16" fmla="*/ 240 w 240"/>
                <a:gd name="T17" fmla="*/ 108 h 240"/>
                <a:gd name="T18" fmla="*/ 235 w 240"/>
                <a:gd name="T19" fmla="*/ 83 h 240"/>
                <a:gd name="T20" fmla="*/ 226 w 240"/>
                <a:gd name="T21" fmla="*/ 63 h 240"/>
                <a:gd name="T22" fmla="*/ 213 w 240"/>
                <a:gd name="T23" fmla="*/ 43 h 240"/>
                <a:gd name="T24" fmla="*/ 197 w 240"/>
                <a:gd name="T25" fmla="*/ 27 h 240"/>
                <a:gd name="T26" fmla="*/ 177 w 240"/>
                <a:gd name="T27" fmla="*/ 14 h 240"/>
                <a:gd name="T28" fmla="*/ 156 w 240"/>
                <a:gd name="T29" fmla="*/ 5 h 240"/>
                <a:gd name="T30" fmla="*/ 133 w 240"/>
                <a:gd name="T31" fmla="*/ 0 h 240"/>
                <a:gd name="T32" fmla="*/ 108 w 240"/>
                <a:gd name="T33" fmla="*/ 0 h 240"/>
                <a:gd name="T34" fmla="*/ 85 w 240"/>
                <a:gd name="T35" fmla="*/ 5 h 240"/>
                <a:gd name="T36" fmla="*/ 63 w 240"/>
                <a:gd name="T37" fmla="*/ 14 h 240"/>
                <a:gd name="T38" fmla="*/ 44 w 240"/>
                <a:gd name="T39" fmla="*/ 27 h 240"/>
                <a:gd name="T40" fmla="*/ 27 w 240"/>
                <a:gd name="T41" fmla="*/ 43 h 240"/>
                <a:gd name="T42" fmla="*/ 14 w 240"/>
                <a:gd name="T43" fmla="*/ 63 h 240"/>
                <a:gd name="T44" fmla="*/ 5 w 240"/>
                <a:gd name="T45" fmla="*/ 83 h 240"/>
                <a:gd name="T46" fmla="*/ 0 w 240"/>
                <a:gd name="T47" fmla="*/ 108 h 240"/>
                <a:gd name="T48" fmla="*/ 0 w 240"/>
                <a:gd name="T49" fmla="*/ 132 h 240"/>
                <a:gd name="T50" fmla="*/ 5 w 240"/>
                <a:gd name="T51" fmla="*/ 155 h 240"/>
                <a:gd name="T52" fmla="*/ 14 w 240"/>
                <a:gd name="T53" fmla="*/ 177 h 240"/>
                <a:gd name="T54" fmla="*/ 27 w 240"/>
                <a:gd name="T55" fmla="*/ 196 h 240"/>
                <a:gd name="T56" fmla="*/ 44 w 240"/>
                <a:gd name="T57" fmla="*/ 212 h 240"/>
                <a:gd name="T58" fmla="*/ 63 w 240"/>
                <a:gd name="T59" fmla="*/ 226 h 240"/>
                <a:gd name="T60" fmla="*/ 85 w 240"/>
                <a:gd name="T61" fmla="*/ 235 h 240"/>
                <a:gd name="T62" fmla="*/ 108 w 240"/>
                <a:gd name="T63" fmla="*/ 23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40">
                  <a:moveTo>
                    <a:pt x="121" y="240"/>
                  </a:moveTo>
                  <a:lnTo>
                    <a:pt x="133" y="239"/>
                  </a:lnTo>
                  <a:lnTo>
                    <a:pt x="144" y="237"/>
                  </a:lnTo>
                  <a:lnTo>
                    <a:pt x="156" y="235"/>
                  </a:lnTo>
                  <a:lnTo>
                    <a:pt x="167" y="230"/>
                  </a:lnTo>
                  <a:lnTo>
                    <a:pt x="177" y="226"/>
                  </a:lnTo>
                  <a:lnTo>
                    <a:pt x="188" y="219"/>
                  </a:lnTo>
                  <a:lnTo>
                    <a:pt x="197" y="212"/>
                  </a:lnTo>
                  <a:lnTo>
                    <a:pt x="206" y="204"/>
                  </a:lnTo>
                  <a:lnTo>
                    <a:pt x="213" y="196"/>
                  </a:lnTo>
                  <a:lnTo>
                    <a:pt x="220" y="187"/>
                  </a:lnTo>
                  <a:lnTo>
                    <a:pt x="226" y="177"/>
                  </a:lnTo>
                  <a:lnTo>
                    <a:pt x="231" y="167"/>
                  </a:lnTo>
                  <a:lnTo>
                    <a:pt x="235" y="155"/>
                  </a:lnTo>
                  <a:lnTo>
                    <a:pt x="238" y="144"/>
                  </a:lnTo>
                  <a:lnTo>
                    <a:pt x="240" y="132"/>
                  </a:lnTo>
                  <a:lnTo>
                    <a:pt x="240" y="119"/>
                  </a:lnTo>
                  <a:lnTo>
                    <a:pt x="240" y="108"/>
                  </a:lnTo>
                  <a:lnTo>
                    <a:pt x="238" y="95"/>
                  </a:lnTo>
                  <a:lnTo>
                    <a:pt x="235" y="83"/>
                  </a:lnTo>
                  <a:lnTo>
                    <a:pt x="231" y="73"/>
                  </a:lnTo>
                  <a:lnTo>
                    <a:pt x="226" y="63"/>
                  </a:lnTo>
                  <a:lnTo>
                    <a:pt x="220" y="52"/>
                  </a:lnTo>
                  <a:lnTo>
                    <a:pt x="213" y="43"/>
                  </a:lnTo>
                  <a:lnTo>
                    <a:pt x="206" y="34"/>
                  </a:lnTo>
                  <a:lnTo>
                    <a:pt x="197" y="27"/>
                  </a:lnTo>
                  <a:lnTo>
                    <a:pt x="188" y="20"/>
                  </a:lnTo>
                  <a:lnTo>
                    <a:pt x="177" y="14"/>
                  </a:lnTo>
                  <a:lnTo>
                    <a:pt x="167" y="9"/>
                  </a:lnTo>
                  <a:lnTo>
                    <a:pt x="156" y="5"/>
                  </a:lnTo>
                  <a:lnTo>
                    <a:pt x="144" y="2"/>
                  </a:lnTo>
                  <a:lnTo>
                    <a:pt x="133" y="0"/>
                  </a:lnTo>
                  <a:lnTo>
                    <a:pt x="121" y="0"/>
                  </a:lnTo>
                  <a:lnTo>
                    <a:pt x="108" y="0"/>
                  </a:lnTo>
                  <a:lnTo>
                    <a:pt x="97" y="2"/>
                  </a:lnTo>
                  <a:lnTo>
                    <a:pt x="85" y="5"/>
                  </a:lnTo>
                  <a:lnTo>
                    <a:pt x="73" y="9"/>
                  </a:lnTo>
                  <a:lnTo>
                    <a:pt x="63" y="14"/>
                  </a:lnTo>
                  <a:lnTo>
                    <a:pt x="53" y="20"/>
                  </a:lnTo>
                  <a:lnTo>
                    <a:pt x="44" y="27"/>
                  </a:lnTo>
                  <a:lnTo>
                    <a:pt x="35" y="34"/>
                  </a:lnTo>
                  <a:lnTo>
                    <a:pt x="27" y="43"/>
                  </a:lnTo>
                  <a:lnTo>
                    <a:pt x="21" y="52"/>
                  </a:lnTo>
                  <a:lnTo>
                    <a:pt x="14" y="63"/>
                  </a:lnTo>
                  <a:lnTo>
                    <a:pt x="9" y="73"/>
                  </a:lnTo>
                  <a:lnTo>
                    <a:pt x="5" y="83"/>
                  </a:lnTo>
                  <a:lnTo>
                    <a:pt x="3" y="95"/>
                  </a:lnTo>
                  <a:lnTo>
                    <a:pt x="0" y="108"/>
                  </a:lnTo>
                  <a:lnTo>
                    <a:pt x="0" y="119"/>
                  </a:lnTo>
                  <a:lnTo>
                    <a:pt x="0" y="132"/>
                  </a:lnTo>
                  <a:lnTo>
                    <a:pt x="3" y="144"/>
                  </a:lnTo>
                  <a:lnTo>
                    <a:pt x="5" y="155"/>
                  </a:lnTo>
                  <a:lnTo>
                    <a:pt x="9" y="167"/>
                  </a:lnTo>
                  <a:lnTo>
                    <a:pt x="14" y="177"/>
                  </a:lnTo>
                  <a:lnTo>
                    <a:pt x="21" y="187"/>
                  </a:lnTo>
                  <a:lnTo>
                    <a:pt x="27" y="196"/>
                  </a:lnTo>
                  <a:lnTo>
                    <a:pt x="35" y="204"/>
                  </a:lnTo>
                  <a:lnTo>
                    <a:pt x="44" y="212"/>
                  </a:lnTo>
                  <a:lnTo>
                    <a:pt x="53" y="219"/>
                  </a:lnTo>
                  <a:lnTo>
                    <a:pt x="63" y="226"/>
                  </a:lnTo>
                  <a:lnTo>
                    <a:pt x="73" y="230"/>
                  </a:lnTo>
                  <a:lnTo>
                    <a:pt x="85" y="235"/>
                  </a:lnTo>
                  <a:lnTo>
                    <a:pt x="97" y="237"/>
                  </a:lnTo>
                  <a:lnTo>
                    <a:pt x="108" y="239"/>
                  </a:lnTo>
                  <a:lnTo>
                    <a:pt x="121"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 name="Freeform 3585"/>
            <p:cNvSpPr/>
            <p:nvPr/>
          </p:nvSpPr>
          <p:spPr bwMode="auto">
            <a:xfrm>
              <a:off x="7666038" y="6027738"/>
              <a:ext cx="142875" cy="180975"/>
            </a:xfrm>
            <a:custGeom>
              <a:avLst/>
              <a:gdLst>
                <a:gd name="T0" fmla="*/ 361 w 361"/>
                <a:gd name="T1" fmla="*/ 0 h 456"/>
                <a:gd name="T2" fmla="*/ 200 w 361"/>
                <a:gd name="T3" fmla="*/ 0 h 456"/>
                <a:gd name="T4" fmla="*/ 216 w 361"/>
                <a:gd name="T5" fmla="*/ 202 h 456"/>
                <a:gd name="T6" fmla="*/ 214 w 361"/>
                <a:gd name="T7" fmla="*/ 204 h 456"/>
                <a:gd name="T8" fmla="*/ 213 w 361"/>
                <a:gd name="T9" fmla="*/ 206 h 456"/>
                <a:gd name="T10" fmla="*/ 184 w 361"/>
                <a:gd name="T11" fmla="*/ 237 h 456"/>
                <a:gd name="T12" fmla="*/ 181 w 361"/>
                <a:gd name="T13" fmla="*/ 238 h 456"/>
                <a:gd name="T14" fmla="*/ 178 w 361"/>
                <a:gd name="T15" fmla="*/ 238 h 456"/>
                <a:gd name="T16" fmla="*/ 177 w 361"/>
                <a:gd name="T17" fmla="*/ 238 h 456"/>
                <a:gd name="T18" fmla="*/ 175 w 361"/>
                <a:gd name="T19" fmla="*/ 237 h 456"/>
                <a:gd name="T20" fmla="*/ 144 w 361"/>
                <a:gd name="T21" fmla="*/ 206 h 456"/>
                <a:gd name="T22" fmla="*/ 142 w 361"/>
                <a:gd name="T23" fmla="*/ 204 h 456"/>
                <a:gd name="T24" fmla="*/ 142 w 361"/>
                <a:gd name="T25" fmla="*/ 202 h 456"/>
                <a:gd name="T26" fmla="*/ 158 w 361"/>
                <a:gd name="T27" fmla="*/ 0 h 456"/>
                <a:gd name="T28" fmla="*/ 0 w 361"/>
                <a:gd name="T29" fmla="*/ 0 h 456"/>
                <a:gd name="T30" fmla="*/ 0 w 361"/>
                <a:gd name="T31" fmla="*/ 12 h 456"/>
                <a:gd name="T32" fmla="*/ 1 w 361"/>
                <a:gd name="T33" fmla="*/ 36 h 456"/>
                <a:gd name="T34" fmla="*/ 2 w 361"/>
                <a:gd name="T35" fmla="*/ 59 h 456"/>
                <a:gd name="T36" fmla="*/ 6 w 361"/>
                <a:gd name="T37" fmla="*/ 81 h 456"/>
                <a:gd name="T38" fmla="*/ 10 w 361"/>
                <a:gd name="T39" fmla="*/ 102 h 456"/>
                <a:gd name="T40" fmla="*/ 15 w 361"/>
                <a:gd name="T41" fmla="*/ 121 h 456"/>
                <a:gd name="T42" fmla="*/ 20 w 361"/>
                <a:gd name="T43" fmla="*/ 139 h 456"/>
                <a:gd name="T44" fmla="*/ 28 w 361"/>
                <a:gd name="T45" fmla="*/ 157 h 456"/>
                <a:gd name="T46" fmla="*/ 35 w 361"/>
                <a:gd name="T47" fmla="*/ 172 h 456"/>
                <a:gd name="T48" fmla="*/ 44 w 361"/>
                <a:gd name="T49" fmla="*/ 188 h 456"/>
                <a:gd name="T50" fmla="*/ 51 w 361"/>
                <a:gd name="T51" fmla="*/ 201 h 456"/>
                <a:gd name="T52" fmla="*/ 60 w 361"/>
                <a:gd name="T53" fmla="*/ 213 h 456"/>
                <a:gd name="T54" fmla="*/ 69 w 361"/>
                <a:gd name="T55" fmla="*/ 225 h 456"/>
                <a:gd name="T56" fmla="*/ 80 w 361"/>
                <a:gd name="T57" fmla="*/ 235 h 456"/>
                <a:gd name="T58" fmla="*/ 89 w 361"/>
                <a:gd name="T59" fmla="*/ 244 h 456"/>
                <a:gd name="T60" fmla="*/ 99 w 361"/>
                <a:gd name="T61" fmla="*/ 252 h 456"/>
                <a:gd name="T62" fmla="*/ 108 w 361"/>
                <a:gd name="T63" fmla="*/ 258 h 456"/>
                <a:gd name="T64" fmla="*/ 108 w 361"/>
                <a:gd name="T65" fmla="*/ 456 h 456"/>
                <a:gd name="T66" fmla="*/ 253 w 361"/>
                <a:gd name="T67" fmla="*/ 456 h 456"/>
                <a:gd name="T68" fmla="*/ 253 w 361"/>
                <a:gd name="T69" fmla="*/ 258 h 456"/>
                <a:gd name="T70" fmla="*/ 262 w 361"/>
                <a:gd name="T71" fmla="*/ 252 h 456"/>
                <a:gd name="T72" fmla="*/ 272 w 361"/>
                <a:gd name="T73" fmla="*/ 244 h 456"/>
                <a:gd name="T74" fmla="*/ 281 w 361"/>
                <a:gd name="T75" fmla="*/ 235 h 456"/>
                <a:gd name="T76" fmla="*/ 291 w 361"/>
                <a:gd name="T77" fmla="*/ 225 h 456"/>
                <a:gd name="T78" fmla="*/ 300 w 361"/>
                <a:gd name="T79" fmla="*/ 213 h 456"/>
                <a:gd name="T80" fmla="*/ 309 w 361"/>
                <a:gd name="T81" fmla="*/ 201 h 456"/>
                <a:gd name="T82" fmla="*/ 318 w 361"/>
                <a:gd name="T83" fmla="*/ 188 h 456"/>
                <a:gd name="T84" fmla="*/ 326 w 361"/>
                <a:gd name="T85" fmla="*/ 172 h 456"/>
                <a:gd name="T86" fmla="*/ 334 w 361"/>
                <a:gd name="T87" fmla="*/ 157 h 456"/>
                <a:gd name="T88" fmla="*/ 340 w 361"/>
                <a:gd name="T89" fmla="*/ 139 h 456"/>
                <a:gd name="T90" fmla="*/ 345 w 361"/>
                <a:gd name="T91" fmla="*/ 121 h 456"/>
                <a:gd name="T92" fmla="*/ 351 w 361"/>
                <a:gd name="T93" fmla="*/ 102 h 456"/>
                <a:gd name="T94" fmla="*/ 356 w 361"/>
                <a:gd name="T95" fmla="*/ 81 h 456"/>
                <a:gd name="T96" fmla="*/ 358 w 361"/>
                <a:gd name="T97" fmla="*/ 59 h 456"/>
                <a:gd name="T98" fmla="*/ 359 w 361"/>
                <a:gd name="T99" fmla="*/ 36 h 456"/>
                <a:gd name="T100" fmla="*/ 361 w 361"/>
                <a:gd name="T101" fmla="*/ 12 h 456"/>
                <a:gd name="T102" fmla="*/ 361 w 361"/>
                <a:gd name="T103"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1" h="456">
                  <a:moveTo>
                    <a:pt x="361" y="0"/>
                  </a:moveTo>
                  <a:lnTo>
                    <a:pt x="200" y="0"/>
                  </a:lnTo>
                  <a:lnTo>
                    <a:pt x="216" y="202"/>
                  </a:lnTo>
                  <a:lnTo>
                    <a:pt x="214" y="204"/>
                  </a:lnTo>
                  <a:lnTo>
                    <a:pt x="213" y="206"/>
                  </a:lnTo>
                  <a:lnTo>
                    <a:pt x="184" y="237"/>
                  </a:lnTo>
                  <a:lnTo>
                    <a:pt x="181" y="238"/>
                  </a:lnTo>
                  <a:lnTo>
                    <a:pt x="178" y="238"/>
                  </a:lnTo>
                  <a:lnTo>
                    <a:pt x="177" y="238"/>
                  </a:lnTo>
                  <a:lnTo>
                    <a:pt x="175" y="237"/>
                  </a:lnTo>
                  <a:lnTo>
                    <a:pt x="144" y="206"/>
                  </a:lnTo>
                  <a:lnTo>
                    <a:pt x="142" y="204"/>
                  </a:lnTo>
                  <a:lnTo>
                    <a:pt x="142" y="202"/>
                  </a:lnTo>
                  <a:lnTo>
                    <a:pt x="158" y="0"/>
                  </a:lnTo>
                  <a:lnTo>
                    <a:pt x="0" y="0"/>
                  </a:lnTo>
                  <a:lnTo>
                    <a:pt x="0" y="12"/>
                  </a:lnTo>
                  <a:lnTo>
                    <a:pt x="1" y="36"/>
                  </a:lnTo>
                  <a:lnTo>
                    <a:pt x="2" y="59"/>
                  </a:lnTo>
                  <a:lnTo>
                    <a:pt x="6" y="81"/>
                  </a:lnTo>
                  <a:lnTo>
                    <a:pt x="10" y="102"/>
                  </a:lnTo>
                  <a:lnTo>
                    <a:pt x="15" y="121"/>
                  </a:lnTo>
                  <a:lnTo>
                    <a:pt x="20" y="139"/>
                  </a:lnTo>
                  <a:lnTo>
                    <a:pt x="28" y="157"/>
                  </a:lnTo>
                  <a:lnTo>
                    <a:pt x="35" y="172"/>
                  </a:lnTo>
                  <a:lnTo>
                    <a:pt x="44" y="188"/>
                  </a:lnTo>
                  <a:lnTo>
                    <a:pt x="51" y="201"/>
                  </a:lnTo>
                  <a:lnTo>
                    <a:pt x="60" y="213"/>
                  </a:lnTo>
                  <a:lnTo>
                    <a:pt x="69" y="225"/>
                  </a:lnTo>
                  <a:lnTo>
                    <a:pt x="80" y="235"/>
                  </a:lnTo>
                  <a:lnTo>
                    <a:pt x="89" y="244"/>
                  </a:lnTo>
                  <a:lnTo>
                    <a:pt x="99" y="252"/>
                  </a:lnTo>
                  <a:lnTo>
                    <a:pt x="108" y="258"/>
                  </a:lnTo>
                  <a:lnTo>
                    <a:pt x="108" y="456"/>
                  </a:lnTo>
                  <a:lnTo>
                    <a:pt x="253" y="456"/>
                  </a:lnTo>
                  <a:lnTo>
                    <a:pt x="253" y="258"/>
                  </a:lnTo>
                  <a:lnTo>
                    <a:pt x="262" y="252"/>
                  </a:lnTo>
                  <a:lnTo>
                    <a:pt x="272" y="244"/>
                  </a:lnTo>
                  <a:lnTo>
                    <a:pt x="281" y="235"/>
                  </a:lnTo>
                  <a:lnTo>
                    <a:pt x="291" y="225"/>
                  </a:lnTo>
                  <a:lnTo>
                    <a:pt x="300" y="213"/>
                  </a:lnTo>
                  <a:lnTo>
                    <a:pt x="309" y="201"/>
                  </a:lnTo>
                  <a:lnTo>
                    <a:pt x="318" y="188"/>
                  </a:lnTo>
                  <a:lnTo>
                    <a:pt x="326" y="172"/>
                  </a:lnTo>
                  <a:lnTo>
                    <a:pt x="334" y="157"/>
                  </a:lnTo>
                  <a:lnTo>
                    <a:pt x="340" y="139"/>
                  </a:lnTo>
                  <a:lnTo>
                    <a:pt x="345" y="121"/>
                  </a:lnTo>
                  <a:lnTo>
                    <a:pt x="351" y="102"/>
                  </a:lnTo>
                  <a:lnTo>
                    <a:pt x="356" y="81"/>
                  </a:lnTo>
                  <a:lnTo>
                    <a:pt x="358" y="59"/>
                  </a:lnTo>
                  <a:lnTo>
                    <a:pt x="359" y="36"/>
                  </a:lnTo>
                  <a:lnTo>
                    <a:pt x="361" y="12"/>
                  </a:lnTo>
                  <a:lnTo>
                    <a:pt x="3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 name="Freeform 3586"/>
            <p:cNvSpPr/>
            <p:nvPr/>
          </p:nvSpPr>
          <p:spPr bwMode="auto">
            <a:xfrm>
              <a:off x="7804150" y="6103938"/>
              <a:ext cx="47625" cy="104775"/>
            </a:xfrm>
            <a:custGeom>
              <a:avLst/>
              <a:gdLst>
                <a:gd name="T0" fmla="*/ 72 w 120"/>
                <a:gd name="T1" fmla="*/ 24 h 264"/>
                <a:gd name="T2" fmla="*/ 72 w 120"/>
                <a:gd name="T3" fmla="*/ 0 h 264"/>
                <a:gd name="T4" fmla="*/ 48 w 120"/>
                <a:gd name="T5" fmla="*/ 0 h 264"/>
                <a:gd name="T6" fmla="*/ 48 w 120"/>
                <a:gd name="T7" fmla="*/ 24 h 264"/>
                <a:gd name="T8" fmla="*/ 0 w 120"/>
                <a:gd name="T9" fmla="*/ 24 h 264"/>
                <a:gd name="T10" fmla="*/ 0 w 120"/>
                <a:gd name="T11" fmla="*/ 264 h 264"/>
                <a:gd name="T12" fmla="*/ 120 w 120"/>
                <a:gd name="T13" fmla="*/ 264 h 264"/>
                <a:gd name="T14" fmla="*/ 120 w 120"/>
                <a:gd name="T15" fmla="*/ 24 h 264"/>
                <a:gd name="T16" fmla="*/ 72 w 120"/>
                <a:gd name="T17" fmla="*/ 2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64">
                  <a:moveTo>
                    <a:pt x="72" y="24"/>
                  </a:moveTo>
                  <a:lnTo>
                    <a:pt x="72" y="0"/>
                  </a:lnTo>
                  <a:lnTo>
                    <a:pt x="48" y="0"/>
                  </a:lnTo>
                  <a:lnTo>
                    <a:pt x="48" y="24"/>
                  </a:lnTo>
                  <a:lnTo>
                    <a:pt x="0" y="24"/>
                  </a:lnTo>
                  <a:lnTo>
                    <a:pt x="0" y="264"/>
                  </a:lnTo>
                  <a:lnTo>
                    <a:pt x="120" y="264"/>
                  </a:lnTo>
                  <a:lnTo>
                    <a:pt x="120" y="24"/>
                  </a:lnTo>
                  <a:lnTo>
                    <a:pt x="7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79" name="Freeform 391"/>
          <p:cNvSpPr>
            <a:spLocks noEditPoints="1"/>
          </p:cNvSpPr>
          <p:nvPr/>
        </p:nvSpPr>
        <p:spPr bwMode="auto">
          <a:xfrm>
            <a:off x="3687617" y="2297340"/>
            <a:ext cx="287339" cy="287338"/>
          </a:xfrm>
          <a:custGeom>
            <a:avLst/>
            <a:gdLst>
              <a:gd name="T0" fmla="*/ 515 w 903"/>
              <a:gd name="T1" fmla="*/ 619 h 904"/>
              <a:gd name="T2" fmla="*/ 486 w 903"/>
              <a:gd name="T3" fmla="*/ 580 h 904"/>
              <a:gd name="T4" fmla="*/ 488 w 903"/>
              <a:gd name="T5" fmla="*/ 528 h 904"/>
              <a:gd name="T6" fmla="*/ 521 w 903"/>
              <a:gd name="T7" fmla="*/ 491 h 904"/>
              <a:gd name="T8" fmla="*/ 573 w 903"/>
              <a:gd name="T9" fmla="*/ 483 h 904"/>
              <a:gd name="T10" fmla="*/ 616 w 903"/>
              <a:gd name="T11" fmla="*/ 509 h 904"/>
              <a:gd name="T12" fmla="*/ 633 w 903"/>
              <a:gd name="T13" fmla="*/ 557 h 904"/>
              <a:gd name="T14" fmla="*/ 616 w 903"/>
              <a:gd name="T15" fmla="*/ 604 h 904"/>
              <a:gd name="T16" fmla="*/ 573 w 903"/>
              <a:gd name="T17" fmla="*/ 631 h 904"/>
              <a:gd name="T18" fmla="*/ 305 w 903"/>
              <a:gd name="T19" fmla="*/ 617 h 904"/>
              <a:gd name="T20" fmla="*/ 288 w 903"/>
              <a:gd name="T21" fmla="*/ 608 h 904"/>
              <a:gd name="T22" fmla="*/ 592 w 903"/>
              <a:gd name="T23" fmla="*/ 290 h 904"/>
              <a:gd name="T24" fmla="*/ 610 w 903"/>
              <a:gd name="T25" fmla="*/ 289 h 904"/>
              <a:gd name="T26" fmla="*/ 617 w 903"/>
              <a:gd name="T27" fmla="*/ 307 h 904"/>
              <a:gd name="T28" fmla="*/ 275 w 903"/>
              <a:gd name="T29" fmla="*/ 324 h 904"/>
              <a:gd name="T30" fmla="*/ 305 w 903"/>
              <a:gd name="T31" fmla="*/ 284 h 904"/>
              <a:gd name="T32" fmla="*/ 354 w 903"/>
              <a:gd name="T33" fmla="*/ 272 h 904"/>
              <a:gd name="T34" fmla="*/ 400 w 903"/>
              <a:gd name="T35" fmla="*/ 293 h 904"/>
              <a:gd name="T36" fmla="*/ 422 w 903"/>
              <a:gd name="T37" fmla="*/ 338 h 904"/>
              <a:gd name="T38" fmla="*/ 409 w 903"/>
              <a:gd name="T39" fmla="*/ 389 h 904"/>
              <a:gd name="T40" fmla="*/ 369 w 903"/>
              <a:gd name="T41" fmla="*/ 418 h 904"/>
              <a:gd name="T42" fmla="*/ 318 w 903"/>
              <a:gd name="T43" fmla="*/ 416 h 904"/>
              <a:gd name="T44" fmla="*/ 280 w 903"/>
              <a:gd name="T45" fmla="*/ 382 h 904"/>
              <a:gd name="T46" fmla="*/ 903 w 903"/>
              <a:gd name="T47" fmla="*/ 452 h 904"/>
              <a:gd name="T48" fmla="*/ 866 w 903"/>
              <a:gd name="T49" fmla="*/ 378 h 904"/>
              <a:gd name="T50" fmla="*/ 875 w 903"/>
              <a:gd name="T51" fmla="*/ 303 h 904"/>
              <a:gd name="T52" fmla="*/ 829 w 903"/>
              <a:gd name="T53" fmla="*/ 234 h 904"/>
              <a:gd name="T54" fmla="*/ 795 w 903"/>
              <a:gd name="T55" fmla="*/ 175 h 904"/>
              <a:gd name="T56" fmla="*/ 750 w 903"/>
              <a:gd name="T57" fmla="*/ 116 h 904"/>
              <a:gd name="T58" fmla="*/ 680 w 903"/>
              <a:gd name="T59" fmla="*/ 110 h 904"/>
              <a:gd name="T60" fmla="*/ 636 w 903"/>
              <a:gd name="T61" fmla="*/ 40 h 904"/>
              <a:gd name="T62" fmla="*/ 552 w 903"/>
              <a:gd name="T63" fmla="*/ 36 h 904"/>
              <a:gd name="T64" fmla="*/ 488 w 903"/>
              <a:gd name="T65" fmla="*/ 8 h 904"/>
              <a:gd name="T66" fmla="*/ 404 w 903"/>
              <a:gd name="T67" fmla="*/ 13 h 904"/>
              <a:gd name="T68" fmla="*/ 340 w 903"/>
              <a:gd name="T69" fmla="*/ 32 h 904"/>
              <a:gd name="T70" fmla="*/ 257 w 903"/>
              <a:gd name="T71" fmla="*/ 47 h 904"/>
              <a:gd name="T72" fmla="*/ 210 w 903"/>
              <a:gd name="T73" fmla="*/ 107 h 904"/>
              <a:gd name="T74" fmla="*/ 146 w 903"/>
              <a:gd name="T75" fmla="*/ 121 h 904"/>
              <a:gd name="T76" fmla="*/ 106 w 903"/>
              <a:gd name="T77" fmla="*/ 187 h 904"/>
              <a:gd name="T78" fmla="*/ 64 w 903"/>
              <a:gd name="T79" fmla="*/ 241 h 904"/>
              <a:gd name="T80" fmla="*/ 28 w 903"/>
              <a:gd name="T81" fmla="*/ 316 h 904"/>
              <a:gd name="T82" fmla="*/ 29 w 903"/>
              <a:gd name="T83" fmla="*/ 386 h 904"/>
              <a:gd name="T84" fmla="*/ 1 w 903"/>
              <a:gd name="T85" fmla="*/ 464 h 904"/>
              <a:gd name="T86" fmla="*/ 48 w 903"/>
              <a:gd name="T87" fmla="*/ 531 h 904"/>
              <a:gd name="T88" fmla="*/ 30 w 903"/>
              <a:gd name="T89" fmla="*/ 613 h 904"/>
              <a:gd name="T90" fmla="*/ 86 w 903"/>
              <a:gd name="T91" fmla="*/ 674 h 904"/>
              <a:gd name="T92" fmla="*/ 113 w 903"/>
              <a:gd name="T93" fmla="*/ 740 h 904"/>
              <a:gd name="T94" fmla="*/ 162 w 903"/>
              <a:gd name="T95" fmla="*/ 791 h 904"/>
              <a:gd name="T96" fmla="*/ 225 w 903"/>
              <a:gd name="T97" fmla="*/ 806 h 904"/>
              <a:gd name="T98" fmla="*/ 279 w 903"/>
              <a:gd name="T99" fmla="*/ 869 h 904"/>
              <a:gd name="T100" fmla="*/ 362 w 903"/>
              <a:gd name="T101" fmla="*/ 862 h 904"/>
              <a:gd name="T102" fmla="*/ 427 w 903"/>
              <a:gd name="T103" fmla="*/ 900 h 904"/>
              <a:gd name="T104" fmla="*/ 510 w 903"/>
              <a:gd name="T105" fmla="*/ 883 h 904"/>
              <a:gd name="T106" fmla="*/ 576 w 903"/>
              <a:gd name="T107" fmla="*/ 875 h 904"/>
              <a:gd name="T108" fmla="*/ 655 w 903"/>
              <a:gd name="T109" fmla="*/ 848 h 904"/>
              <a:gd name="T110" fmla="*/ 707 w 903"/>
              <a:gd name="T111" fmla="*/ 797 h 904"/>
              <a:gd name="T112" fmla="*/ 765 w 903"/>
              <a:gd name="T113" fmla="*/ 777 h 904"/>
              <a:gd name="T114" fmla="*/ 798 w 903"/>
              <a:gd name="T115" fmla="*/ 704 h 904"/>
              <a:gd name="T116" fmla="*/ 848 w 903"/>
              <a:gd name="T117" fmla="*/ 655 h 904"/>
              <a:gd name="T118" fmla="*/ 875 w 903"/>
              <a:gd name="T119" fmla="*/ 575 h 904"/>
              <a:gd name="T120" fmla="*/ 883 w 903"/>
              <a:gd name="T121" fmla="*/ 509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904">
                <a:moveTo>
                  <a:pt x="558" y="632"/>
                </a:moveTo>
                <a:lnTo>
                  <a:pt x="549" y="632"/>
                </a:lnTo>
                <a:lnTo>
                  <a:pt x="542" y="631"/>
                </a:lnTo>
                <a:lnTo>
                  <a:pt x="535" y="629"/>
                </a:lnTo>
                <a:lnTo>
                  <a:pt x="528" y="627"/>
                </a:lnTo>
                <a:lnTo>
                  <a:pt x="521" y="624"/>
                </a:lnTo>
                <a:lnTo>
                  <a:pt x="515" y="619"/>
                </a:lnTo>
                <a:lnTo>
                  <a:pt x="510" y="615"/>
                </a:lnTo>
                <a:lnTo>
                  <a:pt x="504" y="610"/>
                </a:lnTo>
                <a:lnTo>
                  <a:pt x="499" y="604"/>
                </a:lnTo>
                <a:lnTo>
                  <a:pt x="495" y="599"/>
                </a:lnTo>
                <a:lnTo>
                  <a:pt x="491" y="593"/>
                </a:lnTo>
                <a:lnTo>
                  <a:pt x="488" y="586"/>
                </a:lnTo>
                <a:lnTo>
                  <a:pt x="486" y="580"/>
                </a:lnTo>
                <a:lnTo>
                  <a:pt x="484" y="572"/>
                </a:lnTo>
                <a:lnTo>
                  <a:pt x="483" y="565"/>
                </a:lnTo>
                <a:lnTo>
                  <a:pt x="482" y="557"/>
                </a:lnTo>
                <a:lnTo>
                  <a:pt x="483" y="550"/>
                </a:lnTo>
                <a:lnTo>
                  <a:pt x="484" y="542"/>
                </a:lnTo>
                <a:lnTo>
                  <a:pt x="486" y="535"/>
                </a:lnTo>
                <a:lnTo>
                  <a:pt x="488" y="528"/>
                </a:lnTo>
                <a:lnTo>
                  <a:pt x="491" y="521"/>
                </a:lnTo>
                <a:lnTo>
                  <a:pt x="495" y="515"/>
                </a:lnTo>
                <a:lnTo>
                  <a:pt x="499" y="509"/>
                </a:lnTo>
                <a:lnTo>
                  <a:pt x="504" y="504"/>
                </a:lnTo>
                <a:lnTo>
                  <a:pt x="510" y="499"/>
                </a:lnTo>
                <a:lnTo>
                  <a:pt x="515" y="495"/>
                </a:lnTo>
                <a:lnTo>
                  <a:pt x="521" y="491"/>
                </a:lnTo>
                <a:lnTo>
                  <a:pt x="528" y="487"/>
                </a:lnTo>
                <a:lnTo>
                  <a:pt x="535" y="485"/>
                </a:lnTo>
                <a:lnTo>
                  <a:pt x="542" y="483"/>
                </a:lnTo>
                <a:lnTo>
                  <a:pt x="549" y="482"/>
                </a:lnTo>
                <a:lnTo>
                  <a:pt x="558" y="482"/>
                </a:lnTo>
                <a:lnTo>
                  <a:pt x="565" y="482"/>
                </a:lnTo>
                <a:lnTo>
                  <a:pt x="573" y="483"/>
                </a:lnTo>
                <a:lnTo>
                  <a:pt x="579" y="485"/>
                </a:lnTo>
                <a:lnTo>
                  <a:pt x="587" y="487"/>
                </a:lnTo>
                <a:lnTo>
                  <a:pt x="593" y="491"/>
                </a:lnTo>
                <a:lnTo>
                  <a:pt x="600" y="495"/>
                </a:lnTo>
                <a:lnTo>
                  <a:pt x="605" y="499"/>
                </a:lnTo>
                <a:lnTo>
                  <a:pt x="610" y="504"/>
                </a:lnTo>
                <a:lnTo>
                  <a:pt x="616" y="509"/>
                </a:lnTo>
                <a:lnTo>
                  <a:pt x="620" y="515"/>
                </a:lnTo>
                <a:lnTo>
                  <a:pt x="623" y="521"/>
                </a:lnTo>
                <a:lnTo>
                  <a:pt x="626" y="528"/>
                </a:lnTo>
                <a:lnTo>
                  <a:pt x="630" y="535"/>
                </a:lnTo>
                <a:lnTo>
                  <a:pt x="631" y="542"/>
                </a:lnTo>
                <a:lnTo>
                  <a:pt x="632" y="550"/>
                </a:lnTo>
                <a:lnTo>
                  <a:pt x="633" y="557"/>
                </a:lnTo>
                <a:lnTo>
                  <a:pt x="632" y="565"/>
                </a:lnTo>
                <a:lnTo>
                  <a:pt x="631" y="572"/>
                </a:lnTo>
                <a:lnTo>
                  <a:pt x="630" y="580"/>
                </a:lnTo>
                <a:lnTo>
                  <a:pt x="626" y="586"/>
                </a:lnTo>
                <a:lnTo>
                  <a:pt x="623" y="593"/>
                </a:lnTo>
                <a:lnTo>
                  <a:pt x="620" y="599"/>
                </a:lnTo>
                <a:lnTo>
                  <a:pt x="616" y="604"/>
                </a:lnTo>
                <a:lnTo>
                  <a:pt x="610" y="610"/>
                </a:lnTo>
                <a:lnTo>
                  <a:pt x="605" y="615"/>
                </a:lnTo>
                <a:lnTo>
                  <a:pt x="600" y="619"/>
                </a:lnTo>
                <a:lnTo>
                  <a:pt x="593" y="624"/>
                </a:lnTo>
                <a:lnTo>
                  <a:pt x="587" y="627"/>
                </a:lnTo>
                <a:lnTo>
                  <a:pt x="579" y="629"/>
                </a:lnTo>
                <a:lnTo>
                  <a:pt x="573" y="631"/>
                </a:lnTo>
                <a:lnTo>
                  <a:pt x="565" y="632"/>
                </a:lnTo>
                <a:lnTo>
                  <a:pt x="558" y="632"/>
                </a:lnTo>
                <a:lnTo>
                  <a:pt x="558" y="632"/>
                </a:lnTo>
                <a:close/>
                <a:moveTo>
                  <a:pt x="312" y="613"/>
                </a:moveTo>
                <a:lnTo>
                  <a:pt x="310" y="615"/>
                </a:lnTo>
                <a:lnTo>
                  <a:pt x="307" y="616"/>
                </a:lnTo>
                <a:lnTo>
                  <a:pt x="305" y="617"/>
                </a:lnTo>
                <a:lnTo>
                  <a:pt x="301" y="617"/>
                </a:lnTo>
                <a:lnTo>
                  <a:pt x="298" y="617"/>
                </a:lnTo>
                <a:lnTo>
                  <a:pt x="296" y="616"/>
                </a:lnTo>
                <a:lnTo>
                  <a:pt x="293" y="615"/>
                </a:lnTo>
                <a:lnTo>
                  <a:pt x="291" y="613"/>
                </a:lnTo>
                <a:lnTo>
                  <a:pt x="289" y="611"/>
                </a:lnTo>
                <a:lnTo>
                  <a:pt x="288" y="608"/>
                </a:lnTo>
                <a:lnTo>
                  <a:pt x="286" y="605"/>
                </a:lnTo>
                <a:lnTo>
                  <a:pt x="286" y="602"/>
                </a:lnTo>
                <a:lnTo>
                  <a:pt x="286" y="599"/>
                </a:lnTo>
                <a:lnTo>
                  <a:pt x="288" y="597"/>
                </a:lnTo>
                <a:lnTo>
                  <a:pt x="289" y="594"/>
                </a:lnTo>
                <a:lnTo>
                  <a:pt x="291" y="591"/>
                </a:lnTo>
                <a:lnTo>
                  <a:pt x="592" y="290"/>
                </a:lnTo>
                <a:lnTo>
                  <a:pt x="594" y="289"/>
                </a:lnTo>
                <a:lnTo>
                  <a:pt x="596" y="287"/>
                </a:lnTo>
                <a:lnTo>
                  <a:pt x="600" y="286"/>
                </a:lnTo>
                <a:lnTo>
                  <a:pt x="603" y="286"/>
                </a:lnTo>
                <a:lnTo>
                  <a:pt x="605" y="286"/>
                </a:lnTo>
                <a:lnTo>
                  <a:pt x="608" y="287"/>
                </a:lnTo>
                <a:lnTo>
                  <a:pt x="610" y="289"/>
                </a:lnTo>
                <a:lnTo>
                  <a:pt x="614" y="290"/>
                </a:lnTo>
                <a:lnTo>
                  <a:pt x="615" y="293"/>
                </a:lnTo>
                <a:lnTo>
                  <a:pt x="617" y="295"/>
                </a:lnTo>
                <a:lnTo>
                  <a:pt x="617" y="299"/>
                </a:lnTo>
                <a:lnTo>
                  <a:pt x="618" y="301"/>
                </a:lnTo>
                <a:lnTo>
                  <a:pt x="617" y="304"/>
                </a:lnTo>
                <a:lnTo>
                  <a:pt x="617" y="307"/>
                </a:lnTo>
                <a:lnTo>
                  <a:pt x="615" y="309"/>
                </a:lnTo>
                <a:lnTo>
                  <a:pt x="614" y="312"/>
                </a:lnTo>
                <a:lnTo>
                  <a:pt x="312" y="613"/>
                </a:lnTo>
                <a:close/>
                <a:moveTo>
                  <a:pt x="271" y="346"/>
                </a:moveTo>
                <a:lnTo>
                  <a:pt x="271" y="338"/>
                </a:lnTo>
                <a:lnTo>
                  <a:pt x="273" y="331"/>
                </a:lnTo>
                <a:lnTo>
                  <a:pt x="275" y="324"/>
                </a:lnTo>
                <a:lnTo>
                  <a:pt x="277" y="317"/>
                </a:lnTo>
                <a:lnTo>
                  <a:pt x="280" y="310"/>
                </a:lnTo>
                <a:lnTo>
                  <a:pt x="284" y="304"/>
                </a:lnTo>
                <a:lnTo>
                  <a:pt x="289" y="299"/>
                </a:lnTo>
                <a:lnTo>
                  <a:pt x="293" y="293"/>
                </a:lnTo>
                <a:lnTo>
                  <a:pt x="298" y="288"/>
                </a:lnTo>
                <a:lnTo>
                  <a:pt x="305" y="284"/>
                </a:lnTo>
                <a:lnTo>
                  <a:pt x="311" y="280"/>
                </a:lnTo>
                <a:lnTo>
                  <a:pt x="318" y="277"/>
                </a:lnTo>
                <a:lnTo>
                  <a:pt x="324" y="274"/>
                </a:lnTo>
                <a:lnTo>
                  <a:pt x="331" y="273"/>
                </a:lnTo>
                <a:lnTo>
                  <a:pt x="339" y="272"/>
                </a:lnTo>
                <a:lnTo>
                  <a:pt x="347" y="271"/>
                </a:lnTo>
                <a:lnTo>
                  <a:pt x="354" y="272"/>
                </a:lnTo>
                <a:lnTo>
                  <a:pt x="362" y="273"/>
                </a:lnTo>
                <a:lnTo>
                  <a:pt x="369" y="274"/>
                </a:lnTo>
                <a:lnTo>
                  <a:pt x="375" y="277"/>
                </a:lnTo>
                <a:lnTo>
                  <a:pt x="382" y="280"/>
                </a:lnTo>
                <a:lnTo>
                  <a:pt x="388" y="284"/>
                </a:lnTo>
                <a:lnTo>
                  <a:pt x="395" y="288"/>
                </a:lnTo>
                <a:lnTo>
                  <a:pt x="400" y="293"/>
                </a:lnTo>
                <a:lnTo>
                  <a:pt x="404" y="299"/>
                </a:lnTo>
                <a:lnTo>
                  <a:pt x="409" y="304"/>
                </a:lnTo>
                <a:lnTo>
                  <a:pt x="413" y="310"/>
                </a:lnTo>
                <a:lnTo>
                  <a:pt x="416" y="317"/>
                </a:lnTo>
                <a:lnTo>
                  <a:pt x="418" y="324"/>
                </a:lnTo>
                <a:lnTo>
                  <a:pt x="421" y="331"/>
                </a:lnTo>
                <a:lnTo>
                  <a:pt x="422" y="338"/>
                </a:lnTo>
                <a:lnTo>
                  <a:pt x="422" y="346"/>
                </a:lnTo>
                <a:lnTo>
                  <a:pt x="422" y="354"/>
                </a:lnTo>
                <a:lnTo>
                  <a:pt x="421" y="362"/>
                </a:lnTo>
                <a:lnTo>
                  <a:pt x="418" y="368"/>
                </a:lnTo>
                <a:lnTo>
                  <a:pt x="416" y="376"/>
                </a:lnTo>
                <a:lnTo>
                  <a:pt x="413" y="382"/>
                </a:lnTo>
                <a:lnTo>
                  <a:pt x="409" y="389"/>
                </a:lnTo>
                <a:lnTo>
                  <a:pt x="404" y="394"/>
                </a:lnTo>
                <a:lnTo>
                  <a:pt x="400" y="399"/>
                </a:lnTo>
                <a:lnTo>
                  <a:pt x="395" y="405"/>
                </a:lnTo>
                <a:lnTo>
                  <a:pt x="388" y="409"/>
                </a:lnTo>
                <a:lnTo>
                  <a:pt x="382" y="412"/>
                </a:lnTo>
                <a:lnTo>
                  <a:pt x="375" y="416"/>
                </a:lnTo>
                <a:lnTo>
                  <a:pt x="369" y="418"/>
                </a:lnTo>
                <a:lnTo>
                  <a:pt x="362" y="420"/>
                </a:lnTo>
                <a:lnTo>
                  <a:pt x="354" y="421"/>
                </a:lnTo>
                <a:lnTo>
                  <a:pt x="347" y="422"/>
                </a:lnTo>
                <a:lnTo>
                  <a:pt x="339" y="421"/>
                </a:lnTo>
                <a:lnTo>
                  <a:pt x="331" y="420"/>
                </a:lnTo>
                <a:lnTo>
                  <a:pt x="324" y="418"/>
                </a:lnTo>
                <a:lnTo>
                  <a:pt x="318" y="416"/>
                </a:lnTo>
                <a:lnTo>
                  <a:pt x="311" y="412"/>
                </a:lnTo>
                <a:lnTo>
                  <a:pt x="305" y="409"/>
                </a:lnTo>
                <a:lnTo>
                  <a:pt x="298" y="405"/>
                </a:lnTo>
                <a:lnTo>
                  <a:pt x="293" y="399"/>
                </a:lnTo>
                <a:lnTo>
                  <a:pt x="289" y="394"/>
                </a:lnTo>
                <a:lnTo>
                  <a:pt x="284" y="389"/>
                </a:lnTo>
                <a:lnTo>
                  <a:pt x="280" y="382"/>
                </a:lnTo>
                <a:lnTo>
                  <a:pt x="277" y="376"/>
                </a:lnTo>
                <a:lnTo>
                  <a:pt x="275" y="368"/>
                </a:lnTo>
                <a:lnTo>
                  <a:pt x="273" y="362"/>
                </a:lnTo>
                <a:lnTo>
                  <a:pt x="271" y="354"/>
                </a:lnTo>
                <a:lnTo>
                  <a:pt x="271" y="346"/>
                </a:lnTo>
                <a:lnTo>
                  <a:pt x="271" y="346"/>
                </a:lnTo>
                <a:close/>
                <a:moveTo>
                  <a:pt x="903" y="452"/>
                </a:moveTo>
                <a:lnTo>
                  <a:pt x="903" y="439"/>
                </a:lnTo>
                <a:lnTo>
                  <a:pt x="900" y="426"/>
                </a:lnTo>
                <a:lnTo>
                  <a:pt x="896" y="416"/>
                </a:lnTo>
                <a:lnTo>
                  <a:pt x="890" y="405"/>
                </a:lnTo>
                <a:lnTo>
                  <a:pt x="883" y="394"/>
                </a:lnTo>
                <a:lnTo>
                  <a:pt x="875" y="386"/>
                </a:lnTo>
                <a:lnTo>
                  <a:pt x="866" y="378"/>
                </a:lnTo>
                <a:lnTo>
                  <a:pt x="855" y="372"/>
                </a:lnTo>
                <a:lnTo>
                  <a:pt x="862" y="362"/>
                </a:lnTo>
                <a:lnTo>
                  <a:pt x="868" y="351"/>
                </a:lnTo>
                <a:lnTo>
                  <a:pt x="872" y="339"/>
                </a:lnTo>
                <a:lnTo>
                  <a:pt x="875" y="328"/>
                </a:lnTo>
                <a:lnTo>
                  <a:pt x="876" y="316"/>
                </a:lnTo>
                <a:lnTo>
                  <a:pt x="875" y="303"/>
                </a:lnTo>
                <a:lnTo>
                  <a:pt x="873" y="291"/>
                </a:lnTo>
                <a:lnTo>
                  <a:pt x="869" y="279"/>
                </a:lnTo>
                <a:lnTo>
                  <a:pt x="863" y="268"/>
                </a:lnTo>
                <a:lnTo>
                  <a:pt x="857" y="258"/>
                </a:lnTo>
                <a:lnTo>
                  <a:pt x="848" y="248"/>
                </a:lnTo>
                <a:lnTo>
                  <a:pt x="839" y="241"/>
                </a:lnTo>
                <a:lnTo>
                  <a:pt x="829" y="234"/>
                </a:lnTo>
                <a:lnTo>
                  <a:pt x="817" y="229"/>
                </a:lnTo>
                <a:lnTo>
                  <a:pt x="807" y="225"/>
                </a:lnTo>
                <a:lnTo>
                  <a:pt x="794" y="224"/>
                </a:lnTo>
                <a:lnTo>
                  <a:pt x="797" y="211"/>
                </a:lnTo>
                <a:lnTo>
                  <a:pt x="798" y="199"/>
                </a:lnTo>
                <a:lnTo>
                  <a:pt x="797" y="187"/>
                </a:lnTo>
                <a:lnTo>
                  <a:pt x="795" y="175"/>
                </a:lnTo>
                <a:lnTo>
                  <a:pt x="792" y="163"/>
                </a:lnTo>
                <a:lnTo>
                  <a:pt x="786" y="153"/>
                </a:lnTo>
                <a:lnTo>
                  <a:pt x="780" y="142"/>
                </a:lnTo>
                <a:lnTo>
                  <a:pt x="771" y="132"/>
                </a:lnTo>
                <a:lnTo>
                  <a:pt x="765" y="126"/>
                </a:lnTo>
                <a:lnTo>
                  <a:pt x="757" y="121"/>
                </a:lnTo>
                <a:lnTo>
                  <a:pt x="750" y="116"/>
                </a:lnTo>
                <a:lnTo>
                  <a:pt x="742" y="113"/>
                </a:lnTo>
                <a:lnTo>
                  <a:pt x="734" y="110"/>
                </a:lnTo>
                <a:lnTo>
                  <a:pt x="725" y="108"/>
                </a:lnTo>
                <a:lnTo>
                  <a:pt x="717" y="107"/>
                </a:lnTo>
                <a:lnTo>
                  <a:pt x="707" y="106"/>
                </a:lnTo>
                <a:lnTo>
                  <a:pt x="694" y="107"/>
                </a:lnTo>
                <a:lnTo>
                  <a:pt x="680" y="110"/>
                </a:lnTo>
                <a:lnTo>
                  <a:pt x="678" y="98"/>
                </a:lnTo>
                <a:lnTo>
                  <a:pt x="675" y="86"/>
                </a:lnTo>
                <a:lnTo>
                  <a:pt x="669" y="74"/>
                </a:lnTo>
                <a:lnTo>
                  <a:pt x="663" y="65"/>
                </a:lnTo>
                <a:lnTo>
                  <a:pt x="655" y="55"/>
                </a:lnTo>
                <a:lnTo>
                  <a:pt x="647" y="48"/>
                </a:lnTo>
                <a:lnTo>
                  <a:pt x="636" y="40"/>
                </a:lnTo>
                <a:lnTo>
                  <a:pt x="624" y="35"/>
                </a:lnTo>
                <a:lnTo>
                  <a:pt x="612" y="30"/>
                </a:lnTo>
                <a:lnTo>
                  <a:pt x="601" y="28"/>
                </a:lnTo>
                <a:lnTo>
                  <a:pt x="588" y="27"/>
                </a:lnTo>
                <a:lnTo>
                  <a:pt x="576" y="28"/>
                </a:lnTo>
                <a:lnTo>
                  <a:pt x="564" y="32"/>
                </a:lnTo>
                <a:lnTo>
                  <a:pt x="552" y="36"/>
                </a:lnTo>
                <a:lnTo>
                  <a:pt x="542" y="41"/>
                </a:lnTo>
                <a:lnTo>
                  <a:pt x="532" y="49"/>
                </a:lnTo>
                <a:lnTo>
                  <a:pt x="526" y="38"/>
                </a:lnTo>
                <a:lnTo>
                  <a:pt x="518" y="28"/>
                </a:lnTo>
                <a:lnTo>
                  <a:pt x="510" y="20"/>
                </a:lnTo>
                <a:lnTo>
                  <a:pt x="499" y="13"/>
                </a:lnTo>
                <a:lnTo>
                  <a:pt x="488" y="8"/>
                </a:lnTo>
                <a:lnTo>
                  <a:pt x="476" y="4"/>
                </a:lnTo>
                <a:lnTo>
                  <a:pt x="464" y="0"/>
                </a:lnTo>
                <a:lnTo>
                  <a:pt x="452" y="0"/>
                </a:lnTo>
                <a:lnTo>
                  <a:pt x="439" y="0"/>
                </a:lnTo>
                <a:lnTo>
                  <a:pt x="427" y="4"/>
                </a:lnTo>
                <a:lnTo>
                  <a:pt x="415" y="8"/>
                </a:lnTo>
                <a:lnTo>
                  <a:pt x="404" y="13"/>
                </a:lnTo>
                <a:lnTo>
                  <a:pt x="395" y="20"/>
                </a:lnTo>
                <a:lnTo>
                  <a:pt x="386" y="28"/>
                </a:lnTo>
                <a:lnTo>
                  <a:pt x="379" y="38"/>
                </a:lnTo>
                <a:lnTo>
                  <a:pt x="371" y="49"/>
                </a:lnTo>
                <a:lnTo>
                  <a:pt x="362" y="41"/>
                </a:lnTo>
                <a:lnTo>
                  <a:pt x="351" y="36"/>
                </a:lnTo>
                <a:lnTo>
                  <a:pt x="340" y="32"/>
                </a:lnTo>
                <a:lnTo>
                  <a:pt x="327" y="28"/>
                </a:lnTo>
                <a:lnTo>
                  <a:pt x="315" y="27"/>
                </a:lnTo>
                <a:lnTo>
                  <a:pt x="304" y="28"/>
                </a:lnTo>
                <a:lnTo>
                  <a:pt x="291" y="30"/>
                </a:lnTo>
                <a:lnTo>
                  <a:pt x="279" y="35"/>
                </a:lnTo>
                <a:lnTo>
                  <a:pt x="268" y="40"/>
                </a:lnTo>
                <a:lnTo>
                  <a:pt x="257" y="47"/>
                </a:lnTo>
                <a:lnTo>
                  <a:pt x="249" y="55"/>
                </a:lnTo>
                <a:lnTo>
                  <a:pt x="240" y="65"/>
                </a:lnTo>
                <a:lnTo>
                  <a:pt x="234" y="74"/>
                </a:lnTo>
                <a:lnTo>
                  <a:pt x="229" y="86"/>
                </a:lnTo>
                <a:lnTo>
                  <a:pt x="225" y="98"/>
                </a:lnTo>
                <a:lnTo>
                  <a:pt x="223" y="110"/>
                </a:lnTo>
                <a:lnTo>
                  <a:pt x="210" y="107"/>
                </a:lnTo>
                <a:lnTo>
                  <a:pt x="196" y="106"/>
                </a:lnTo>
                <a:lnTo>
                  <a:pt x="188" y="107"/>
                </a:lnTo>
                <a:lnTo>
                  <a:pt x="179" y="108"/>
                </a:lnTo>
                <a:lnTo>
                  <a:pt x="171" y="110"/>
                </a:lnTo>
                <a:lnTo>
                  <a:pt x="162" y="113"/>
                </a:lnTo>
                <a:lnTo>
                  <a:pt x="155" y="116"/>
                </a:lnTo>
                <a:lnTo>
                  <a:pt x="146" y="121"/>
                </a:lnTo>
                <a:lnTo>
                  <a:pt x="140" y="126"/>
                </a:lnTo>
                <a:lnTo>
                  <a:pt x="133" y="132"/>
                </a:lnTo>
                <a:lnTo>
                  <a:pt x="125" y="142"/>
                </a:lnTo>
                <a:lnTo>
                  <a:pt x="117" y="153"/>
                </a:lnTo>
                <a:lnTo>
                  <a:pt x="113" y="163"/>
                </a:lnTo>
                <a:lnTo>
                  <a:pt x="108" y="175"/>
                </a:lnTo>
                <a:lnTo>
                  <a:pt x="106" y="187"/>
                </a:lnTo>
                <a:lnTo>
                  <a:pt x="106" y="199"/>
                </a:lnTo>
                <a:lnTo>
                  <a:pt x="107" y="211"/>
                </a:lnTo>
                <a:lnTo>
                  <a:pt x="109" y="224"/>
                </a:lnTo>
                <a:lnTo>
                  <a:pt x="98" y="225"/>
                </a:lnTo>
                <a:lnTo>
                  <a:pt x="86" y="229"/>
                </a:lnTo>
                <a:lnTo>
                  <a:pt x="75" y="234"/>
                </a:lnTo>
                <a:lnTo>
                  <a:pt x="64" y="241"/>
                </a:lnTo>
                <a:lnTo>
                  <a:pt x="56" y="248"/>
                </a:lnTo>
                <a:lnTo>
                  <a:pt x="47" y="258"/>
                </a:lnTo>
                <a:lnTo>
                  <a:pt x="40" y="268"/>
                </a:lnTo>
                <a:lnTo>
                  <a:pt x="34" y="279"/>
                </a:lnTo>
                <a:lnTo>
                  <a:pt x="30" y="291"/>
                </a:lnTo>
                <a:lnTo>
                  <a:pt x="28" y="303"/>
                </a:lnTo>
                <a:lnTo>
                  <a:pt x="28" y="316"/>
                </a:lnTo>
                <a:lnTo>
                  <a:pt x="29" y="328"/>
                </a:lnTo>
                <a:lnTo>
                  <a:pt x="31" y="339"/>
                </a:lnTo>
                <a:lnTo>
                  <a:pt x="35" y="351"/>
                </a:lnTo>
                <a:lnTo>
                  <a:pt x="42" y="362"/>
                </a:lnTo>
                <a:lnTo>
                  <a:pt x="48" y="372"/>
                </a:lnTo>
                <a:lnTo>
                  <a:pt x="39" y="378"/>
                </a:lnTo>
                <a:lnTo>
                  <a:pt x="29" y="386"/>
                </a:lnTo>
                <a:lnTo>
                  <a:pt x="20" y="394"/>
                </a:lnTo>
                <a:lnTo>
                  <a:pt x="14" y="405"/>
                </a:lnTo>
                <a:lnTo>
                  <a:pt x="8" y="416"/>
                </a:lnTo>
                <a:lnTo>
                  <a:pt x="3" y="427"/>
                </a:lnTo>
                <a:lnTo>
                  <a:pt x="1" y="439"/>
                </a:lnTo>
                <a:lnTo>
                  <a:pt x="0" y="452"/>
                </a:lnTo>
                <a:lnTo>
                  <a:pt x="1" y="464"/>
                </a:lnTo>
                <a:lnTo>
                  <a:pt x="3" y="477"/>
                </a:lnTo>
                <a:lnTo>
                  <a:pt x="8" y="488"/>
                </a:lnTo>
                <a:lnTo>
                  <a:pt x="14" y="499"/>
                </a:lnTo>
                <a:lnTo>
                  <a:pt x="20" y="509"/>
                </a:lnTo>
                <a:lnTo>
                  <a:pt x="29" y="517"/>
                </a:lnTo>
                <a:lnTo>
                  <a:pt x="38" y="525"/>
                </a:lnTo>
                <a:lnTo>
                  <a:pt x="48" y="531"/>
                </a:lnTo>
                <a:lnTo>
                  <a:pt x="41" y="542"/>
                </a:lnTo>
                <a:lnTo>
                  <a:pt x="35" y="553"/>
                </a:lnTo>
                <a:lnTo>
                  <a:pt x="31" y="564"/>
                </a:lnTo>
                <a:lnTo>
                  <a:pt x="29" y="575"/>
                </a:lnTo>
                <a:lnTo>
                  <a:pt x="28" y="588"/>
                </a:lnTo>
                <a:lnTo>
                  <a:pt x="28" y="600"/>
                </a:lnTo>
                <a:lnTo>
                  <a:pt x="30" y="613"/>
                </a:lnTo>
                <a:lnTo>
                  <a:pt x="34" y="625"/>
                </a:lnTo>
                <a:lnTo>
                  <a:pt x="40" y="635"/>
                </a:lnTo>
                <a:lnTo>
                  <a:pt x="47" y="646"/>
                </a:lnTo>
                <a:lnTo>
                  <a:pt x="56" y="655"/>
                </a:lnTo>
                <a:lnTo>
                  <a:pt x="64" y="663"/>
                </a:lnTo>
                <a:lnTo>
                  <a:pt x="75" y="670"/>
                </a:lnTo>
                <a:lnTo>
                  <a:pt x="86" y="674"/>
                </a:lnTo>
                <a:lnTo>
                  <a:pt x="98" y="678"/>
                </a:lnTo>
                <a:lnTo>
                  <a:pt x="109" y="681"/>
                </a:lnTo>
                <a:lnTo>
                  <a:pt x="107" y="692"/>
                </a:lnTo>
                <a:lnTo>
                  <a:pt x="106" y="704"/>
                </a:lnTo>
                <a:lnTo>
                  <a:pt x="106" y="716"/>
                </a:lnTo>
                <a:lnTo>
                  <a:pt x="108" y="729"/>
                </a:lnTo>
                <a:lnTo>
                  <a:pt x="113" y="740"/>
                </a:lnTo>
                <a:lnTo>
                  <a:pt x="118" y="751"/>
                </a:lnTo>
                <a:lnTo>
                  <a:pt x="125" y="761"/>
                </a:lnTo>
                <a:lnTo>
                  <a:pt x="133" y="771"/>
                </a:lnTo>
                <a:lnTo>
                  <a:pt x="140" y="777"/>
                </a:lnTo>
                <a:lnTo>
                  <a:pt x="147" y="782"/>
                </a:lnTo>
                <a:lnTo>
                  <a:pt x="155" y="787"/>
                </a:lnTo>
                <a:lnTo>
                  <a:pt x="162" y="791"/>
                </a:lnTo>
                <a:lnTo>
                  <a:pt x="171" y="794"/>
                </a:lnTo>
                <a:lnTo>
                  <a:pt x="179" y="796"/>
                </a:lnTo>
                <a:lnTo>
                  <a:pt x="188" y="797"/>
                </a:lnTo>
                <a:lnTo>
                  <a:pt x="196" y="797"/>
                </a:lnTo>
                <a:lnTo>
                  <a:pt x="210" y="796"/>
                </a:lnTo>
                <a:lnTo>
                  <a:pt x="223" y="793"/>
                </a:lnTo>
                <a:lnTo>
                  <a:pt x="225" y="806"/>
                </a:lnTo>
                <a:lnTo>
                  <a:pt x="229" y="818"/>
                </a:lnTo>
                <a:lnTo>
                  <a:pt x="234" y="829"/>
                </a:lnTo>
                <a:lnTo>
                  <a:pt x="240" y="838"/>
                </a:lnTo>
                <a:lnTo>
                  <a:pt x="248" y="848"/>
                </a:lnTo>
                <a:lnTo>
                  <a:pt x="257" y="856"/>
                </a:lnTo>
                <a:lnTo>
                  <a:pt x="268" y="863"/>
                </a:lnTo>
                <a:lnTo>
                  <a:pt x="279" y="869"/>
                </a:lnTo>
                <a:lnTo>
                  <a:pt x="291" y="873"/>
                </a:lnTo>
                <a:lnTo>
                  <a:pt x="304" y="875"/>
                </a:lnTo>
                <a:lnTo>
                  <a:pt x="315" y="876"/>
                </a:lnTo>
                <a:lnTo>
                  <a:pt x="327" y="875"/>
                </a:lnTo>
                <a:lnTo>
                  <a:pt x="340" y="871"/>
                </a:lnTo>
                <a:lnTo>
                  <a:pt x="351" y="868"/>
                </a:lnTo>
                <a:lnTo>
                  <a:pt x="362" y="862"/>
                </a:lnTo>
                <a:lnTo>
                  <a:pt x="371" y="855"/>
                </a:lnTo>
                <a:lnTo>
                  <a:pt x="379" y="865"/>
                </a:lnTo>
                <a:lnTo>
                  <a:pt x="386" y="875"/>
                </a:lnTo>
                <a:lnTo>
                  <a:pt x="395" y="883"/>
                </a:lnTo>
                <a:lnTo>
                  <a:pt x="404" y="890"/>
                </a:lnTo>
                <a:lnTo>
                  <a:pt x="415" y="896"/>
                </a:lnTo>
                <a:lnTo>
                  <a:pt x="427" y="900"/>
                </a:lnTo>
                <a:lnTo>
                  <a:pt x="439" y="903"/>
                </a:lnTo>
                <a:lnTo>
                  <a:pt x="452" y="904"/>
                </a:lnTo>
                <a:lnTo>
                  <a:pt x="464" y="903"/>
                </a:lnTo>
                <a:lnTo>
                  <a:pt x="476" y="899"/>
                </a:lnTo>
                <a:lnTo>
                  <a:pt x="488" y="896"/>
                </a:lnTo>
                <a:lnTo>
                  <a:pt x="499" y="890"/>
                </a:lnTo>
                <a:lnTo>
                  <a:pt x="510" y="883"/>
                </a:lnTo>
                <a:lnTo>
                  <a:pt x="518" y="875"/>
                </a:lnTo>
                <a:lnTo>
                  <a:pt x="526" y="865"/>
                </a:lnTo>
                <a:lnTo>
                  <a:pt x="532" y="855"/>
                </a:lnTo>
                <a:lnTo>
                  <a:pt x="542" y="862"/>
                </a:lnTo>
                <a:lnTo>
                  <a:pt x="552" y="868"/>
                </a:lnTo>
                <a:lnTo>
                  <a:pt x="564" y="871"/>
                </a:lnTo>
                <a:lnTo>
                  <a:pt x="576" y="875"/>
                </a:lnTo>
                <a:lnTo>
                  <a:pt x="588" y="876"/>
                </a:lnTo>
                <a:lnTo>
                  <a:pt x="601" y="875"/>
                </a:lnTo>
                <a:lnTo>
                  <a:pt x="612" y="873"/>
                </a:lnTo>
                <a:lnTo>
                  <a:pt x="624" y="869"/>
                </a:lnTo>
                <a:lnTo>
                  <a:pt x="636" y="863"/>
                </a:lnTo>
                <a:lnTo>
                  <a:pt x="647" y="856"/>
                </a:lnTo>
                <a:lnTo>
                  <a:pt x="655" y="848"/>
                </a:lnTo>
                <a:lnTo>
                  <a:pt x="663" y="838"/>
                </a:lnTo>
                <a:lnTo>
                  <a:pt x="669" y="829"/>
                </a:lnTo>
                <a:lnTo>
                  <a:pt x="675" y="818"/>
                </a:lnTo>
                <a:lnTo>
                  <a:pt x="678" y="806"/>
                </a:lnTo>
                <a:lnTo>
                  <a:pt x="680" y="793"/>
                </a:lnTo>
                <a:lnTo>
                  <a:pt x="694" y="796"/>
                </a:lnTo>
                <a:lnTo>
                  <a:pt x="707" y="797"/>
                </a:lnTo>
                <a:lnTo>
                  <a:pt x="717" y="797"/>
                </a:lnTo>
                <a:lnTo>
                  <a:pt x="725" y="796"/>
                </a:lnTo>
                <a:lnTo>
                  <a:pt x="734" y="794"/>
                </a:lnTo>
                <a:lnTo>
                  <a:pt x="742" y="791"/>
                </a:lnTo>
                <a:lnTo>
                  <a:pt x="750" y="787"/>
                </a:lnTo>
                <a:lnTo>
                  <a:pt x="757" y="782"/>
                </a:lnTo>
                <a:lnTo>
                  <a:pt x="765" y="777"/>
                </a:lnTo>
                <a:lnTo>
                  <a:pt x="771" y="771"/>
                </a:lnTo>
                <a:lnTo>
                  <a:pt x="780" y="761"/>
                </a:lnTo>
                <a:lnTo>
                  <a:pt x="786" y="751"/>
                </a:lnTo>
                <a:lnTo>
                  <a:pt x="792" y="740"/>
                </a:lnTo>
                <a:lnTo>
                  <a:pt x="795" y="729"/>
                </a:lnTo>
                <a:lnTo>
                  <a:pt x="797" y="716"/>
                </a:lnTo>
                <a:lnTo>
                  <a:pt x="798" y="704"/>
                </a:lnTo>
                <a:lnTo>
                  <a:pt x="797" y="692"/>
                </a:lnTo>
                <a:lnTo>
                  <a:pt x="794" y="681"/>
                </a:lnTo>
                <a:lnTo>
                  <a:pt x="807" y="678"/>
                </a:lnTo>
                <a:lnTo>
                  <a:pt x="817" y="674"/>
                </a:lnTo>
                <a:lnTo>
                  <a:pt x="829" y="670"/>
                </a:lnTo>
                <a:lnTo>
                  <a:pt x="839" y="663"/>
                </a:lnTo>
                <a:lnTo>
                  <a:pt x="848" y="655"/>
                </a:lnTo>
                <a:lnTo>
                  <a:pt x="857" y="646"/>
                </a:lnTo>
                <a:lnTo>
                  <a:pt x="863" y="635"/>
                </a:lnTo>
                <a:lnTo>
                  <a:pt x="869" y="625"/>
                </a:lnTo>
                <a:lnTo>
                  <a:pt x="873" y="613"/>
                </a:lnTo>
                <a:lnTo>
                  <a:pt x="875" y="600"/>
                </a:lnTo>
                <a:lnTo>
                  <a:pt x="876" y="588"/>
                </a:lnTo>
                <a:lnTo>
                  <a:pt x="875" y="575"/>
                </a:lnTo>
                <a:lnTo>
                  <a:pt x="872" y="564"/>
                </a:lnTo>
                <a:lnTo>
                  <a:pt x="868" y="553"/>
                </a:lnTo>
                <a:lnTo>
                  <a:pt x="862" y="542"/>
                </a:lnTo>
                <a:lnTo>
                  <a:pt x="855" y="531"/>
                </a:lnTo>
                <a:lnTo>
                  <a:pt x="866" y="525"/>
                </a:lnTo>
                <a:lnTo>
                  <a:pt x="875" y="517"/>
                </a:lnTo>
                <a:lnTo>
                  <a:pt x="883" y="509"/>
                </a:lnTo>
                <a:lnTo>
                  <a:pt x="890" y="499"/>
                </a:lnTo>
                <a:lnTo>
                  <a:pt x="896" y="488"/>
                </a:lnTo>
                <a:lnTo>
                  <a:pt x="900" y="477"/>
                </a:lnTo>
                <a:lnTo>
                  <a:pt x="903" y="464"/>
                </a:lnTo>
                <a:lnTo>
                  <a:pt x="903" y="452"/>
                </a:lnTo>
                <a:close/>
              </a:path>
            </a:pathLst>
          </a:custGeom>
          <a:solidFill>
            <a:schemeClr val="bg1"/>
          </a:solidFill>
          <a:ln>
            <a:noFill/>
          </a:ln>
        </p:spPr>
        <p:txBody>
          <a:bodyPr vert="horz" wrap="square" lIns="91440" tIns="45720" rIns="91440" bIns="45720" numCol="1" anchor="t" anchorCtr="0" compatLnSpc="1"/>
          <a:lstStyle/>
          <a:p>
            <a:endParaRPr lang="en-US"/>
          </a:p>
        </p:txBody>
      </p:sp>
      <p:grpSp>
        <p:nvGrpSpPr>
          <p:cNvPr id="80" name="Group 79"/>
          <p:cNvGrpSpPr/>
          <p:nvPr/>
        </p:nvGrpSpPr>
        <p:grpSpPr>
          <a:xfrm>
            <a:off x="6381605" y="2334649"/>
            <a:ext cx="284163" cy="212725"/>
            <a:chOff x="7610475" y="3671888"/>
            <a:chExt cx="284163" cy="212725"/>
          </a:xfrm>
          <a:solidFill>
            <a:schemeClr val="bg1"/>
          </a:solidFill>
        </p:grpSpPr>
        <p:sp>
          <p:nvSpPr>
            <p:cNvPr id="81" name="Freeform 3248"/>
            <p:cNvSpPr/>
            <p:nvPr/>
          </p:nvSpPr>
          <p:spPr bwMode="auto">
            <a:xfrm>
              <a:off x="7843838" y="3689350"/>
              <a:ext cx="50800" cy="177800"/>
            </a:xfrm>
            <a:custGeom>
              <a:avLst/>
              <a:gdLst>
                <a:gd name="T0" fmla="*/ 20 w 162"/>
                <a:gd name="T1" fmla="*/ 1 h 559"/>
                <a:gd name="T2" fmla="*/ 15 w 162"/>
                <a:gd name="T3" fmla="*/ 0 h 559"/>
                <a:gd name="T4" fmla="*/ 9 w 162"/>
                <a:gd name="T5" fmla="*/ 1 h 559"/>
                <a:gd name="T6" fmla="*/ 4 w 162"/>
                <a:gd name="T7" fmla="*/ 4 h 559"/>
                <a:gd name="T8" fmla="*/ 1 w 162"/>
                <a:gd name="T9" fmla="*/ 10 h 559"/>
                <a:gd name="T10" fmla="*/ 0 w 162"/>
                <a:gd name="T11" fmla="*/ 15 h 559"/>
                <a:gd name="T12" fmla="*/ 2 w 162"/>
                <a:gd name="T13" fmla="*/ 22 h 559"/>
                <a:gd name="T14" fmla="*/ 5 w 162"/>
                <a:gd name="T15" fmla="*/ 26 h 559"/>
                <a:gd name="T16" fmla="*/ 21 w 162"/>
                <a:gd name="T17" fmla="*/ 38 h 559"/>
                <a:gd name="T18" fmla="*/ 47 w 162"/>
                <a:gd name="T19" fmla="*/ 60 h 559"/>
                <a:gd name="T20" fmla="*/ 70 w 162"/>
                <a:gd name="T21" fmla="*/ 86 h 559"/>
                <a:gd name="T22" fmla="*/ 90 w 162"/>
                <a:gd name="T23" fmla="*/ 116 h 559"/>
                <a:gd name="T24" fmla="*/ 107 w 162"/>
                <a:gd name="T25" fmla="*/ 149 h 559"/>
                <a:gd name="T26" fmla="*/ 118 w 162"/>
                <a:gd name="T27" fmla="*/ 183 h 559"/>
                <a:gd name="T28" fmla="*/ 127 w 162"/>
                <a:gd name="T29" fmla="*/ 221 h 559"/>
                <a:gd name="T30" fmla="*/ 131 w 162"/>
                <a:gd name="T31" fmla="*/ 259 h 559"/>
                <a:gd name="T32" fmla="*/ 131 w 162"/>
                <a:gd name="T33" fmla="*/ 299 h 559"/>
                <a:gd name="T34" fmla="*/ 127 w 162"/>
                <a:gd name="T35" fmla="*/ 337 h 559"/>
                <a:gd name="T36" fmla="*/ 118 w 162"/>
                <a:gd name="T37" fmla="*/ 375 h 559"/>
                <a:gd name="T38" fmla="*/ 107 w 162"/>
                <a:gd name="T39" fmla="*/ 410 h 559"/>
                <a:gd name="T40" fmla="*/ 90 w 162"/>
                <a:gd name="T41" fmla="*/ 442 h 559"/>
                <a:gd name="T42" fmla="*/ 70 w 162"/>
                <a:gd name="T43" fmla="*/ 472 h 559"/>
                <a:gd name="T44" fmla="*/ 47 w 162"/>
                <a:gd name="T45" fmla="*/ 499 h 559"/>
                <a:gd name="T46" fmla="*/ 21 w 162"/>
                <a:gd name="T47" fmla="*/ 521 h 559"/>
                <a:gd name="T48" fmla="*/ 5 w 162"/>
                <a:gd name="T49" fmla="*/ 533 h 559"/>
                <a:gd name="T50" fmla="*/ 2 w 162"/>
                <a:gd name="T51" fmla="*/ 537 h 559"/>
                <a:gd name="T52" fmla="*/ 0 w 162"/>
                <a:gd name="T53" fmla="*/ 543 h 559"/>
                <a:gd name="T54" fmla="*/ 1 w 162"/>
                <a:gd name="T55" fmla="*/ 549 h 559"/>
                <a:gd name="T56" fmla="*/ 5 w 162"/>
                <a:gd name="T57" fmla="*/ 554 h 559"/>
                <a:gd name="T58" fmla="*/ 11 w 162"/>
                <a:gd name="T59" fmla="*/ 558 h 559"/>
                <a:gd name="T60" fmla="*/ 19 w 162"/>
                <a:gd name="T61" fmla="*/ 558 h 559"/>
                <a:gd name="T62" fmla="*/ 39 w 162"/>
                <a:gd name="T63" fmla="*/ 545 h 559"/>
                <a:gd name="T64" fmla="*/ 68 w 162"/>
                <a:gd name="T65" fmla="*/ 520 h 559"/>
                <a:gd name="T66" fmla="*/ 94 w 162"/>
                <a:gd name="T67" fmla="*/ 491 h 559"/>
                <a:gd name="T68" fmla="*/ 115 w 162"/>
                <a:gd name="T69" fmla="*/ 458 h 559"/>
                <a:gd name="T70" fmla="*/ 133 w 162"/>
                <a:gd name="T71" fmla="*/ 423 h 559"/>
                <a:gd name="T72" fmla="*/ 147 w 162"/>
                <a:gd name="T73" fmla="*/ 384 h 559"/>
                <a:gd name="T74" fmla="*/ 157 w 162"/>
                <a:gd name="T75" fmla="*/ 344 h 559"/>
                <a:gd name="T76" fmla="*/ 161 w 162"/>
                <a:gd name="T77" fmla="*/ 301 h 559"/>
                <a:gd name="T78" fmla="*/ 161 w 162"/>
                <a:gd name="T79" fmla="*/ 257 h 559"/>
                <a:gd name="T80" fmla="*/ 157 w 162"/>
                <a:gd name="T81" fmla="*/ 215 h 559"/>
                <a:gd name="T82" fmla="*/ 147 w 162"/>
                <a:gd name="T83" fmla="*/ 175 h 559"/>
                <a:gd name="T84" fmla="*/ 133 w 162"/>
                <a:gd name="T85" fmla="*/ 136 h 559"/>
                <a:gd name="T86" fmla="*/ 115 w 162"/>
                <a:gd name="T87" fmla="*/ 100 h 559"/>
                <a:gd name="T88" fmla="*/ 94 w 162"/>
                <a:gd name="T89" fmla="*/ 68 h 559"/>
                <a:gd name="T90" fmla="*/ 68 w 162"/>
                <a:gd name="T91" fmla="*/ 38 h 559"/>
                <a:gd name="T92" fmla="*/ 39 w 162"/>
                <a:gd name="T93" fmla="*/ 13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 h="559">
                  <a:moveTo>
                    <a:pt x="23" y="2"/>
                  </a:moveTo>
                  <a:lnTo>
                    <a:pt x="20" y="1"/>
                  </a:lnTo>
                  <a:lnTo>
                    <a:pt x="18" y="0"/>
                  </a:lnTo>
                  <a:lnTo>
                    <a:pt x="15" y="0"/>
                  </a:lnTo>
                  <a:lnTo>
                    <a:pt x="11" y="0"/>
                  </a:lnTo>
                  <a:lnTo>
                    <a:pt x="9" y="1"/>
                  </a:lnTo>
                  <a:lnTo>
                    <a:pt x="6" y="2"/>
                  </a:lnTo>
                  <a:lnTo>
                    <a:pt x="4" y="4"/>
                  </a:lnTo>
                  <a:lnTo>
                    <a:pt x="3" y="7"/>
                  </a:lnTo>
                  <a:lnTo>
                    <a:pt x="1" y="10"/>
                  </a:lnTo>
                  <a:lnTo>
                    <a:pt x="1" y="13"/>
                  </a:lnTo>
                  <a:lnTo>
                    <a:pt x="0" y="15"/>
                  </a:lnTo>
                  <a:lnTo>
                    <a:pt x="1" y="18"/>
                  </a:lnTo>
                  <a:lnTo>
                    <a:pt x="2" y="22"/>
                  </a:lnTo>
                  <a:lnTo>
                    <a:pt x="3" y="24"/>
                  </a:lnTo>
                  <a:lnTo>
                    <a:pt x="5" y="26"/>
                  </a:lnTo>
                  <a:lnTo>
                    <a:pt x="7" y="28"/>
                  </a:lnTo>
                  <a:lnTo>
                    <a:pt x="21" y="38"/>
                  </a:lnTo>
                  <a:lnTo>
                    <a:pt x="35" y="48"/>
                  </a:lnTo>
                  <a:lnTo>
                    <a:pt x="47" y="60"/>
                  </a:lnTo>
                  <a:lnTo>
                    <a:pt x="60" y="73"/>
                  </a:lnTo>
                  <a:lnTo>
                    <a:pt x="70" y="86"/>
                  </a:lnTo>
                  <a:lnTo>
                    <a:pt x="81" y="101"/>
                  </a:lnTo>
                  <a:lnTo>
                    <a:pt x="90" y="116"/>
                  </a:lnTo>
                  <a:lnTo>
                    <a:pt x="98" y="132"/>
                  </a:lnTo>
                  <a:lnTo>
                    <a:pt x="107" y="149"/>
                  </a:lnTo>
                  <a:lnTo>
                    <a:pt x="113" y="166"/>
                  </a:lnTo>
                  <a:lnTo>
                    <a:pt x="118" y="183"/>
                  </a:lnTo>
                  <a:lnTo>
                    <a:pt x="124" y="202"/>
                  </a:lnTo>
                  <a:lnTo>
                    <a:pt x="127" y="221"/>
                  </a:lnTo>
                  <a:lnTo>
                    <a:pt x="130" y="240"/>
                  </a:lnTo>
                  <a:lnTo>
                    <a:pt x="131" y="259"/>
                  </a:lnTo>
                  <a:lnTo>
                    <a:pt x="132" y="279"/>
                  </a:lnTo>
                  <a:lnTo>
                    <a:pt x="131" y="299"/>
                  </a:lnTo>
                  <a:lnTo>
                    <a:pt x="130" y="319"/>
                  </a:lnTo>
                  <a:lnTo>
                    <a:pt x="127" y="337"/>
                  </a:lnTo>
                  <a:lnTo>
                    <a:pt x="124" y="356"/>
                  </a:lnTo>
                  <a:lnTo>
                    <a:pt x="118" y="375"/>
                  </a:lnTo>
                  <a:lnTo>
                    <a:pt x="113" y="393"/>
                  </a:lnTo>
                  <a:lnTo>
                    <a:pt x="107" y="410"/>
                  </a:lnTo>
                  <a:lnTo>
                    <a:pt x="98" y="426"/>
                  </a:lnTo>
                  <a:lnTo>
                    <a:pt x="90" y="442"/>
                  </a:lnTo>
                  <a:lnTo>
                    <a:pt x="81" y="458"/>
                  </a:lnTo>
                  <a:lnTo>
                    <a:pt x="70" y="472"/>
                  </a:lnTo>
                  <a:lnTo>
                    <a:pt x="60" y="486"/>
                  </a:lnTo>
                  <a:lnTo>
                    <a:pt x="47" y="499"/>
                  </a:lnTo>
                  <a:lnTo>
                    <a:pt x="35" y="510"/>
                  </a:lnTo>
                  <a:lnTo>
                    <a:pt x="21" y="521"/>
                  </a:lnTo>
                  <a:lnTo>
                    <a:pt x="7" y="531"/>
                  </a:lnTo>
                  <a:lnTo>
                    <a:pt x="5" y="533"/>
                  </a:lnTo>
                  <a:lnTo>
                    <a:pt x="3" y="535"/>
                  </a:lnTo>
                  <a:lnTo>
                    <a:pt x="2" y="537"/>
                  </a:lnTo>
                  <a:lnTo>
                    <a:pt x="1" y="540"/>
                  </a:lnTo>
                  <a:lnTo>
                    <a:pt x="0" y="543"/>
                  </a:lnTo>
                  <a:lnTo>
                    <a:pt x="1" y="546"/>
                  </a:lnTo>
                  <a:lnTo>
                    <a:pt x="1" y="549"/>
                  </a:lnTo>
                  <a:lnTo>
                    <a:pt x="3" y="551"/>
                  </a:lnTo>
                  <a:lnTo>
                    <a:pt x="5" y="554"/>
                  </a:lnTo>
                  <a:lnTo>
                    <a:pt x="8" y="556"/>
                  </a:lnTo>
                  <a:lnTo>
                    <a:pt x="11" y="558"/>
                  </a:lnTo>
                  <a:lnTo>
                    <a:pt x="15" y="559"/>
                  </a:lnTo>
                  <a:lnTo>
                    <a:pt x="19" y="558"/>
                  </a:lnTo>
                  <a:lnTo>
                    <a:pt x="23" y="555"/>
                  </a:lnTo>
                  <a:lnTo>
                    <a:pt x="39" y="545"/>
                  </a:lnTo>
                  <a:lnTo>
                    <a:pt x="53" y="533"/>
                  </a:lnTo>
                  <a:lnTo>
                    <a:pt x="68" y="520"/>
                  </a:lnTo>
                  <a:lnTo>
                    <a:pt x="81" y="506"/>
                  </a:lnTo>
                  <a:lnTo>
                    <a:pt x="94" y="491"/>
                  </a:lnTo>
                  <a:lnTo>
                    <a:pt x="105" y="475"/>
                  </a:lnTo>
                  <a:lnTo>
                    <a:pt x="115" y="458"/>
                  </a:lnTo>
                  <a:lnTo>
                    <a:pt x="125" y="441"/>
                  </a:lnTo>
                  <a:lnTo>
                    <a:pt x="133" y="423"/>
                  </a:lnTo>
                  <a:lnTo>
                    <a:pt x="141" y="403"/>
                  </a:lnTo>
                  <a:lnTo>
                    <a:pt x="147" y="384"/>
                  </a:lnTo>
                  <a:lnTo>
                    <a:pt x="153" y="364"/>
                  </a:lnTo>
                  <a:lnTo>
                    <a:pt x="157" y="344"/>
                  </a:lnTo>
                  <a:lnTo>
                    <a:pt x="159" y="322"/>
                  </a:lnTo>
                  <a:lnTo>
                    <a:pt x="161" y="301"/>
                  </a:lnTo>
                  <a:lnTo>
                    <a:pt x="162" y="279"/>
                  </a:lnTo>
                  <a:lnTo>
                    <a:pt x="161" y="257"/>
                  </a:lnTo>
                  <a:lnTo>
                    <a:pt x="159" y="236"/>
                  </a:lnTo>
                  <a:lnTo>
                    <a:pt x="157" y="215"/>
                  </a:lnTo>
                  <a:lnTo>
                    <a:pt x="153" y="195"/>
                  </a:lnTo>
                  <a:lnTo>
                    <a:pt x="147" y="175"/>
                  </a:lnTo>
                  <a:lnTo>
                    <a:pt x="141" y="154"/>
                  </a:lnTo>
                  <a:lnTo>
                    <a:pt x="133" y="136"/>
                  </a:lnTo>
                  <a:lnTo>
                    <a:pt x="125" y="118"/>
                  </a:lnTo>
                  <a:lnTo>
                    <a:pt x="115" y="100"/>
                  </a:lnTo>
                  <a:lnTo>
                    <a:pt x="105" y="83"/>
                  </a:lnTo>
                  <a:lnTo>
                    <a:pt x="94" y="68"/>
                  </a:lnTo>
                  <a:lnTo>
                    <a:pt x="81" y="53"/>
                  </a:lnTo>
                  <a:lnTo>
                    <a:pt x="68" y="38"/>
                  </a:lnTo>
                  <a:lnTo>
                    <a:pt x="53" y="25"/>
                  </a:lnTo>
                  <a:lnTo>
                    <a:pt x="39" y="13"/>
                  </a:lnTo>
                  <a:lnTo>
                    <a:pt x="2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 name="Freeform 3249"/>
            <p:cNvSpPr/>
            <p:nvPr/>
          </p:nvSpPr>
          <p:spPr bwMode="auto">
            <a:xfrm>
              <a:off x="7824788" y="3708400"/>
              <a:ext cx="46038" cy="141288"/>
            </a:xfrm>
            <a:custGeom>
              <a:avLst/>
              <a:gdLst>
                <a:gd name="T0" fmla="*/ 142 w 142"/>
                <a:gd name="T1" fmla="*/ 204 h 445"/>
                <a:gd name="T2" fmla="*/ 138 w 142"/>
                <a:gd name="T3" fmla="*/ 170 h 445"/>
                <a:gd name="T4" fmla="*/ 130 w 142"/>
                <a:gd name="T5" fmla="*/ 137 h 445"/>
                <a:gd name="T6" fmla="*/ 117 w 142"/>
                <a:gd name="T7" fmla="*/ 106 h 445"/>
                <a:gd name="T8" fmla="*/ 102 w 142"/>
                <a:gd name="T9" fmla="*/ 77 h 445"/>
                <a:gd name="T10" fmla="*/ 82 w 142"/>
                <a:gd name="T11" fmla="*/ 51 h 445"/>
                <a:gd name="T12" fmla="*/ 60 w 142"/>
                <a:gd name="T13" fmla="*/ 28 h 445"/>
                <a:gd name="T14" fmla="*/ 35 w 142"/>
                <a:gd name="T15" fmla="*/ 9 h 445"/>
                <a:gd name="T16" fmla="*/ 18 w 142"/>
                <a:gd name="T17" fmla="*/ 0 h 445"/>
                <a:gd name="T18" fmla="*/ 13 w 142"/>
                <a:gd name="T19" fmla="*/ 0 h 445"/>
                <a:gd name="T20" fmla="*/ 8 w 142"/>
                <a:gd name="T21" fmla="*/ 1 h 445"/>
                <a:gd name="T22" fmla="*/ 3 w 142"/>
                <a:gd name="T23" fmla="*/ 5 h 445"/>
                <a:gd name="T24" fmla="*/ 0 w 142"/>
                <a:gd name="T25" fmla="*/ 11 h 445"/>
                <a:gd name="T26" fmla="*/ 0 w 142"/>
                <a:gd name="T27" fmla="*/ 16 h 445"/>
                <a:gd name="T28" fmla="*/ 1 w 142"/>
                <a:gd name="T29" fmla="*/ 21 h 445"/>
                <a:gd name="T30" fmla="*/ 5 w 142"/>
                <a:gd name="T31" fmla="*/ 27 h 445"/>
                <a:gd name="T32" fmla="*/ 19 w 142"/>
                <a:gd name="T33" fmla="*/ 35 h 445"/>
                <a:gd name="T34" fmla="*/ 41 w 142"/>
                <a:gd name="T35" fmla="*/ 51 h 445"/>
                <a:gd name="T36" fmla="*/ 60 w 142"/>
                <a:gd name="T37" fmla="*/ 70 h 445"/>
                <a:gd name="T38" fmla="*/ 77 w 142"/>
                <a:gd name="T39" fmla="*/ 94 h 445"/>
                <a:gd name="T40" fmla="*/ 91 w 142"/>
                <a:gd name="T41" fmla="*/ 119 h 445"/>
                <a:gd name="T42" fmla="*/ 102 w 142"/>
                <a:gd name="T43" fmla="*/ 146 h 445"/>
                <a:gd name="T44" fmla="*/ 108 w 142"/>
                <a:gd name="T45" fmla="*/ 175 h 445"/>
                <a:gd name="T46" fmla="*/ 112 w 142"/>
                <a:gd name="T47" fmla="*/ 206 h 445"/>
                <a:gd name="T48" fmla="*/ 112 w 142"/>
                <a:gd name="T49" fmla="*/ 237 h 445"/>
                <a:gd name="T50" fmla="*/ 108 w 142"/>
                <a:gd name="T51" fmla="*/ 268 h 445"/>
                <a:gd name="T52" fmla="*/ 102 w 142"/>
                <a:gd name="T53" fmla="*/ 297 h 445"/>
                <a:gd name="T54" fmla="*/ 91 w 142"/>
                <a:gd name="T55" fmla="*/ 325 h 445"/>
                <a:gd name="T56" fmla="*/ 77 w 142"/>
                <a:gd name="T57" fmla="*/ 351 h 445"/>
                <a:gd name="T58" fmla="*/ 60 w 142"/>
                <a:gd name="T59" fmla="*/ 373 h 445"/>
                <a:gd name="T60" fmla="*/ 41 w 142"/>
                <a:gd name="T61" fmla="*/ 394 h 445"/>
                <a:gd name="T62" fmla="*/ 19 w 142"/>
                <a:gd name="T63" fmla="*/ 410 h 445"/>
                <a:gd name="T64" fmla="*/ 5 w 142"/>
                <a:gd name="T65" fmla="*/ 418 h 445"/>
                <a:gd name="T66" fmla="*/ 1 w 142"/>
                <a:gd name="T67" fmla="*/ 422 h 445"/>
                <a:gd name="T68" fmla="*/ 0 w 142"/>
                <a:gd name="T69" fmla="*/ 428 h 445"/>
                <a:gd name="T70" fmla="*/ 0 w 142"/>
                <a:gd name="T71" fmla="*/ 434 h 445"/>
                <a:gd name="T72" fmla="*/ 3 w 142"/>
                <a:gd name="T73" fmla="*/ 440 h 445"/>
                <a:gd name="T74" fmla="*/ 11 w 142"/>
                <a:gd name="T75" fmla="*/ 444 h 445"/>
                <a:gd name="T76" fmla="*/ 18 w 142"/>
                <a:gd name="T77" fmla="*/ 444 h 445"/>
                <a:gd name="T78" fmla="*/ 35 w 142"/>
                <a:gd name="T79" fmla="*/ 435 h 445"/>
                <a:gd name="T80" fmla="*/ 60 w 142"/>
                <a:gd name="T81" fmla="*/ 416 h 445"/>
                <a:gd name="T82" fmla="*/ 82 w 142"/>
                <a:gd name="T83" fmla="*/ 394 h 445"/>
                <a:gd name="T84" fmla="*/ 102 w 142"/>
                <a:gd name="T85" fmla="*/ 368 h 445"/>
                <a:gd name="T86" fmla="*/ 117 w 142"/>
                <a:gd name="T87" fmla="*/ 339 h 445"/>
                <a:gd name="T88" fmla="*/ 130 w 142"/>
                <a:gd name="T89" fmla="*/ 308 h 445"/>
                <a:gd name="T90" fmla="*/ 138 w 142"/>
                <a:gd name="T91" fmla="*/ 275 h 445"/>
                <a:gd name="T92" fmla="*/ 142 w 142"/>
                <a:gd name="T93" fmla="*/ 23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 h="445">
                  <a:moveTo>
                    <a:pt x="142" y="222"/>
                  </a:moveTo>
                  <a:lnTo>
                    <a:pt x="142" y="204"/>
                  </a:lnTo>
                  <a:lnTo>
                    <a:pt x="140" y="187"/>
                  </a:lnTo>
                  <a:lnTo>
                    <a:pt x="138" y="170"/>
                  </a:lnTo>
                  <a:lnTo>
                    <a:pt x="134" y="153"/>
                  </a:lnTo>
                  <a:lnTo>
                    <a:pt x="130" y="137"/>
                  </a:lnTo>
                  <a:lnTo>
                    <a:pt x="124" y="121"/>
                  </a:lnTo>
                  <a:lnTo>
                    <a:pt x="117" y="106"/>
                  </a:lnTo>
                  <a:lnTo>
                    <a:pt x="109" y="91"/>
                  </a:lnTo>
                  <a:lnTo>
                    <a:pt x="102" y="77"/>
                  </a:lnTo>
                  <a:lnTo>
                    <a:pt x="92" y="63"/>
                  </a:lnTo>
                  <a:lnTo>
                    <a:pt x="82" y="51"/>
                  </a:lnTo>
                  <a:lnTo>
                    <a:pt x="72" y="39"/>
                  </a:lnTo>
                  <a:lnTo>
                    <a:pt x="60" y="28"/>
                  </a:lnTo>
                  <a:lnTo>
                    <a:pt x="48" y="18"/>
                  </a:lnTo>
                  <a:lnTo>
                    <a:pt x="35" y="9"/>
                  </a:lnTo>
                  <a:lnTo>
                    <a:pt x="21" y="2"/>
                  </a:lnTo>
                  <a:lnTo>
                    <a:pt x="18" y="0"/>
                  </a:lnTo>
                  <a:lnTo>
                    <a:pt x="16" y="0"/>
                  </a:lnTo>
                  <a:lnTo>
                    <a:pt x="13" y="0"/>
                  </a:lnTo>
                  <a:lnTo>
                    <a:pt x="10" y="0"/>
                  </a:lnTo>
                  <a:lnTo>
                    <a:pt x="8" y="1"/>
                  </a:lnTo>
                  <a:lnTo>
                    <a:pt x="5" y="3"/>
                  </a:lnTo>
                  <a:lnTo>
                    <a:pt x="3" y="5"/>
                  </a:lnTo>
                  <a:lnTo>
                    <a:pt x="1" y="7"/>
                  </a:lnTo>
                  <a:lnTo>
                    <a:pt x="0" y="11"/>
                  </a:lnTo>
                  <a:lnTo>
                    <a:pt x="0" y="14"/>
                  </a:lnTo>
                  <a:lnTo>
                    <a:pt x="0" y="16"/>
                  </a:lnTo>
                  <a:lnTo>
                    <a:pt x="0" y="19"/>
                  </a:lnTo>
                  <a:lnTo>
                    <a:pt x="1" y="21"/>
                  </a:lnTo>
                  <a:lnTo>
                    <a:pt x="3" y="24"/>
                  </a:lnTo>
                  <a:lnTo>
                    <a:pt x="5" y="27"/>
                  </a:lnTo>
                  <a:lnTo>
                    <a:pt x="8" y="28"/>
                  </a:lnTo>
                  <a:lnTo>
                    <a:pt x="19" y="35"/>
                  </a:lnTo>
                  <a:lnTo>
                    <a:pt x="30" y="43"/>
                  </a:lnTo>
                  <a:lnTo>
                    <a:pt x="41" y="51"/>
                  </a:lnTo>
                  <a:lnTo>
                    <a:pt x="51" y="61"/>
                  </a:lnTo>
                  <a:lnTo>
                    <a:pt x="60" y="70"/>
                  </a:lnTo>
                  <a:lnTo>
                    <a:pt x="69" y="82"/>
                  </a:lnTo>
                  <a:lnTo>
                    <a:pt x="77" y="94"/>
                  </a:lnTo>
                  <a:lnTo>
                    <a:pt x="85" y="106"/>
                  </a:lnTo>
                  <a:lnTo>
                    <a:pt x="91" y="119"/>
                  </a:lnTo>
                  <a:lnTo>
                    <a:pt x="96" y="133"/>
                  </a:lnTo>
                  <a:lnTo>
                    <a:pt x="102" y="146"/>
                  </a:lnTo>
                  <a:lnTo>
                    <a:pt x="105" y="161"/>
                  </a:lnTo>
                  <a:lnTo>
                    <a:pt x="108" y="175"/>
                  </a:lnTo>
                  <a:lnTo>
                    <a:pt x="111" y="191"/>
                  </a:lnTo>
                  <a:lnTo>
                    <a:pt x="112" y="206"/>
                  </a:lnTo>
                  <a:lnTo>
                    <a:pt x="112" y="222"/>
                  </a:lnTo>
                  <a:lnTo>
                    <a:pt x="112" y="237"/>
                  </a:lnTo>
                  <a:lnTo>
                    <a:pt x="111" y="253"/>
                  </a:lnTo>
                  <a:lnTo>
                    <a:pt x="108" y="268"/>
                  </a:lnTo>
                  <a:lnTo>
                    <a:pt x="105" y="283"/>
                  </a:lnTo>
                  <a:lnTo>
                    <a:pt x="102" y="297"/>
                  </a:lnTo>
                  <a:lnTo>
                    <a:pt x="96" y="311"/>
                  </a:lnTo>
                  <a:lnTo>
                    <a:pt x="91" y="325"/>
                  </a:lnTo>
                  <a:lnTo>
                    <a:pt x="85" y="338"/>
                  </a:lnTo>
                  <a:lnTo>
                    <a:pt x="77" y="351"/>
                  </a:lnTo>
                  <a:lnTo>
                    <a:pt x="69" y="363"/>
                  </a:lnTo>
                  <a:lnTo>
                    <a:pt x="60" y="373"/>
                  </a:lnTo>
                  <a:lnTo>
                    <a:pt x="51" y="384"/>
                  </a:lnTo>
                  <a:lnTo>
                    <a:pt x="41" y="394"/>
                  </a:lnTo>
                  <a:lnTo>
                    <a:pt x="30" y="402"/>
                  </a:lnTo>
                  <a:lnTo>
                    <a:pt x="19" y="410"/>
                  </a:lnTo>
                  <a:lnTo>
                    <a:pt x="8" y="416"/>
                  </a:lnTo>
                  <a:lnTo>
                    <a:pt x="5" y="418"/>
                  </a:lnTo>
                  <a:lnTo>
                    <a:pt x="3" y="420"/>
                  </a:lnTo>
                  <a:lnTo>
                    <a:pt x="1" y="422"/>
                  </a:lnTo>
                  <a:lnTo>
                    <a:pt x="0" y="426"/>
                  </a:lnTo>
                  <a:lnTo>
                    <a:pt x="0" y="428"/>
                  </a:lnTo>
                  <a:lnTo>
                    <a:pt x="0" y="431"/>
                  </a:lnTo>
                  <a:lnTo>
                    <a:pt x="0" y="434"/>
                  </a:lnTo>
                  <a:lnTo>
                    <a:pt x="1" y="436"/>
                  </a:lnTo>
                  <a:lnTo>
                    <a:pt x="3" y="440"/>
                  </a:lnTo>
                  <a:lnTo>
                    <a:pt x="7" y="443"/>
                  </a:lnTo>
                  <a:lnTo>
                    <a:pt x="11" y="444"/>
                  </a:lnTo>
                  <a:lnTo>
                    <a:pt x="15" y="445"/>
                  </a:lnTo>
                  <a:lnTo>
                    <a:pt x="18" y="444"/>
                  </a:lnTo>
                  <a:lnTo>
                    <a:pt x="21" y="443"/>
                  </a:lnTo>
                  <a:lnTo>
                    <a:pt x="35" y="435"/>
                  </a:lnTo>
                  <a:lnTo>
                    <a:pt x="48" y="426"/>
                  </a:lnTo>
                  <a:lnTo>
                    <a:pt x="60" y="416"/>
                  </a:lnTo>
                  <a:lnTo>
                    <a:pt x="72" y="405"/>
                  </a:lnTo>
                  <a:lnTo>
                    <a:pt x="82" y="394"/>
                  </a:lnTo>
                  <a:lnTo>
                    <a:pt x="92" y="381"/>
                  </a:lnTo>
                  <a:lnTo>
                    <a:pt x="102" y="368"/>
                  </a:lnTo>
                  <a:lnTo>
                    <a:pt x="109" y="354"/>
                  </a:lnTo>
                  <a:lnTo>
                    <a:pt x="117" y="339"/>
                  </a:lnTo>
                  <a:lnTo>
                    <a:pt x="124" y="323"/>
                  </a:lnTo>
                  <a:lnTo>
                    <a:pt x="130" y="308"/>
                  </a:lnTo>
                  <a:lnTo>
                    <a:pt x="134" y="291"/>
                  </a:lnTo>
                  <a:lnTo>
                    <a:pt x="138" y="275"/>
                  </a:lnTo>
                  <a:lnTo>
                    <a:pt x="140" y="258"/>
                  </a:lnTo>
                  <a:lnTo>
                    <a:pt x="142" y="239"/>
                  </a:lnTo>
                  <a:lnTo>
                    <a:pt x="142" y="2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 name="Freeform 3250"/>
            <p:cNvSpPr/>
            <p:nvPr/>
          </p:nvSpPr>
          <p:spPr bwMode="auto">
            <a:xfrm>
              <a:off x="7807325" y="3725863"/>
              <a:ext cx="39688" cy="104775"/>
            </a:xfrm>
            <a:custGeom>
              <a:avLst/>
              <a:gdLst>
                <a:gd name="T0" fmla="*/ 123 w 124"/>
                <a:gd name="T1" fmla="*/ 150 h 331"/>
                <a:gd name="T2" fmla="*/ 120 w 124"/>
                <a:gd name="T3" fmla="*/ 123 h 331"/>
                <a:gd name="T4" fmla="*/ 113 w 124"/>
                <a:gd name="T5" fmla="*/ 97 h 331"/>
                <a:gd name="T6" fmla="*/ 102 w 124"/>
                <a:gd name="T7" fmla="*/ 72 h 331"/>
                <a:gd name="T8" fmla="*/ 88 w 124"/>
                <a:gd name="T9" fmla="*/ 51 h 331"/>
                <a:gd name="T10" fmla="*/ 72 w 124"/>
                <a:gd name="T11" fmla="*/ 33 h 331"/>
                <a:gd name="T12" fmla="*/ 53 w 124"/>
                <a:gd name="T13" fmla="*/ 17 h 331"/>
                <a:gd name="T14" fmla="*/ 31 w 124"/>
                <a:gd name="T15" fmla="*/ 5 h 331"/>
                <a:gd name="T16" fmla="*/ 16 w 124"/>
                <a:gd name="T17" fmla="*/ 0 h 331"/>
                <a:gd name="T18" fmla="*/ 11 w 124"/>
                <a:gd name="T19" fmla="*/ 0 h 331"/>
                <a:gd name="T20" fmla="*/ 6 w 124"/>
                <a:gd name="T21" fmla="*/ 3 h 331"/>
                <a:gd name="T22" fmla="*/ 3 w 124"/>
                <a:gd name="T23" fmla="*/ 7 h 331"/>
                <a:gd name="T24" fmla="*/ 0 w 124"/>
                <a:gd name="T25" fmla="*/ 12 h 331"/>
                <a:gd name="T26" fmla="*/ 0 w 124"/>
                <a:gd name="T27" fmla="*/ 18 h 331"/>
                <a:gd name="T28" fmla="*/ 3 w 124"/>
                <a:gd name="T29" fmla="*/ 23 h 331"/>
                <a:gd name="T30" fmla="*/ 8 w 124"/>
                <a:gd name="T31" fmla="*/ 27 h 331"/>
                <a:gd name="T32" fmla="*/ 20 w 124"/>
                <a:gd name="T33" fmla="*/ 32 h 331"/>
                <a:gd name="T34" fmla="*/ 37 w 124"/>
                <a:gd name="T35" fmla="*/ 42 h 331"/>
                <a:gd name="T36" fmla="*/ 52 w 124"/>
                <a:gd name="T37" fmla="*/ 55 h 331"/>
                <a:gd name="T38" fmla="*/ 66 w 124"/>
                <a:gd name="T39" fmla="*/ 70 h 331"/>
                <a:gd name="T40" fmla="*/ 76 w 124"/>
                <a:gd name="T41" fmla="*/ 88 h 331"/>
                <a:gd name="T42" fmla="*/ 85 w 124"/>
                <a:gd name="T43" fmla="*/ 109 h 331"/>
                <a:gd name="T44" fmla="*/ 91 w 124"/>
                <a:gd name="T45" fmla="*/ 130 h 331"/>
                <a:gd name="T46" fmla="*/ 93 w 124"/>
                <a:gd name="T47" fmla="*/ 154 h 331"/>
                <a:gd name="T48" fmla="*/ 93 w 124"/>
                <a:gd name="T49" fmla="*/ 177 h 331"/>
                <a:gd name="T50" fmla="*/ 91 w 124"/>
                <a:gd name="T51" fmla="*/ 201 h 331"/>
                <a:gd name="T52" fmla="*/ 85 w 124"/>
                <a:gd name="T53" fmla="*/ 222 h 331"/>
                <a:gd name="T54" fmla="*/ 76 w 124"/>
                <a:gd name="T55" fmla="*/ 242 h 331"/>
                <a:gd name="T56" fmla="*/ 66 w 124"/>
                <a:gd name="T57" fmla="*/ 260 h 331"/>
                <a:gd name="T58" fmla="*/ 52 w 124"/>
                <a:gd name="T59" fmla="*/ 276 h 331"/>
                <a:gd name="T60" fmla="*/ 37 w 124"/>
                <a:gd name="T61" fmla="*/ 288 h 331"/>
                <a:gd name="T62" fmla="*/ 20 w 124"/>
                <a:gd name="T63" fmla="*/ 298 h 331"/>
                <a:gd name="T64" fmla="*/ 8 w 124"/>
                <a:gd name="T65" fmla="*/ 303 h 331"/>
                <a:gd name="T66" fmla="*/ 3 w 124"/>
                <a:gd name="T67" fmla="*/ 307 h 331"/>
                <a:gd name="T68" fmla="*/ 0 w 124"/>
                <a:gd name="T69" fmla="*/ 312 h 331"/>
                <a:gd name="T70" fmla="*/ 0 w 124"/>
                <a:gd name="T71" fmla="*/ 318 h 331"/>
                <a:gd name="T72" fmla="*/ 3 w 124"/>
                <a:gd name="T73" fmla="*/ 325 h 331"/>
                <a:gd name="T74" fmla="*/ 10 w 124"/>
                <a:gd name="T75" fmla="*/ 330 h 331"/>
                <a:gd name="T76" fmla="*/ 17 w 124"/>
                <a:gd name="T77" fmla="*/ 331 h 331"/>
                <a:gd name="T78" fmla="*/ 31 w 124"/>
                <a:gd name="T79" fmla="*/ 326 h 331"/>
                <a:gd name="T80" fmla="*/ 53 w 124"/>
                <a:gd name="T81" fmla="*/ 314 h 331"/>
                <a:gd name="T82" fmla="*/ 72 w 124"/>
                <a:gd name="T83" fmla="*/ 298 h 331"/>
                <a:gd name="T84" fmla="*/ 88 w 124"/>
                <a:gd name="T85" fmla="*/ 279 h 331"/>
                <a:gd name="T86" fmla="*/ 102 w 124"/>
                <a:gd name="T87" fmla="*/ 257 h 331"/>
                <a:gd name="T88" fmla="*/ 113 w 124"/>
                <a:gd name="T89" fmla="*/ 234 h 331"/>
                <a:gd name="T90" fmla="*/ 120 w 124"/>
                <a:gd name="T91" fmla="*/ 207 h 331"/>
                <a:gd name="T92" fmla="*/ 123 w 124"/>
                <a:gd name="T93" fmla="*/ 17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4" h="331">
                  <a:moveTo>
                    <a:pt x="124" y="165"/>
                  </a:moveTo>
                  <a:lnTo>
                    <a:pt x="123" y="150"/>
                  </a:lnTo>
                  <a:lnTo>
                    <a:pt x="122" y="136"/>
                  </a:lnTo>
                  <a:lnTo>
                    <a:pt x="120" y="123"/>
                  </a:lnTo>
                  <a:lnTo>
                    <a:pt x="117" y="110"/>
                  </a:lnTo>
                  <a:lnTo>
                    <a:pt x="113" y="97"/>
                  </a:lnTo>
                  <a:lnTo>
                    <a:pt x="107" y="84"/>
                  </a:lnTo>
                  <a:lnTo>
                    <a:pt x="102" y="72"/>
                  </a:lnTo>
                  <a:lnTo>
                    <a:pt x="96" y="62"/>
                  </a:lnTo>
                  <a:lnTo>
                    <a:pt x="88" y="51"/>
                  </a:lnTo>
                  <a:lnTo>
                    <a:pt x="81" y="41"/>
                  </a:lnTo>
                  <a:lnTo>
                    <a:pt x="72" y="33"/>
                  </a:lnTo>
                  <a:lnTo>
                    <a:pt x="62" y="24"/>
                  </a:lnTo>
                  <a:lnTo>
                    <a:pt x="53" y="17"/>
                  </a:lnTo>
                  <a:lnTo>
                    <a:pt x="42" y="10"/>
                  </a:lnTo>
                  <a:lnTo>
                    <a:pt x="31" y="5"/>
                  </a:lnTo>
                  <a:lnTo>
                    <a:pt x="20" y="1"/>
                  </a:lnTo>
                  <a:lnTo>
                    <a:pt x="16" y="0"/>
                  </a:lnTo>
                  <a:lnTo>
                    <a:pt x="14" y="0"/>
                  </a:lnTo>
                  <a:lnTo>
                    <a:pt x="11" y="0"/>
                  </a:lnTo>
                  <a:lnTo>
                    <a:pt x="8" y="1"/>
                  </a:lnTo>
                  <a:lnTo>
                    <a:pt x="6" y="3"/>
                  </a:lnTo>
                  <a:lnTo>
                    <a:pt x="4" y="4"/>
                  </a:lnTo>
                  <a:lnTo>
                    <a:pt x="3" y="7"/>
                  </a:lnTo>
                  <a:lnTo>
                    <a:pt x="0" y="9"/>
                  </a:lnTo>
                  <a:lnTo>
                    <a:pt x="0" y="12"/>
                  </a:lnTo>
                  <a:lnTo>
                    <a:pt x="0" y="16"/>
                  </a:lnTo>
                  <a:lnTo>
                    <a:pt x="0" y="18"/>
                  </a:lnTo>
                  <a:lnTo>
                    <a:pt x="1" y="21"/>
                  </a:lnTo>
                  <a:lnTo>
                    <a:pt x="3" y="23"/>
                  </a:lnTo>
                  <a:lnTo>
                    <a:pt x="5" y="25"/>
                  </a:lnTo>
                  <a:lnTo>
                    <a:pt x="8" y="27"/>
                  </a:lnTo>
                  <a:lnTo>
                    <a:pt x="10" y="28"/>
                  </a:lnTo>
                  <a:lnTo>
                    <a:pt x="20" y="32"/>
                  </a:lnTo>
                  <a:lnTo>
                    <a:pt x="28" y="37"/>
                  </a:lnTo>
                  <a:lnTo>
                    <a:pt x="37" y="42"/>
                  </a:lnTo>
                  <a:lnTo>
                    <a:pt x="44" y="48"/>
                  </a:lnTo>
                  <a:lnTo>
                    <a:pt x="52" y="55"/>
                  </a:lnTo>
                  <a:lnTo>
                    <a:pt x="59" y="63"/>
                  </a:lnTo>
                  <a:lnTo>
                    <a:pt x="66" y="70"/>
                  </a:lnTo>
                  <a:lnTo>
                    <a:pt x="71" y="79"/>
                  </a:lnTo>
                  <a:lnTo>
                    <a:pt x="76" y="88"/>
                  </a:lnTo>
                  <a:lnTo>
                    <a:pt x="81" y="98"/>
                  </a:lnTo>
                  <a:lnTo>
                    <a:pt x="85" y="109"/>
                  </a:lnTo>
                  <a:lnTo>
                    <a:pt x="88" y="119"/>
                  </a:lnTo>
                  <a:lnTo>
                    <a:pt x="91" y="130"/>
                  </a:lnTo>
                  <a:lnTo>
                    <a:pt x="92" y="142"/>
                  </a:lnTo>
                  <a:lnTo>
                    <a:pt x="93" y="154"/>
                  </a:lnTo>
                  <a:lnTo>
                    <a:pt x="95" y="165"/>
                  </a:lnTo>
                  <a:lnTo>
                    <a:pt x="93" y="177"/>
                  </a:lnTo>
                  <a:lnTo>
                    <a:pt x="92" y="189"/>
                  </a:lnTo>
                  <a:lnTo>
                    <a:pt x="91" y="201"/>
                  </a:lnTo>
                  <a:lnTo>
                    <a:pt x="88" y="211"/>
                  </a:lnTo>
                  <a:lnTo>
                    <a:pt x="85" y="222"/>
                  </a:lnTo>
                  <a:lnTo>
                    <a:pt x="81" y="233"/>
                  </a:lnTo>
                  <a:lnTo>
                    <a:pt x="76" y="242"/>
                  </a:lnTo>
                  <a:lnTo>
                    <a:pt x="71" y="251"/>
                  </a:lnTo>
                  <a:lnTo>
                    <a:pt x="66" y="260"/>
                  </a:lnTo>
                  <a:lnTo>
                    <a:pt x="59" y="268"/>
                  </a:lnTo>
                  <a:lnTo>
                    <a:pt x="52" y="276"/>
                  </a:lnTo>
                  <a:lnTo>
                    <a:pt x="44" y="282"/>
                  </a:lnTo>
                  <a:lnTo>
                    <a:pt x="37" y="288"/>
                  </a:lnTo>
                  <a:lnTo>
                    <a:pt x="28" y="294"/>
                  </a:lnTo>
                  <a:lnTo>
                    <a:pt x="20" y="298"/>
                  </a:lnTo>
                  <a:lnTo>
                    <a:pt x="10" y="302"/>
                  </a:lnTo>
                  <a:lnTo>
                    <a:pt x="8" y="303"/>
                  </a:lnTo>
                  <a:lnTo>
                    <a:pt x="5" y="304"/>
                  </a:lnTo>
                  <a:lnTo>
                    <a:pt x="3" y="307"/>
                  </a:lnTo>
                  <a:lnTo>
                    <a:pt x="1" y="310"/>
                  </a:lnTo>
                  <a:lnTo>
                    <a:pt x="0" y="312"/>
                  </a:lnTo>
                  <a:lnTo>
                    <a:pt x="0" y="315"/>
                  </a:lnTo>
                  <a:lnTo>
                    <a:pt x="0" y="318"/>
                  </a:lnTo>
                  <a:lnTo>
                    <a:pt x="0" y="320"/>
                  </a:lnTo>
                  <a:lnTo>
                    <a:pt x="3" y="325"/>
                  </a:lnTo>
                  <a:lnTo>
                    <a:pt x="7" y="328"/>
                  </a:lnTo>
                  <a:lnTo>
                    <a:pt x="10" y="330"/>
                  </a:lnTo>
                  <a:lnTo>
                    <a:pt x="15" y="331"/>
                  </a:lnTo>
                  <a:lnTo>
                    <a:pt x="17" y="331"/>
                  </a:lnTo>
                  <a:lnTo>
                    <a:pt x="20" y="330"/>
                  </a:lnTo>
                  <a:lnTo>
                    <a:pt x="31" y="326"/>
                  </a:lnTo>
                  <a:lnTo>
                    <a:pt x="42" y="320"/>
                  </a:lnTo>
                  <a:lnTo>
                    <a:pt x="53" y="314"/>
                  </a:lnTo>
                  <a:lnTo>
                    <a:pt x="62" y="307"/>
                  </a:lnTo>
                  <a:lnTo>
                    <a:pt x="72" y="298"/>
                  </a:lnTo>
                  <a:lnTo>
                    <a:pt x="81" y="289"/>
                  </a:lnTo>
                  <a:lnTo>
                    <a:pt x="88" y="279"/>
                  </a:lnTo>
                  <a:lnTo>
                    <a:pt x="96" y="269"/>
                  </a:lnTo>
                  <a:lnTo>
                    <a:pt x="102" y="257"/>
                  </a:lnTo>
                  <a:lnTo>
                    <a:pt x="107" y="246"/>
                  </a:lnTo>
                  <a:lnTo>
                    <a:pt x="113" y="234"/>
                  </a:lnTo>
                  <a:lnTo>
                    <a:pt x="117" y="221"/>
                  </a:lnTo>
                  <a:lnTo>
                    <a:pt x="120" y="207"/>
                  </a:lnTo>
                  <a:lnTo>
                    <a:pt x="122" y="193"/>
                  </a:lnTo>
                  <a:lnTo>
                    <a:pt x="123" y="179"/>
                  </a:lnTo>
                  <a:lnTo>
                    <a:pt x="124" y="1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 name="Freeform 3251"/>
            <p:cNvSpPr/>
            <p:nvPr/>
          </p:nvSpPr>
          <p:spPr bwMode="auto">
            <a:xfrm>
              <a:off x="7610475" y="3671888"/>
              <a:ext cx="160338" cy="212725"/>
            </a:xfrm>
            <a:custGeom>
              <a:avLst/>
              <a:gdLst>
                <a:gd name="T0" fmla="*/ 470 w 508"/>
                <a:gd name="T1" fmla="*/ 1 h 671"/>
                <a:gd name="T2" fmla="*/ 423 w 508"/>
                <a:gd name="T3" fmla="*/ 9 h 671"/>
                <a:gd name="T4" fmla="*/ 378 w 508"/>
                <a:gd name="T5" fmla="*/ 23 h 671"/>
                <a:gd name="T6" fmla="*/ 335 w 508"/>
                <a:gd name="T7" fmla="*/ 43 h 671"/>
                <a:gd name="T8" fmla="*/ 293 w 508"/>
                <a:gd name="T9" fmla="*/ 69 h 671"/>
                <a:gd name="T10" fmla="*/ 255 w 508"/>
                <a:gd name="T11" fmla="*/ 99 h 671"/>
                <a:gd name="T12" fmla="*/ 222 w 508"/>
                <a:gd name="T13" fmla="*/ 134 h 671"/>
                <a:gd name="T14" fmla="*/ 195 w 508"/>
                <a:gd name="T15" fmla="*/ 173 h 671"/>
                <a:gd name="T16" fmla="*/ 104 w 508"/>
                <a:gd name="T17" fmla="*/ 193 h 671"/>
                <a:gd name="T18" fmla="*/ 82 w 508"/>
                <a:gd name="T19" fmla="*/ 195 h 671"/>
                <a:gd name="T20" fmla="*/ 62 w 508"/>
                <a:gd name="T21" fmla="*/ 204 h 671"/>
                <a:gd name="T22" fmla="*/ 44 w 508"/>
                <a:gd name="T23" fmla="*/ 215 h 671"/>
                <a:gd name="T24" fmla="*/ 29 w 508"/>
                <a:gd name="T25" fmla="*/ 230 h 671"/>
                <a:gd name="T26" fmla="*/ 16 w 508"/>
                <a:gd name="T27" fmla="*/ 250 h 671"/>
                <a:gd name="T28" fmla="*/ 7 w 508"/>
                <a:gd name="T29" fmla="*/ 269 h 671"/>
                <a:gd name="T30" fmla="*/ 2 w 508"/>
                <a:gd name="T31" fmla="*/ 290 h 671"/>
                <a:gd name="T32" fmla="*/ 0 w 508"/>
                <a:gd name="T33" fmla="*/ 313 h 671"/>
                <a:gd name="T34" fmla="*/ 0 w 508"/>
                <a:gd name="T35" fmla="*/ 394 h 671"/>
                <a:gd name="T36" fmla="*/ 4 w 508"/>
                <a:gd name="T37" fmla="*/ 415 h 671"/>
                <a:gd name="T38" fmla="*/ 12 w 508"/>
                <a:gd name="T39" fmla="*/ 435 h 671"/>
                <a:gd name="T40" fmla="*/ 24 w 508"/>
                <a:gd name="T41" fmla="*/ 452 h 671"/>
                <a:gd name="T42" fmla="*/ 39 w 508"/>
                <a:gd name="T43" fmla="*/ 467 h 671"/>
                <a:gd name="T44" fmla="*/ 56 w 508"/>
                <a:gd name="T45" fmla="*/ 479 h 671"/>
                <a:gd name="T46" fmla="*/ 77 w 508"/>
                <a:gd name="T47" fmla="*/ 487 h 671"/>
                <a:gd name="T48" fmla="*/ 98 w 508"/>
                <a:gd name="T49" fmla="*/ 491 h 671"/>
                <a:gd name="T50" fmla="*/ 185 w 508"/>
                <a:gd name="T51" fmla="*/ 491 h 671"/>
                <a:gd name="T52" fmla="*/ 207 w 508"/>
                <a:gd name="T53" fmla="*/ 530 h 671"/>
                <a:gd name="T54" fmla="*/ 237 w 508"/>
                <a:gd name="T55" fmla="*/ 564 h 671"/>
                <a:gd name="T56" fmla="*/ 271 w 508"/>
                <a:gd name="T57" fmla="*/ 594 h 671"/>
                <a:gd name="T58" fmla="*/ 310 w 508"/>
                <a:gd name="T59" fmla="*/ 621 h 671"/>
                <a:gd name="T60" fmla="*/ 353 w 508"/>
                <a:gd name="T61" fmla="*/ 642 h 671"/>
                <a:gd name="T62" fmla="*/ 398 w 508"/>
                <a:gd name="T63" fmla="*/ 658 h 671"/>
                <a:gd name="T64" fmla="*/ 445 w 508"/>
                <a:gd name="T65" fmla="*/ 668 h 671"/>
                <a:gd name="T66" fmla="*/ 493 w 508"/>
                <a:gd name="T67" fmla="*/ 671 h 671"/>
                <a:gd name="T68" fmla="*/ 499 w 508"/>
                <a:gd name="T69" fmla="*/ 670 h 671"/>
                <a:gd name="T70" fmla="*/ 504 w 508"/>
                <a:gd name="T71" fmla="*/ 667 h 671"/>
                <a:gd name="T72" fmla="*/ 507 w 508"/>
                <a:gd name="T73" fmla="*/ 663 h 671"/>
                <a:gd name="T74" fmla="*/ 508 w 508"/>
                <a:gd name="T75" fmla="*/ 656 h 671"/>
                <a:gd name="T76" fmla="*/ 508 w 508"/>
                <a:gd name="T77" fmla="*/ 12 h 671"/>
                <a:gd name="T78" fmla="*/ 506 w 508"/>
                <a:gd name="T79" fmla="*/ 7 h 671"/>
                <a:gd name="T80" fmla="*/ 501 w 508"/>
                <a:gd name="T81" fmla="*/ 3 h 671"/>
                <a:gd name="T82" fmla="*/ 496 w 508"/>
                <a:gd name="T83"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8" h="671">
                  <a:moveTo>
                    <a:pt x="493" y="0"/>
                  </a:moveTo>
                  <a:lnTo>
                    <a:pt x="470" y="1"/>
                  </a:lnTo>
                  <a:lnTo>
                    <a:pt x="447" y="4"/>
                  </a:lnTo>
                  <a:lnTo>
                    <a:pt x="423" y="9"/>
                  </a:lnTo>
                  <a:lnTo>
                    <a:pt x="401" y="14"/>
                  </a:lnTo>
                  <a:lnTo>
                    <a:pt x="378" y="23"/>
                  </a:lnTo>
                  <a:lnTo>
                    <a:pt x="356" y="33"/>
                  </a:lnTo>
                  <a:lnTo>
                    <a:pt x="335" y="43"/>
                  </a:lnTo>
                  <a:lnTo>
                    <a:pt x="313" y="55"/>
                  </a:lnTo>
                  <a:lnTo>
                    <a:pt x="293" y="69"/>
                  </a:lnTo>
                  <a:lnTo>
                    <a:pt x="274" y="84"/>
                  </a:lnTo>
                  <a:lnTo>
                    <a:pt x="255" y="99"/>
                  </a:lnTo>
                  <a:lnTo>
                    <a:pt x="238" y="116"/>
                  </a:lnTo>
                  <a:lnTo>
                    <a:pt x="222" y="134"/>
                  </a:lnTo>
                  <a:lnTo>
                    <a:pt x="208" y="152"/>
                  </a:lnTo>
                  <a:lnTo>
                    <a:pt x="195" y="173"/>
                  </a:lnTo>
                  <a:lnTo>
                    <a:pt x="185" y="193"/>
                  </a:lnTo>
                  <a:lnTo>
                    <a:pt x="104" y="193"/>
                  </a:lnTo>
                  <a:lnTo>
                    <a:pt x="93" y="193"/>
                  </a:lnTo>
                  <a:lnTo>
                    <a:pt x="82" y="195"/>
                  </a:lnTo>
                  <a:lnTo>
                    <a:pt x="71" y="199"/>
                  </a:lnTo>
                  <a:lnTo>
                    <a:pt x="62" y="204"/>
                  </a:lnTo>
                  <a:lnTo>
                    <a:pt x="52" y="209"/>
                  </a:lnTo>
                  <a:lnTo>
                    <a:pt x="44" y="215"/>
                  </a:lnTo>
                  <a:lnTo>
                    <a:pt x="36" y="223"/>
                  </a:lnTo>
                  <a:lnTo>
                    <a:pt x="29" y="230"/>
                  </a:lnTo>
                  <a:lnTo>
                    <a:pt x="22" y="240"/>
                  </a:lnTo>
                  <a:lnTo>
                    <a:pt x="16" y="250"/>
                  </a:lnTo>
                  <a:lnTo>
                    <a:pt x="11" y="259"/>
                  </a:lnTo>
                  <a:lnTo>
                    <a:pt x="7" y="269"/>
                  </a:lnTo>
                  <a:lnTo>
                    <a:pt x="4" y="280"/>
                  </a:lnTo>
                  <a:lnTo>
                    <a:pt x="2" y="290"/>
                  </a:lnTo>
                  <a:lnTo>
                    <a:pt x="0" y="302"/>
                  </a:lnTo>
                  <a:lnTo>
                    <a:pt x="0" y="313"/>
                  </a:lnTo>
                  <a:lnTo>
                    <a:pt x="0" y="382"/>
                  </a:lnTo>
                  <a:lnTo>
                    <a:pt x="0" y="394"/>
                  </a:lnTo>
                  <a:lnTo>
                    <a:pt x="2" y="405"/>
                  </a:lnTo>
                  <a:lnTo>
                    <a:pt x="4" y="415"/>
                  </a:lnTo>
                  <a:lnTo>
                    <a:pt x="8" y="425"/>
                  </a:lnTo>
                  <a:lnTo>
                    <a:pt x="12" y="435"/>
                  </a:lnTo>
                  <a:lnTo>
                    <a:pt x="18" y="443"/>
                  </a:lnTo>
                  <a:lnTo>
                    <a:pt x="24" y="452"/>
                  </a:lnTo>
                  <a:lnTo>
                    <a:pt x="32" y="459"/>
                  </a:lnTo>
                  <a:lnTo>
                    <a:pt x="39" y="467"/>
                  </a:lnTo>
                  <a:lnTo>
                    <a:pt x="48" y="473"/>
                  </a:lnTo>
                  <a:lnTo>
                    <a:pt x="56" y="479"/>
                  </a:lnTo>
                  <a:lnTo>
                    <a:pt x="66" y="483"/>
                  </a:lnTo>
                  <a:lnTo>
                    <a:pt x="77" y="487"/>
                  </a:lnTo>
                  <a:lnTo>
                    <a:pt x="86" y="489"/>
                  </a:lnTo>
                  <a:lnTo>
                    <a:pt x="98" y="491"/>
                  </a:lnTo>
                  <a:lnTo>
                    <a:pt x="109" y="491"/>
                  </a:lnTo>
                  <a:lnTo>
                    <a:pt x="185" y="491"/>
                  </a:lnTo>
                  <a:lnTo>
                    <a:pt x="195" y="511"/>
                  </a:lnTo>
                  <a:lnTo>
                    <a:pt x="207" y="530"/>
                  </a:lnTo>
                  <a:lnTo>
                    <a:pt x="221" y="547"/>
                  </a:lnTo>
                  <a:lnTo>
                    <a:pt x="237" y="564"/>
                  </a:lnTo>
                  <a:lnTo>
                    <a:pt x="253" y="580"/>
                  </a:lnTo>
                  <a:lnTo>
                    <a:pt x="271" y="594"/>
                  </a:lnTo>
                  <a:lnTo>
                    <a:pt x="291" y="608"/>
                  </a:lnTo>
                  <a:lnTo>
                    <a:pt x="310" y="621"/>
                  </a:lnTo>
                  <a:lnTo>
                    <a:pt x="331" y="633"/>
                  </a:lnTo>
                  <a:lnTo>
                    <a:pt x="353" y="642"/>
                  </a:lnTo>
                  <a:lnTo>
                    <a:pt x="375" y="651"/>
                  </a:lnTo>
                  <a:lnTo>
                    <a:pt x="398" y="658"/>
                  </a:lnTo>
                  <a:lnTo>
                    <a:pt x="421" y="664"/>
                  </a:lnTo>
                  <a:lnTo>
                    <a:pt x="445" y="668"/>
                  </a:lnTo>
                  <a:lnTo>
                    <a:pt x="469" y="670"/>
                  </a:lnTo>
                  <a:lnTo>
                    <a:pt x="493" y="671"/>
                  </a:lnTo>
                  <a:lnTo>
                    <a:pt x="496" y="671"/>
                  </a:lnTo>
                  <a:lnTo>
                    <a:pt x="499" y="670"/>
                  </a:lnTo>
                  <a:lnTo>
                    <a:pt x="501" y="669"/>
                  </a:lnTo>
                  <a:lnTo>
                    <a:pt x="504" y="667"/>
                  </a:lnTo>
                  <a:lnTo>
                    <a:pt x="506" y="665"/>
                  </a:lnTo>
                  <a:lnTo>
                    <a:pt x="507" y="663"/>
                  </a:lnTo>
                  <a:lnTo>
                    <a:pt x="508" y="659"/>
                  </a:lnTo>
                  <a:lnTo>
                    <a:pt x="508" y="656"/>
                  </a:lnTo>
                  <a:lnTo>
                    <a:pt x="508" y="15"/>
                  </a:lnTo>
                  <a:lnTo>
                    <a:pt x="508" y="12"/>
                  </a:lnTo>
                  <a:lnTo>
                    <a:pt x="507" y="9"/>
                  </a:lnTo>
                  <a:lnTo>
                    <a:pt x="506" y="7"/>
                  </a:lnTo>
                  <a:lnTo>
                    <a:pt x="504" y="5"/>
                  </a:lnTo>
                  <a:lnTo>
                    <a:pt x="501" y="3"/>
                  </a:lnTo>
                  <a:lnTo>
                    <a:pt x="499" y="1"/>
                  </a:lnTo>
                  <a:lnTo>
                    <a:pt x="496" y="0"/>
                  </a:lnTo>
                  <a:lnTo>
                    <a:pt x="49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85" name="Freeform 950"/>
          <p:cNvSpPr>
            <a:spLocks noEditPoints="1"/>
          </p:cNvSpPr>
          <p:nvPr/>
        </p:nvSpPr>
        <p:spPr bwMode="auto">
          <a:xfrm>
            <a:off x="8805309" y="2333023"/>
            <a:ext cx="220663" cy="285750"/>
          </a:xfrm>
          <a:custGeom>
            <a:avLst/>
            <a:gdLst>
              <a:gd name="T0" fmla="*/ 542 w 553"/>
              <a:gd name="T1" fmla="*/ 205 h 722"/>
              <a:gd name="T2" fmla="*/ 323 w 553"/>
              <a:gd name="T3" fmla="*/ 313 h 722"/>
              <a:gd name="T4" fmla="*/ 312 w 553"/>
              <a:gd name="T5" fmla="*/ 306 h 722"/>
              <a:gd name="T6" fmla="*/ 315 w 553"/>
              <a:gd name="T7" fmla="*/ 293 h 722"/>
              <a:gd name="T8" fmla="*/ 444 w 553"/>
              <a:gd name="T9" fmla="*/ 289 h 722"/>
              <a:gd name="T10" fmla="*/ 455 w 553"/>
              <a:gd name="T11" fmla="*/ 297 h 722"/>
              <a:gd name="T12" fmla="*/ 452 w 553"/>
              <a:gd name="T13" fmla="*/ 310 h 722"/>
              <a:gd name="T14" fmla="*/ 444 w 553"/>
              <a:gd name="T15" fmla="*/ 433 h 722"/>
              <a:gd name="T16" fmla="*/ 315 w 553"/>
              <a:gd name="T17" fmla="*/ 430 h 722"/>
              <a:gd name="T18" fmla="*/ 312 w 553"/>
              <a:gd name="T19" fmla="*/ 417 h 722"/>
              <a:gd name="T20" fmla="*/ 323 w 553"/>
              <a:gd name="T21" fmla="*/ 409 h 722"/>
              <a:gd name="T22" fmla="*/ 452 w 553"/>
              <a:gd name="T23" fmla="*/ 413 h 722"/>
              <a:gd name="T24" fmla="*/ 455 w 553"/>
              <a:gd name="T25" fmla="*/ 426 h 722"/>
              <a:gd name="T26" fmla="*/ 444 w 553"/>
              <a:gd name="T27" fmla="*/ 433 h 722"/>
              <a:gd name="T28" fmla="*/ 318 w 553"/>
              <a:gd name="T29" fmla="*/ 577 h 722"/>
              <a:gd name="T30" fmla="*/ 311 w 553"/>
              <a:gd name="T31" fmla="*/ 566 h 722"/>
              <a:gd name="T32" fmla="*/ 318 w 553"/>
              <a:gd name="T33" fmla="*/ 555 h 722"/>
              <a:gd name="T34" fmla="*/ 449 w 553"/>
              <a:gd name="T35" fmla="*/ 555 h 722"/>
              <a:gd name="T36" fmla="*/ 456 w 553"/>
              <a:gd name="T37" fmla="*/ 566 h 722"/>
              <a:gd name="T38" fmla="*/ 449 w 553"/>
              <a:gd name="T39" fmla="*/ 577 h 722"/>
              <a:gd name="T40" fmla="*/ 194 w 553"/>
              <a:gd name="T41" fmla="*/ 325 h 722"/>
              <a:gd name="T42" fmla="*/ 181 w 553"/>
              <a:gd name="T43" fmla="*/ 327 h 722"/>
              <a:gd name="T44" fmla="*/ 129 w 553"/>
              <a:gd name="T45" fmla="*/ 275 h 722"/>
              <a:gd name="T46" fmla="*/ 132 w 553"/>
              <a:gd name="T47" fmla="*/ 262 h 722"/>
              <a:gd name="T48" fmla="*/ 145 w 553"/>
              <a:gd name="T49" fmla="*/ 260 h 722"/>
              <a:gd name="T50" fmla="*/ 253 w 553"/>
              <a:gd name="T51" fmla="*/ 232 h 722"/>
              <a:gd name="T52" fmla="*/ 267 w 553"/>
              <a:gd name="T53" fmla="*/ 230 h 722"/>
              <a:gd name="T54" fmla="*/ 274 w 553"/>
              <a:gd name="T55" fmla="*/ 240 h 722"/>
              <a:gd name="T56" fmla="*/ 271 w 553"/>
              <a:gd name="T57" fmla="*/ 386 h 722"/>
              <a:gd name="T58" fmla="*/ 186 w 553"/>
              <a:gd name="T59" fmla="*/ 465 h 722"/>
              <a:gd name="T60" fmla="*/ 132 w 553"/>
              <a:gd name="T61" fmla="*/ 415 h 722"/>
              <a:gd name="T62" fmla="*/ 129 w 553"/>
              <a:gd name="T63" fmla="*/ 403 h 722"/>
              <a:gd name="T64" fmla="*/ 140 w 553"/>
              <a:gd name="T65" fmla="*/ 395 h 722"/>
              <a:gd name="T66" fmla="*/ 186 w 553"/>
              <a:gd name="T67" fmla="*/ 436 h 722"/>
              <a:gd name="T68" fmla="*/ 262 w 553"/>
              <a:gd name="T69" fmla="*/ 365 h 722"/>
              <a:gd name="T70" fmla="*/ 273 w 553"/>
              <a:gd name="T71" fmla="*/ 372 h 722"/>
              <a:gd name="T72" fmla="*/ 271 w 553"/>
              <a:gd name="T73" fmla="*/ 386 h 722"/>
              <a:gd name="T74" fmla="*/ 190 w 553"/>
              <a:gd name="T75" fmla="*/ 601 h 722"/>
              <a:gd name="T76" fmla="*/ 178 w 553"/>
              <a:gd name="T77" fmla="*/ 599 h 722"/>
              <a:gd name="T78" fmla="*/ 128 w 553"/>
              <a:gd name="T79" fmla="*/ 545 h 722"/>
              <a:gd name="T80" fmla="*/ 136 w 553"/>
              <a:gd name="T81" fmla="*/ 533 h 722"/>
              <a:gd name="T82" fmla="*/ 149 w 553"/>
              <a:gd name="T83" fmla="*/ 535 h 722"/>
              <a:gd name="T84" fmla="*/ 258 w 553"/>
              <a:gd name="T85" fmla="*/ 502 h 722"/>
              <a:gd name="T86" fmla="*/ 271 w 553"/>
              <a:gd name="T87" fmla="*/ 505 h 722"/>
              <a:gd name="T88" fmla="*/ 273 w 553"/>
              <a:gd name="T89" fmla="*/ 518 h 722"/>
              <a:gd name="T90" fmla="*/ 357 w 553"/>
              <a:gd name="T91" fmla="*/ 3 h 722"/>
              <a:gd name="T92" fmla="*/ 12 w 553"/>
              <a:gd name="T93" fmla="*/ 0 h 722"/>
              <a:gd name="T94" fmla="*/ 1 w 553"/>
              <a:gd name="T95" fmla="*/ 7 h 722"/>
              <a:gd name="T96" fmla="*/ 1 w 553"/>
              <a:gd name="T97" fmla="*/ 715 h 722"/>
              <a:gd name="T98" fmla="*/ 12 w 553"/>
              <a:gd name="T99" fmla="*/ 722 h 722"/>
              <a:gd name="T100" fmla="*/ 550 w 553"/>
              <a:gd name="T101" fmla="*/ 719 h 722"/>
              <a:gd name="T102" fmla="*/ 553 w 553"/>
              <a:gd name="T103" fmla="*/ 20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3" h="722">
                <a:moveTo>
                  <a:pt x="349" y="205"/>
                </a:moveTo>
                <a:lnTo>
                  <a:pt x="349" y="12"/>
                </a:lnTo>
                <a:lnTo>
                  <a:pt x="542" y="205"/>
                </a:lnTo>
                <a:lnTo>
                  <a:pt x="349" y="205"/>
                </a:lnTo>
                <a:close/>
                <a:moveTo>
                  <a:pt x="444" y="313"/>
                </a:moveTo>
                <a:lnTo>
                  <a:pt x="323" y="313"/>
                </a:lnTo>
                <a:lnTo>
                  <a:pt x="318" y="312"/>
                </a:lnTo>
                <a:lnTo>
                  <a:pt x="315" y="310"/>
                </a:lnTo>
                <a:lnTo>
                  <a:pt x="312" y="306"/>
                </a:lnTo>
                <a:lnTo>
                  <a:pt x="311" y="301"/>
                </a:lnTo>
                <a:lnTo>
                  <a:pt x="312" y="297"/>
                </a:lnTo>
                <a:lnTo>
                  <a:pt x="315" y="293"/>
                </a:lnTo>
                <a:lnTo>
                  <a:pt x="318" y="290"/>
                </a:lnTo>
                <a:lnTo>
                  <a:pt x="323" y="289"/>
                </a:lnTo>
                <a:lnTo>
                  <a:pt x="444" y="289"/>
                </a:lnTo>
                <a:lnTo>
                  <a:pt x="449" y="290"/>
                </a:lnTo>
                <a:lnTo>
                  <a:pt x="452" y="293"/>
                </a:lnTo>
                <a:lnTo>
                  <a:pt x="455" y="297"/>
                </a:lnTo>
                <a:lnTo>
                  <a:pt x="456" y="301"/>
                </a:lnTo>
                <a:lnTo>
                  <a:pt x="455" y="306"/>
                </a:lnTo>
                <a:lnTo>
                  <a:pt x="452" y="310"/>
                </a:lnTo>
                <a:lnTo>
                  <a:pt x="449" y="312"/>
                </a:lnTo>
                <a:lnTo>
                  <a:pt x="444" y="313"/>
                </a:lnTo>
                <a:close/>
                <a:moveTo>
                  <a:pt x="444" y="433"/>
                </a:moveTo>
                <a:lnTo>
                  <a:pt x="323" y="433"/>
                </a:lnTo>
                <a:lnTo>
                  <a:pt x="318" y="432"/>
                </a:lnTo>
                <a:lnTo>
                  <a:pt x="315" y="430"/>
                </a:lnTo>
                <a:lnTo>
                  <a:pt x="312" y="426"/>
                </a:lnTo>
                <a:lnTo>
                  <a:pt x="311" y="421"/>
                </a:lnTo>
                <a:lnTo>
                  <a:pt x="312" y="417"/>
                </a:lnTo>
                <a:lnTo>
                  <a:pt x="315" y="413"/>
                </a:lnTo>
                <a:lnTo>
                  <a:pt x="318" y="410"/>
                </a:lnTo>
                <a:lnTo>
                  <a:pt x="323" y="409"/>
                </a:lnTo>
                <a:lnTo>
                  <a:pt x="444" y="409"/>
                </a:lnTo>
                <a:lnTo>
                  <a:pt x="449" y="410"/>
                </a:lnTo>
                <a:lnTo>
                  <a:pt x="452" y="413"/>
                </a:lnTo>
                <a:lnTo>
                  <a:pt x="455" y="417"/>
                </a:lnTo>
                <a:lnTo>
                  <a:pt x="456" y="421"/>
                </a:lnTo>
                <a:lnTo>
                  <a:pt x="455" y="426"/>
                </a:lnTo>
                <a:lnTo>
                  <a:pt x="452" y="430"/>
                </a:lnTo>
                <a:lnTo>
                  <a:pt x="449" y="432"/>
                </a:lnTo>
                <a:lnTo>
                  <a:pt x="444" y="433"/>
                </a:lnTo>
                <a:close/>
                <a:moveTo>
                  <a:pt x="444" y="578"/>
                </a:moveTo>
                <a:lnTo>
                  <a:pt x="323" y="578"/>
                </a:lnTo>
                <a:lnTo>
                  <a:pt x="318" y="577"/>
                </a:lnTo>
                <a:lnTo>
                  <a:pt x="315" y="574"/>
                </a:lnTo>
                <a:lnTo>
                  <a:pt x="312" y="571"/>
                </a:lnTo>
                <a:lnTo>
                  <a:pt x="311" y="566"/>
                </a:lnTo>
                <a:lnTo>
                  <a:pt x="312" y="561"/>
                </a:lnTo>
                <a:lnTo>
                  <a:pt x="315" y="558"/>
                </a:lnTo>
                <a:lnTo>
                  <a:pt x="318" y="555"/>
                </a:lnTo>
                <a:lnTo>
                  <a:pt x="323" y="554"/>
                </a:lnTo>
                <a:lnTo>
                  <a:pt x="444" y="554"/>
                </a:lnTo>
                <a:lnTo>
                  <a:pt x="449" y="555"/>
                </a:lnTo>
                <a:lnTo>
                  <a:pt x="452" y="558"/>
                </a:lnTo>
                <a:lnTo>
                  <a:pt x="455" y="561"/>
                </a:lnTo>
                <a:lnTo>
                  <a:pt x="456" y="566"/>
                </a:lnTo>
                <a:lnTo>
                  <a:pt x="455" y="571"/>
                </a:lnTo>
                <a:lnTo>
                  <a:pt x="452" y="574"/>
                </a:lnTo>
                <a:lnTo>
                  <a:pt x="449" y="577"/>
                </a:lnTo>
                <a:lnTo>
                  <a:pt x="444" y="578"/>
                </a:lnTo>
                <a:close/>
                <a:moveTo>
                  <a:pt x="271" y="249"/>
                </a:moveTo>
                <a:lnTo>
                  <a:pt x="194" y="325"/>
                </a:lnTo>
                <a:lnTo>
                  <a:pt x="190" y="327"/>
                </a:lnTo>
                <a:lnTo>
                  <a:pt x="186" y="328"/>
                </a:lnTo>
                <a:lnTo>
                  <a:pt x="181" y="327"/>
                </a:lnTo>
                <a:lnTo>
                  <a:pt x="178" y="325"/>
                </a:lnTo>
                <a:lnTo>
                  <a:pt x="132" y="280"/>
                </a:lnTo>
                <a:lnTo>
                  <a:pt x="129" y="275"/>
                </a:lnTo>
                <a:lnTo>
                  <a:pt x="128" y="270"/>
                </a:lnTo>
                <a:lnTo>
                  <a:pt x="129" y="266"/>
                </a:lnTo>
                <a:lnTo>
                  <a:pt x="132" y="262"/>
                </a:lnTo>
                <a:lnTo>
                  <a:pt x="136" y="260"/>
                </a:lnTo>
                <a:lnTo>
                  <a:pt x="140" y="259"/>
                </a:lnTo>
                <a:lnTo>
                  <a:pt x="145" y="260"/>
                </a:lnTo>
                <a:lnTo>
                  <a:pt x="149" y="262"/>
                </a:lnTo>
                <a:lnTo>
                  <a:pt x="186" y="299"/>
                </a:lnTo>
                <a:lnTo>
                  <a:pt x="253" y="232"/>
                </a:lnTo>
                <a:lnTo>
                  <a:pt x="258" y="230"/>
                </a:lnTo>
                <a:lnTo>
                  <a:pt x="262" y="229"/>
                </a:lnTo>
                <a:lnTo>
                  <a:pt x="267" y="230"/>
                </a:lnTo>
                <a:lnTo>
                  <a:pt x="271" y="232"/>
                </a:lnTo>
                <a:lnTo>
                  <a:pt x="273" y="236"/>
                </a:lnTo>
                <a:lnTo>
                  <a:pt x="274" y="240"/>
                </a:lnTo>
                <a:lnTo>
                  <a:pt x="273" y="245"/>
                </a:lnTo>
                <a:lnTo>
                  <a:pt x="271" y="249"/>
                </a:lnTo>
                <a:close/>
                <a:moveTo>
                  <a:pt x="271" y="386"/>
                </a:moveTo>
                <a:lnTo>
                  <a:pt x="194" y="461"/>
                </a:lnTo>
                <a:lnTo>
                  <a:pt x="190" y="464"/>
                </a:lnTo>
                <a:lnTo>
                  <a:pt x="186" y="465"/>
                </a:lnTo>
                <a:lnTo>
                  <a:pt x="181" y="464"/>
                </a:lnTo>
                <a:lnTo>
                  <a:pt x="178" y="461"/>
                </a:lnTo>
                <a:lnTo>
                  <a:pt x="132" y="415"/>
                </a:lnTo>
                <a:lnTo>
                  <a:pt x="129" y="411"/>
                </a:lnTo>
                <a:lnTo>
                  <a:pt x="128" y="407"/>
                </a:lnTo>
                <a:lnTo>
                  <a:pt x="129" y="403"/>
                </a:lnTo>
                <a:lnTo>
                  <a:pt x="132" y="399"/>
                </a:lnTo>
                <a:lnTo>
                  <a:pt x="136" y="396"/>
                </a:lnTo>
                <a:lnTo>
                  <a:pt x="140" y="395"/>
                </a:lnTo>
                <a:lnTo>
                  <a:pt x="145" y="396"/>
                </a:lnTo>
                <a:lnTo>
                  <a:pt x="149" y="399"/>
                </a:lnTo>
                <a:lnTo>
                  <a:pt x="186" y="436"/>
                </a:lnTo>
                <a:lnTo>
                  <a:pt x="253" y="368"/>
                </a:lnTo>
                <a:lnTo>
                  <a:pt x="258" y="365"/>
                </a:lnTo>
                <a:lnTo>
                  <a:pt x="262" y="365"/>
                </a:lnTo>
                <a:lnTo>
                  <a:pt x="267" y="365"/>
                </a:lnTo>
                <a:lnTo>
                  <a:pt x="271" y="368"/>
                </a:lnTo>
                <a:lnTo>
                  <a:pt x="273" y="372"/>
                </a:lnTo>
                <a:lnTo>
                  <a:pt x="274" y="376"/>
                </a:lnTo>
                <a:lnTo>
                  <a:pt x="273" y="381"/>
                </a:lnTo>
                <a:lnTo>
                  <a:pt x="271" y="386"/>
                </a:lnTo>
                <a:close/>
                <a:moveTo>
                  <a:pt x="271" y="522"/>
                </a:moveTo>
                <a:lnTo>
                  <a:pt x="194" y="599"/>
                </a:lnTo>
                <a:lnTo>
                  <a:pt x="190" y="601"/>
                </a:lnTo>
                <a:lnTo>
                  <a:pt x="186" y="602"/>
                </a:lnTo>
                <a:lnTo>
                  <a:pt x="181" y="601"/>
                </a:lnTo>
                <a:lnTo>
                  <a:pt x="178" y="599"/>
                </a:lnTo>
                <a:lnTo>
                  <a:pt x="132" y="553"/>
                </a:lnTo>
                <a:lnTo>
                  <a:pt x="129" y="549"/>
                </a:lnTo>
                <a:lnTo>
                  <a:pt x="128" y="545"/>
                </a:lnTo>
                <a:lnTo>
                  <a:pt x="129" y="540"/>
                </a:lnTo>
                <a:lnTo>
                  <a:pt x="132" y="535"/>
                </a:lnTo>
                <a:lnTo>
                  <a:pt x="136" y="533"/>
                </a:lnTo>
                <a:lnTo>
                  <a:pt x="140" y="532"/>
                </a:lnTo>
                <a:lnTo>
                  <a:pt x="145" y="533"/>
                </a:lnTo>
                <a:lnTo>
                  <a:pt x="149" y="535"/>
                </a:lnTo>
                <a:lnTo>
                  <a:pt x="186" y="572"/>
                </a:lnTo>
                <a:lnTo>
                  <a:pt x="253" y="505"/>
                </a:lnTo>
                <a:lnTo>
                  <a:pt x="258" y="502"/>
                </a:lnTo>
                <a:lnTo>
                  <a:pt x="262" y="501"/>
                </a:lnTo>
                <a:lnTo>
                  <a:pt x="267" y="502"/>
                </a:lnTo>
                <a:lnTo>
                  <a:pt x="271" y="505"/>
                </a:lnTo>
                <a:lnTo>
                  <a:pt x="273" y="509"/>
                </a:lnTo>
                <a:lnTo>
                  <a:pt x="274" y="513"/>
                </a:lnTo>
                <a:lnTo>
                  <a:pt x="273" y="518"/>
                </a:lnTo>
                <a:lnTo>
                  <a:pt x="271" y="522"/>
                </a:lnTo>
                <a:close/>
                <a:moveTo>
                  <a:pt x="550" y="196"/>
                </a:moveTo>
                <a:lnTo>
                  <a:pt x="357" y="3"/>
                </a:lnTo>
                <a:lnTo>
                  <a:pt x="353" y="1"/>
                </a:lnTo>
                <a:lnTo>
                  <a:pt x="349" y="0"/>
                </a:lnTo>
                <a:lnTo>
                  <a:pt x="12" y="0"/>
                </a:lnTo>
                <a:lnTo>
                  <a:pt x="7" y="1"/>
                </a:lnTo>
                <a:lnTo>
                  <a:pt x="4" y="3"/>
                </a:lnTo>
                <a:lnTo>
                  <a:pt x="1" y="7"/>
                </a:lnTo>
                <a:lnTo>
                  <a:pt x="0" y="12"/>
                </a:lnTo>
                <a:lnTo>
                  <a:pt x="0" y="711"/>
                </a:lnTo>
                <a:lnTo>
                  <a:pt x="1" y="715"/>
                </a:lnTo>
                <a:lnTo>
                  <a:pt x="4" y="719"/>
                </a:lnTo>
                <a:lnTo>
                  <a:pt x="7" y="721"/>
                </a:lnTo>
                <a:lnTo>
                  <a:pt x="12" y="722"/>
                </a:lnTo>
                <a:lnTo>
                  <a:pt x="542" y="722"/>
                </a:lnTo>
                <a:lnTo>
                  <a:pt x="546" y="721"/>
                </a:lnTo>
                <a:lnTo>
                  <a:pt x="550" y="719"/>
                </a:lnTo>
                <a:lnTo>
                  <a:pt x="552" y="715"/>
                </a:lnTo>
                <a:lnTo>
                  <a:pt x="553" y="711"/>
                </a:lnTo>
                <a:lnTo>
                  <a:pt x="553" y="205"/>
                </a:lnTo>
                <a:lnTo>
                  <a:pt x="552" y="200"/>
                </a:lnTo>
                <a:lnTo>
                  <a:pt x="550" y="196"/>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43" name="Rectangle 42"/>
          <p:cNvSpPr/>
          <p:nvPr/>
        </p:nvSpPr>
        <p:spPr>
          <a:xfrm>
            <a:off x="9869754" y="1264671"/>
            <a:ext cx="2195247" cy="7300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ACTIVITY</a:t>
            </a:r>
            <a:endParaRPr lang="en-US" dirty="0"/>
          </a:p>
        </p:txBody>
      </p:sp>
      <p:sp>
        <p:nvSpPr>
          <p:cNvPr id="44" name="Rectangle 43"/>
          <p:cNvSpPr/>
          <p:nvPr/>
        </p:nvSpPr>
        <p:spPr>
          <a:xfrm>
            <a:off x="9869754" y="1994695"/>
            <a:ext cx="2195247" cy="4463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581254" y="2102462"/>
            <a:ext cx="600895" cy="600894"/>
          </a:xfrm>
          <a:prstGeom prst="ellipse">
            <a:avLst/>
          </a:prstGeom>
          <a:solidFill>
            <a:schemeClr val="accent5">
              <a:lumMod val="75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1,262,895 Activity Icon Images, Stock Photos &amp; Vectors ..."/>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6843" t="3593" r="7863" b="13657"/>
          <a:stretch>
            <a:fillRect/>
          </a:stretch>
        </p:blipFill>
        <p:spPr bwMode="auto">
          <a:xfrm>
            <a:off x="10705658" y="2218978"/>
            <a:ext cx="352085" cy="367862"/>
          </a:xfrm>
          <a:prstGeom prst="ellipse">
            <a:avLst/>
          </a:prstGeom>
          <a:noFill/>
          <a:extLst>
            <a:ext uri="{909E8E84-426E-40DD-AFC4-6F175D3DCCD1}">
              <a14:hiddenFill xmlns:a14="http://schemas.microsoft.com/office/drawing/2010/main">
                <a:solidFill>
                  <a:srgbClr val="FFFFFF"/>
                </a:solidFill>
              </a14:hiddenFill>
            </a:ext>
          </a:extLst>
        </p:spPr>
      </p:pic>
      <p:cxnSp>
        <p:nvCxnSpPr>
          <p:cNvPr id="51" name="Straight Connector 50"/>
          <p:cNvCxnSpPr/>
          <p:nvPr/>
        </p:nvCxnSpPr>
        <p:spPr>
          <a:xfrm>
            <a:off x="429881" y="4533635"/>
            <a:ext cx="1154025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952243" y="3081060"/>
            <a:ext cx="2135979" cy="600164"/>
          </a:xfrm>
          <a:prstGeom prst="rect">
            <a:avLst/>
          </a:prstGeom>
          <a:noFill/>
        </p:spPr>
        <p:txBody>
          <a:bodyPr wrap="square" rtlCol="0">
            <a:spAutoFit/>
          </a:bodyPr>
          <a:lstStyle/>
          <a:p>
            <a:r>
              <a:rPr lang="en-US" sz="1100" dirty="0"/>
              <a:t>Employees or students who use the QR code to mark their attendance.</a:t>
            </a:r>
            <a:endParaRPr lang="en-IN" sz="1100" dirty="0"/>
          </a:p>
        </p:txBody>
      </p:sp>
      <p:sp>
        <p:nvSpPr>
          <p:cNvPr id="13" name="Rectangle 12"/>
          <p:cNvSpPr/>
          <p:nvPr/>
        </p:nvSpPr>
        <p:spPr>
          <a:xfrm>
            <a:off x="291433" y="4064730"/>
            <a:ext cx="2231958" cy="369332"/>
          </a:xfrm>
          <a:prstGeom prst="rect">
            <a:avLst/>
          </a:prstGeom>
        </p:spPr>
        <p:txBody>
          <a:bodyPr wrap="none">
            <a:spAutoFit/>
          </a:bodyPr>
          <a:lstStyle/>
          <a:p>
            <a:r>
              <a:rPr lang="en-IN" dirty="0" smtClean="0"/>
              <a:t>System administrators</a:t>
            </a:r>
            <a:endParaRPr lang="en-IN" dirty="0"/>
          </a:p>
        </p:txBody>
      </p:sp>
      <p:sp>
        <p:nvSpPr>
          <p:cNvPr id="14" name="Rectangle 13"/>
          <p:cNvSpPr/>
          <p:nvPr/>
        </p:nvSpPr>
        <p:spPr>
          <a:xfrm>
            <a:off x="475162" y="4691915"/>
            <a:ext cx="1814279" cy="369332"/>
          </a:xfrm>
          <a:prstGeom prst="rect">
            <a:avLst/>
          </a:prstGeom>
        </p:spPr>
        <p:txBody>
          <a:bodyPr wrap="none">
            <a:spAutoFit/>
          </a:bodyPr>
          <a:lstStyle/>
          <a:p>
            <a:r>
              <a:rPr lang="en-IN" dirty="0" smtClean="0"/>
              <a:t>Technical support</a:t>
            </a:r>
            <a:endParaRPr lang="en-IN" dirty="0"/>
          </a:p>
        </p:txBody>
      </p:sp>
      <p:sp>
        <p:nvSpPr>
          <p:cNvPr id="15" name="Rectangle 14"/>
          <p:cNvSpPr/>
          <p:nvPr/>
        </p:nvSpPr>
        <p:spPr>
          <a:xfrm>
            <a:off x="622387" y="5452490"/>
            <a:ext cx="1429494" cy="369332"/>
          </a:xfrm>
          <a:prstGeom prst="rect">
            <a:avLst/>
          </a:prstGeom>
        </p:spPr>
        <p:txBody>
          <a:bodyPr wrap="none">
            <a:spAutoFit/>
          </a:bodyPr>
          <a:lstStyle/>
          <a:p>
            <a:r>
              <a:rPr lang="en-IN" dirty="0" smtClean="0"/>
              <a:t>Management</a:t>
            </a:r>
            <a:endParaRPr lang="en-IN" dirty="0"/>
          </a:p>
        </p:txBody>
      </p:sp>
      <p:sp>
        <p:nvSpPr>
          <p:cNvPr id="16" name="Rectangle 15"/>
          <p:cNvSpPr/>
          <p:nvPr/>
        </p:nvSpPr>
        <p:spPr>
          <a:xfrm>
            <a:off x="470455" y="6215856"/>
            <a:ext cx="1733360" cy="369332"/>
          </a:xfrm>
          <a:prstGeom prst="rect">
            <a:avLst/>
          </a:prstGeom>
        </p:spPr>
        <p:txBody>
          <a:bodyPr wrap="none">
            <a:spAutoFit/>
          </a:bodyPr>
          <a:lstStyle/>
          <a:p>
            <a:r>
              <a:rPr lang="en-IN" dirty="0"/>
              <a:t>External vendors</a:t>
            </a:r>
            <a:endParaRPr lang="en-IN" dirty="0"/>
          </a:p>
        </p:txBody>
      </p:sp>
      <p:cxnSp>
        <p:nvCxnSpPr>
          <p:cNvPr id="86" name="Straight Connector 85"/>
          <p:cNvCxnSpPr/>
          <p:nvPr/>
        </p:nvCxnSpPr>
        <p:spPr>
          <a:xfrm>
            <a:off x="453113" y="5942614"/>
            <a:ext cx="1154025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9964397" y="3794972"/>
            <a:ext cx="2164284" cy="600164"/>
          </a:xfrm>
          <a:prstGeom prst="rect">
            <a:avLst/>
          </a:prstGeom>
        </p:spPr>
        <p:txBody>
          <a:bodyPr wrap="square">
            <a:spAutoFit/>
          </a:bodyPr>
          <a:lstStyle/>
          <a:p>
            <a:r>
              <a:rPr lang="en-US" sz="1100" dirty="0"/>
              <a:t>Those responsible for managing the QR code attendance </a:t>
            </a:r>
            <a:r>
              <a:rPr lang="en-US" sz="1100" dirty="0" smtClean="0"/>
              <a:t>system, including </a:t>
            </a:r>
            <a:r>
              <a:rPr lang="en-US" sz="1100" dirty="0"/>
              <a:t>setup and maintenance.</a:t>
            </a:r>
            <a:endParaRPr lang="en-IN" sz="1100" dirty="0"/>
          </a:p>
        </p:txBody>
      </p:sp>
      <p:sp>
        <p:nvSpPr>
          <p:cNvPr id="18" name="Rectangle 17"/>
          <p:cNvSpPr/>
          <p:nvPr/>
        </p:nvSpPr>
        <p:spPr>
          <a:xfrm>
            <a:off x="9952243" y="4545893"/>
            <a:ext cx="2030268" cy="769441"/>
          </a:xfrm>
          <a:prstGeom prst="rect">
            <a:avLst/>
          </a:prstGeom>
        </p:spPr>
        <p:txBody>
          <a:bodyPr wrap="square">
            <a:spAutoFit/>
          </a:bodyPr>
          <a:lstStyle/>
          <a:p>
            <a:r>
              <a:rPr lang="en-US" sz="1100" dirty="0"/>
              <a:t>They are responsible for ensuring the technology infrastructure is in place to support the QR code system.</a:t>
            </a:r>
            <a:endParaRPr lang="en-IN" sz="1100" dirty="0"/>
          </a:p>
        </p:txBody>
      </p:sp>
      <p:sp>
        <p:nvSpPr>
          <p:cNvPr id="19" name="Rectangle 18"/>
          <p:cNvSpPr/>
          <p:nvPr/>
        </p:nvSpPr>
        <p:spPr>
          <a:xfrm>
            <a:off x="9964396" y="5315334"/>
            <a:ext cx="2043875" cy="577081"/>
          </a:xfrm>
          <a:prstGeom prst="rect">
            <a:avLst/>
          </a:prstGeom>
        </p:spPr>
        <p:txBody>
          <a:bodyPr wrap="square">
            <a:spAutoFit/>
          </a:bodyPr>
          <a:lstStyle/>
          <a:p>
            <a:r>
              <a:rPr lang="en-US" sz="1050" dirty="0"/>
              <a:t>They make decisions regarding the </a:t>
            </a:r>
            <a:r>
              <a:rPr lang="en-US" sz="1050" dirty="0" smtClean="0"/>
              <a:t>implementation</a:t>
            </a:r>
            <a:endParaRPr lang="en-US" sz="1050" dirty="0" smtClean="0"/>
          </a:p>
          <a:p>
            <a:r>
              <a:rPr lang="en-US" sz="1050" dirty="0" smtClean="0"/>
              <a:t> </a:t>
            </a:r>
            <a:r>
              <a:rPr lang="en-US" sz="1050" dirty="0"/>
              <a:t>and usage of the QR code </a:t>
            </a:r>
            <a:r>
              <a:rPr lang="en-US" sz="1050" dirty="0" smtClean="0"/>
              <a:t>system</a:t>
            </a:r>
            <a:r>
              <a:rPr lang="en-US" sz="1050" dirty="0"/>
              <a:t>.</a:t>
            </a:r>
            <a:endParaRPr lang="en-IN" sz="1050" dirty="0"/>
          </a:p>
        </p:txBody>
      </p:sp>
      <p:sp>
        <p:nvSpPr>
          <p:cNvPr id="20" name="Rectangle 19"/>
          <p:cNvSpPr/>
          <p:nvPr/>
        </p:nvSpPr>
        <p:spPr>
          <a:xfrm>
            <a:off x="9952241" y="5963098"/>
            <a:ext cx="2370035" cy="415498"/>
          </a:xfrm>
          <a:prstGeom prst="rect">
            <a:avLst/>
          </a:prstGeom>
        </p:spPr>
        <p:txBody>
          <a:bodyPr wrap="square">
            <a:spAutoFit/>
          </a:bodyPr>
          <a:lstStyle/>
          <a:p>
            <a:r>
              <a:rPr lang="en-US" sz="1050" dirty="0"/>
              <a:t>Companies that provide the QR code </a:t>
            </a:r>
            <a:endParaRPr lang="en-US" sz="1050" dirty="0" smtClean="0"/>
          </a:p>
          <a:p>
            <a:r>
              <a:rPr lang="en-US" sz="1050" dirty="0" smtClean="0"/>
              <a:t>technology </a:t>
            </a:r>
            <a:r>
              <a:rPr lang="en-US" sz="1050" dirty="0"/>
              <a:t>or related services.</a:t>
            </a:r>
            <a:endParaRPr lang="en-IN" sz="1050" dirty="0"/>
          </a:p>
        </p:txBody>
      </p:sp>
      <p:pic>
        <p:nvPicPr>
          <p:cNvPr id="87" name="Picture 6" descr="2,707 High Medium Low Icon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53832" r="7245" b="15727"/>
          <a:stretch>
            <a:fillRect/>
          </a:stretch>
        </p:blipFill>
        <p:spPr bwMode="auto">
          <a:xfrm>
            <a:off x="3335794" y="2945344"/>
            <a:ext cx="959735" cy="73588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2,707 High Medium Low Icon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l="6141" t="55986" r="50000" b="14855"/>
          <a:stretch>
            <a:fillRect/>
          </a:stretch>
        </p:blipFill>
        <p:spPr bwMode="auto">
          <a:xfrm>
            <a:off x="3351122" y="5963100"/>
            <a:ext cx="960327" cy="68756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2,707 High Medium Low Icon Images, Stock Photos &amp; Vectors | Shutterstock"/>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70" t="4718" r="5520" b="45295"/>
          <a:stretch>
            <a:fillRect/>
          </a:stretch>
        </p:blipFill>
        <p:spPr bwMode="auto">
          <a:xfrm>
            <a:off x="3379492" y="4708695"/>
            <a:ext cx="872333" cy="519404"/>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2,707 High Medium Low Icon Images, Stock Photos &amp; Vectors | Shutterstock"/>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70" t="4718" r="5520" b="45295"/>
          <a:stretch>
            <a:fillRect/>
          </a:stretch>
        </p:blipFill>
        <p:spPr bwMode="auto">
          <a:xfrm>
            <a:off x="3426609" y="5362920"/>
            <a:ext cx="809355" cy="481906"/>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6" descr="2,707 High Medium Low Icon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53832" r="7245" b="20353"/>
          <a:stretch>
            <a:fillRect/>
          </a:stretch>
        </p:blipFill>
        <p:spPr bwMode="auto">
          <a:xfrm>
            <a:off x="3335791" y="3810012"/>
            <a:ext cx="959735" cy="62405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6" descr="2,707 High Medium Low Icon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53832" r="7245" b="15727"/>
          <a:stretch>
            <a:fillRect/>
          </a:stretch>
        </p:blipFill>
        <p:spPr bwMode="auto">
          <a:xfrm>
            <a:off x="6062077" y="2902343"/>
            <a:ext cx="959735" cy="73588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2,707 High Medium Low Icon Images, Stock Photos &amp; Vectors | Shutterstock"/>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70" t="4718" r="5520" b="45295"/>
          <a:stretch>
            <a:fillRect/>
          </a:stretch>
        </p:blipFill>
        <p:spPr bwMode="auto">
          <a:xfrm>
            <a:off x="6087520" y="3907987"/>
            <a:ext cx="872333" cy="519404"/>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2,707 High Medium Low Icon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53832" r="7245" b="15727"/>
          <a:stretch>
            <a:fillRect/>
          </a:stretch>
        </p:blipFill>
        <p:spPr bwMode="auto">
          <a:xfrm>
            <a:off x="6062075" y="4557998"/>
            <a:ext cx="959735" cy="73588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2,707 High Medium Low Icon Images, Stock Photos &amp; Vectors | Shutterstock"/>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70" t="4718" r="5520" b="45295"/>
          <a:stretch>
            <a:fillRect/>
          </a:stretch>
        </p:blipFill>
        <p:spPr bwMode="auto">
          <a:xfrm>
            <a:off x="6137265" y="5392919"/>
            <a:ext cx="809355" cy="481906"/>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2,707 High Medium Low Icon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53832" r="7245" b="15727"/>
          <a:stretch>
            <a:fillRect/>
          </a:stretch>
        </p:blipFill>
        <p:spPr bwMode="auto">
          <a:xfrm>
            <a:off x="6043819" y="5963098"/>
            <a:ext cx="959735" cy="73588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8464349" y="3196476"/>
            <a:ext cx="301686" cy="369332"/>
          </a:xfrm>
          <a:prstGeom prst="rect">
            <a:avLst/>
          </a:prstGeom>
          <a:noFill/>
        </p:spPr>
        <p:txBody>
          <a:bodyPr wrap="none" rtlCol="0">
            <a:spAutoFit/>
          </a:bodyPr>
          <a:lstStyle/>
          <a:p>
            <a:r>
              <a:rPr lang="en-IN" dirty="0"/>
              <a:t>7</a:t>
            </a:r>
            <a:endParaRPr lang="en-IN" dirty="0"/>
          </a:p>
        </p:txBody>
      </p:sp>
      <p:sp>
        <p:nvSpPr>
          <p:cNvPr id="22" name="TextBox 21"/>
          <p:cNvSpPr txBox="1"/>
          <p:nvPr/>
        </p:nvSpPr>
        <p:spPr>
          <a:xfrm>
            <a:off x="8464350" y="4048372"/>
            <a:ext cx="1350236" cy="369332"/>
          </a:xfrm>
          <a:prstGeom prst="rect">
            <a:avLst/>
          </a:prstGeom>
          <a:noFill/>
        </p:spPr>
        <p:txBody>
          <a:bodyPr wrap="square" rtlCol="0">
            <a:spAutoFit/>
          </a:bodyPr>
          <a:lstStyle/>
          <a:p>
            <a:r>
              <a:rPr lang="en-IN" dirty="0"/>
              <a:t>5</a:t>
            </a:r>
            <a:endParaRPr lang="en-IN" dirty="0"/>
          </a:p>
        </p:txBody>
      </p:sp>
      <p:sp>
        <p:nvSpPr>
          <p:cNvPr id="23" name="TextBox 22"/>
          <p:cNvSpPr txBox="1"/>
          <p:nvPr/>
        </p:nvSpPr>
        <p:spPr>
          <a:xfrm>
            <a:off x="8420179" y="5452490"/>
            <a:ext cx="1119499" cy="369332"/>
          </a:xfrm>
          <a:prstGeom prst="rect">
            <a:avLst/>
          </a:prstGeom>
          <a:noFill/>
        </p:spPr>
        <p:txBody>
          <a:bodyPr wrap="square" rtlCol="0">
            <a:spAutoFit/>
          </a:bodyPr>
          <a:lstStyle/>
          <a:p>
            <a:r>
              <a:rPr lang="en-IN" dirty="0"/>
              <a:t>6</a:t>
            </a:r>
            <a:endParaRPr lang="en-IN" dirty="0"/>
          </a:p>
        </p:txBody>
      </p:sp>
      <p:sp>
        <p:nvSpPr>
          <p:cNvPr id="24" name="TextBox 23"/>
          <p:cNvSpPr txBox="1"/>
          <p:nvPr/>
        </p:nvSpPr>
        <p:spPr>
          <a:xfrm>
            <a:off x="8410602" y="6122213"/>
            <a:ext cx="905855" cy="369332"/>
          </a:xfrm>
          <a:prstGeom prst="rect">
            <a:avLst/>
          </a:prstGeom>
          <a:noFill/>
        </p:spPr>
        <p:txBody>
          <a:bodyPr wrap="square" rtlCol="0">
            <a:spAutoFit/>
          </a:bodyPr>
          <a:lstStyle/>
          <a:p>
            <a:r>
              <a:rPr lang="en-IN" dirty="0" smtClean="0"/>
              <a:t>4</a:t>
            </a:r>
            <a:endParaRPr lang="en-IN" dirty="0"/>
          </a:p>
        </p:txBody>
      </p:sp>
      <p:sp>
        <p:nvSpPr>
          <p:cNvPr id="98" name="TextBox 97"/>
          <p:cNvSpPr txBox="1"/>
          <p:nvPr/>
        </p:nvSpPr>
        <p:spPr>
          <a:xfrm>
            <a:off x="8410602" y="4745946"/>
            <a:ext cx="905855" cy="369332"/>
          </a:xfrm>
          <a:prstGeom prst="rect">
            <a:avLst/>
          </a:prstGeom>
          <a:noFill/>
        </p:spPr>
        <p:txBody>
          <a:bodyPr wrap="square" rtlCol="0">
            <a:spAutoFit/>
          </a:bodyPr>
          <a:lstStyle/>
          <a:p>
            <a:r>
              <a:rPr lang="en-IN" dirty="0" smtClean="0"/>
              <a:t>6</a:t>
            </a:r>
            <a:endParaRPr lang="en-IN" dirty="0"/>
          </a:p>
        </p:txBody>
      </p:sp>
      <p:pic>
        <p:nvPicPr>
          <p:cNvPr id="2" name="Content Placeholder 1"/>
          <p:cNvPicPr>
            <a:picLocks noChangeAspect="1"/>
          </p:cNvPicPr>
          <p:nvPr>
            <p:ph idx="1"/>
          </p:nvPr>
        </p:nvPicPr>
        <p:blipFill>
          <a:blip r:embed="rId3"/>
          <a:stretch>
            <a:fillRect/>
          </a:stretch>
        </p:blipFill>
        <p:spPr>
          <a:xfrm>
            <a:off x="-24765" y="0"/>
            <a:ext cx="12164695" cy="685736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Awesome PowerPoint Backgrounds &amp; Templates for PowerPoint"/>
          <p:cNvPicPr>
            <a:picLocks noChangeAspect="1" noChangeArrowheads="1"/>
          </p:cNvPicPr>
          <p:nvPr/>
        </p:nvPicPr>
        <p:blipFill>
          <a:blip r:embed="rId1">
            <a:duotone>
              <a:schemeClr val="accent1">
                <a:shade val="45000"/>
                <a:satMod val="135000"/>
              </a:schemeClr>
              <a:prstClr val="white"/>
            </a:duotone>
            <a:grayscl/>
            <a:extLst>
              <a:ext uri="{28A0092B-C50C-407E-A947-70E740481C1C}">
                <a14:useLocalDpi xmlns:a14="http://schemas.microsoft.com/office/drawing/2010/main" val="0"/>
              </a:ext>
            </a:extLst>
          </a:blip>
          <a:srcRect/>
          <a:stretch>
            <a:fillRect/>
          </a:stretch>
        </p:blipFill>
        <p:spPr bwMode="auto">
          <a:xfrm>
            <a:off x="0" y="0"/>
            <a:ext cx="12192000" cy="68606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3464" y="767655"/>
            <a:ext cx="11685072" cy="6494085"/>
          </a:xfrm>
          <a:prstGeom prst="rect">
            <a:avLst/>
          </a:prstGeom>
          <a:noFill/>
        </p:spPr>
        <p:txBody>
          <a:bodyPr wrap="square" rtlCol="0">
            <a:spAutoFit/>
          </a:bodyPr>
          <a:lstStyle/>
          <a:p>
            <a:pPr marL="285750" lvl="0" indent="-285750">
              <a:buFont typeface="Wingdings" panose="05000000000000000000" pitchFamily="2" charset="2"/>
              <a:buChar char="Ø"/>
            </a:pPr>
            <a:r>
              <a:rPr lang="en-IN" sz="1900" b="1" u="sng" dirty="0"/>
              <a:t>QR code generation and </a:t>
            </a:r>
            <a:r>
              <a:rPr lang="en-IN" sz="1900" b="1" u="sng" dirty="0" smtClean="0"/>
              <a:t>distribution</a:t>
            </a:r>
            <a:r>
              <a:rPr lang="en-IN" sz="1900" b="1" dirty="0" smtClean="0"/>
              <a:t>: </a:t>
            </a:r>
            <a:endParaRPr lang="en-IN" sz="1900" b="1" dirty="0" smtClean="0"/>
          </a:p>
          <a:p>
            <a:pPr lvl="0"/>
            <a:r>
              <a:rPr lang="en-IN" sz="1900" dirty="0" smtClean="0"/>
              <a:t>The </a:t>
            </a:r>
            <a:r>
              <a:rPr lang="en-IN" sz="1900" dirty="0"/>
              <a:t>system should be able to distribute the QR codes to students or attendees in a convenient and secure way, such as through email or a secure online portal</a:t>
            </a:r>
            <a:endParaRPr lang="en-IN" sz="1900" dirty="0"/>
          </a:p>
          <a:p>
            <a:pPr marL="285750" indent="-285750">
              <a:buFont typeface="Wingdings" panose="05000000000000000000" pitchFamily="2" charset="2"/>
              <a:buChar char="Ø"/>
            </a:pPr>
            <a:endParaRPr lang="en-IN" sz="1900" dirty="0" smtClean="0"/>
          </a:p>
          <a:p>
            <a:pPr marL="285750" indent="-285750">
              <a:buFont typeface="Wingdings" panose="05000000000000000000" pitchFamily="2" charset="2"/>
              <a:buChar char="Ø"/>
            </a:pPr>
            <a:r>
              <a:rPr lang="en-IN" sz="1900" b="1" u="sng" dirty="0"/>
              <a:t>Attendance </a:t>
            </a:r>
            <a:r>
              <a:rPr lang="en-IN" sz="1900" b="1" u="sng" dirty="0" smtClean="0"/>
              <a:t>tracking</a:t>
            </a:r>
            <a:r>
              <a:rPr lang="en-IN" sz="1900" b="1" dirty="0" smtClean="0"/>
              <a:t>: </a:t>
            </a:r>
            <a:endParaRPr lang="en-IN" sz="1900" b="1" dirty="0" smtClean="0"/>
          </a:p>
          <a:p>
            <a:r>
              <a:rPr lang="en-IN" sz="1900" dirty="0" smtClean="0"/>
              <a:t>The </a:t>
            </a:r>
            <a:r>
              <a:rPr lang="en-IN" sz="1900" dirty="0"/>
              <a:t>system should be able to </a:t>
            </a:r>
            <a:r>
              <a:rPr lang="en-IN" sz="1900" dirty="0" smtClean="0"/>
              <a:t>record and store </a:t>
            </a:r>
            <a:r>
              <a:rPr lang="en-IN" sz="1900" dirty="0"/>
              <a:t>attendance data securely and be able to retrieve it easily</a:t>
            </a:r>
            <a:endParaRPr lang="en-IN" sz="1900" dirty="0"/>
          </a:p>
          <a:p>
            <a:pPr marL="285750" lvl="0" indent="-285750">
              <a:buFont typeface="Wingdings" panose="05000000000000000000" pitchFamily="2" charset="2"/>
              <a:buChar char="Ø"/>
            </a:pPr>
            <a:endParaRPr lang="en-IN" sz="1900" b="1" dirty="0"/>
          </a:p>
          <a:p>
            <a:pPr marL="285750" indent="-285750">
              <a:buFont typeface="Wingdings" panose="05000000000000000000" pitchFamily="2" charset="2"/>
              <a:buChar char="Ø"/>
            </a:pPr>
            <a:r>
              <a:rPr lang="en-IN" sz="1900" b="1" u="sng" dirty="0"/>
              <a:t>Reporting and </a:t>
            </a:r>
            <a:r>
              <a:rPr lang="en-IN" sz="1900" b="1" u="sng" dirty="0" smtClean="0"/>
              <a:t>analysis</a:t>
            </a:r>
            <a:r>
              <a:rPr lang="en-IN" sz="1900" b="1" dirty="0" smtClean="0"/>
              <a:t>: </a:t>
            </a:r>
            <a:endParaRPr lang="en-IN" sz="1900" b="1" dirty="0" smtClean="0"/>
          </a:p>
          <a:p>
            <a:r>
              <a:rPr lang="en-IN" sz="1900" dirty="0" smtClean="0"/>
              <a:t>The </a:t>
            </a:r>
            <a:r>
              <a:rPr lang="en-IN" sz="1900" dirty="0"/>
              <a:t>system should be able to generate reports that show attendance data, such as who attended and when they attended</a:t>
            </a:r>
            <a:endParaRPr lang="en-IN" sz="1900" dirty="0"/>
          </a:p>
          <a:p>
            <a:pPr lvl="0"/>
            <a:endParaRPr lang="en-IN" sz="1900" dirty="0"/>
          </a:p>
          <a:p>
            <a:pPr marL="285750" indent="-285750">
              <a:buFont typeface="Wingdings" panose="05000000000000000000" pitchFamily="2" charset="2"/>
              <a:buChar char="Ø"/>
            </a:pPr>
            <a:r>
              <a:rPr lang="en-IN" sz="1900" b="1" u="sng" dirty="0" smtClean="0"/>
              <a:t>Administration</a:t>
            </a:r>
            <a:r>
              <a:rPr lang="en-IN" sz="1900" b="1" dirty="0" smtClean="0"/>
              <a:t>: </a:t>
            </a:r>
            <a:endParaRPr lang="en-IN" sz="1900" b="1" dirty="0" smtClean="0"/>
          </a:p>
          <a:p>
            <a:r>
              <a:rPr lang="en-IN" sz="1900" dirty="0" smtClean="0"/>
              <a:t>The </a:t>
            </a:r>
            <a:r>
              <a:rPr lang="en-IN" sz="1900" dirty="0"/>
              <a:t>system should be able to allow for the management of student or attendee information, such as adding or removing students/attendees, updating contact information, or managing attendance exceptions</a:t>
            </a:r>
            <a:endParaRPr lang="en-IN" sz="1900" dirty="0"/>
          </a:p>
          <a:p>
            <a:pPr marL="285750" lvl="0" indent="-285750">
              <a:buFont typeface="Wingdings" panose="05000000000000000000" pitchFamily="2" charset="2"/>
              <a:buChar char="Ø"/>
            </a:pPr>
            <a:endParaRPr lang="en-IN" sz="1900" b="1" dirty="0"/>
          </a:p>
          <a:p>
            <a:pPr marL="285750" indent="-285750">
              <a:buFont typeface="Wingdings" panose="05000000000000000000" pitchFamily="2" charset="2"/>
              <a:buChar char="Ø"/>
            </a:pPr>
            <a:r>
              <a:rPr lang="en-IN" sz="1900" b="1" u="sng" dirty="0"/>
              <a:t>Integration and </a:t>
            </a:r>
            <a:r>
              <a:rPr lang="en-IN" sz="1900" b="1" u="sng" dirty="0" smtClean="0"/>
              <a:t>compatibility</a:t>
            </a:r>
            <a:r>
              <a:rPr lang="en-IN" sz="1900" b="1" dirty="0" smtClean="0"/>
              <a:t>: </a:t>
            </a:r>
            <a:endParaRPr lang="en-IN" sz="1900" b="1" dirty="0" smtClean="0"/>
          </a:p>
          <a:p>
            <a:r>
              <a:rPr lang="en-IN" sz="1900" dirty="0" smtClean="0"/>
              <a:t>The </a:t>
            </a:r>
            <a:r>
              <a:rPr lang="en-IN" sz="1900" dirty="0"/>
              <a:t>system should be compatible with a variety of devices and platforms, such as </a:t>
            </a:r>
            <a:r>
              <a:rPr lang="en-IN" sz="1900" dirty="0" err="1"/>
              <a:t>iOS</a:t>
            </a:r>
            <a:r>
              <a:rPr lang="en-IN" sz="1900" dirty="0"/>
              <a:t> and Android mobile devices, web browsers, or desktop computers</a:t>
            </a:r>
            <a:endParaRPr lang="en-IN" sz="1900" dirty="0"/>
          </a:p>
          <a:p>
            <a:pPr marL="285750" lvl="0" indent="-285750">
              <a:buFont typeface="Wingdings" panose="05000000000000000000" pitchFamily="2" charset="2"/>
              <a:buChar char="Ø"/>
            </a:pPr>
            <a:endParaRPr lang="en-IN" dirty="0"/>
          </a:p>
          <a:p>
            <a:endParaRPr lang="en-IN" dirty="0" smtClean="0"/>
          </a:p>
        </p:txBody>
      </p:sp>
      <p:sp>
        <p:nvSpPr>
          <p:cNvPr id="5" name="TextBox 4"/>
          <p:cNvSpPr txBox="1"/>
          <p:nvPr/>
        </p:nvSpPr>
        <p:spPr>
          <a:xfrm>
            <a:off x="2338938" y="165995"/>
            <a:ext cx="6939815" cy="584775"/>
          </a:xfrm>
          <a:prstGeom prst="rect">
            <a:avLst/>
          </a:prstGeom>
          <a:noFill/>
        </p:spPr>
        <p:txBody>
          <a:bodyPr wrap="square" rtlCol="0">
            <a:spAutoFit/>
          </a:bodyPr>
          <a:lstStyle/>
          <a:p>
            <a:pPr algn="ctr"/>
            <a:r>
              <a:rPr lang="en-US" sz="3200" b="1" u="dbl" dirty="0"/>
              <a:t>Functional </a:t>
            </a:r>
            <a:r>
              <a:rPr lang="en-US" sz="3200" b="1" u="dbl" dirty="0" smtClean="0"/>
              <a:t>Requirements</a:t>
            </a:r>
            <a:endParaRPr lang="en-IN" sz="32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wesome PowerPoint Backgrounds &amp; Templates for PowerPoint"/>
          <p:cNvPicPr>
            <a:picLocks noChangeAspect="1" noChangeArrowheads="1"/>
          </p:cNvPicPr>
          <p:nvPr/>
        </p:nvPicPr>
        <p:blipFill>
          <a:blip r:embed="rId1">
            <a:duotone>
              <a:prstClr val="black"/>
              <a:schemeClr val="accent1">
                <a:tint val="45000"/>
                <a:satMod val="400000"/>
              </a:schemeClr>
            </a:duotone>
            <a:grayscl/>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6065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205099" y="883126"/>
            <a:ext cx="11776105" cy="5765502"/>
          </a:xfrm>
        </p:spPr>
        <p:txBody>
          <a:bodyPr>
            <a:noAutofit/>
          </a:bodyPr>
          <a:lstStyle/>
          <a:p>
            <a:pPr lvl="0"/>
            <a:r>
              <a:rPr lang="en-IN" sz="1900" b="1" u="sng" dirty="0" err="1" smtClean="0">
                <a:solidFill>
                  <a:schemeClr val="tx2">
                    <a:lumMod val="75000"/>
                  </a:schemeClr>
                </a:solidFill>
              </a:rPr>
              <a:t>Performance:</a:t>
            </a:r>
            <a:r>
              <a:rPr lang="en-IN" sz="1900" b="1" dirty="0" err="1" smtClean="0">
                <a:solidFill>
                  <a:schemeClr val="tx2">
                    <a:lumMod val="75000"/>
                  </a:schemeClr>
                </a:solidFill>
              </a:rPr>
              <a:t>The</a:t>
            </a:r>
            <a:r>
              <a:rPr lang="en-IN" sz="1900" b="1" dirty="0" smtClean="0">
                <a:solidFill>
                  <a:schemeClr val="tx2">
                    <a:lumMod val="75000"/>
                  </a:schemeClr>
                </a:solidFill>
              </a:rPr>
              <a:t> </a:t>
            </a:r>
            <a:r>
              <a:rPr lang="en-IN" sz="1900" b="1" dirty="0">
                <a:solidFill>
                  <a:schemeClr val="tx2">
                    <a:lumMod val="75000"/>
                  </a:schemeClr>
                </a:solidFill>
              </a:rPr>
              <a:t>system should be able to handle a high volume of attendance scans without significant delays or performance </a:t>
            </a:r>
            <a:r>
              <a:rPr lang="en-IN" sz="1900" b="1" dirty="0" smtClean="0">
                <a:solidFill>
                  <a:schemeClr val="tx2">
                    <a:lumMod val="75000"/>
                  </a:schemeClr>
                </a:solidFill>
              </a:rPr>
              <a:t>issues and to generate </a:t>
            </a:r>
            <a:r>
              <a:rPr lang="en-IN" sz="1900" b="1" dirty="0">
                <a:solidFill>
                  <a:schemeClr val="tx2">
                    <a:lumMod val="75000"/>
                  </a:schemeClr>
                </a:solidFill>
              </a:rPr>
              <a:t>attendance reports quickly and </a:t>
            </a:r>
            <a:r>
              <a:rPr lang="en-IN" sz="1900" b="1" dirty="0" smtClean="0">
                <a:solidFill>
                  <a:schemeClr val="tx2">
                    <a:lumMod val="75000"/>
                  </a:schemeClr>
                </a:solidFill>
              </a:rPr>
              <a:t>accurately</a:t>
            </a:r>
            <a:endParaRPr lang="en-IN" sz="1900" b="1" dirty="0" smtClean="0">
              <a:solidFill>
                <a:schemeClr val="tx2">
                  <a:lumMod val="75000"/>
                </a:schemeClr>
              </a:solidFill>
            </a:endParaRPr>
          </a:p>
          <a:p>
            <a:pPr lvl="0"/>
            <a:endParaRPr lang="en-IN" sz="1900" b="1" dirty="0">
              <a:solidFill>
                <a:schemeClr val="tx2">
                  <a:lumMod val="75000"/>
                </a:schemeClr>
              </a:solidFill>
            </a:endParaRPr>
          </a:p>
          <a:p>
            <a:pPr lvl="0"/>
            <a:r>
              <a:rPr lang="en-IN" sz="1900" b="1" u="sng" dirty="0" err="1" smtClean="0">
                <a:solidFill>
                  <a:schemeClr val="tx2">
                    <a:lumMod val="75000"/>
                  </a:schemeClr>
                </a:solidFill>
              </a:rPr>
              <a:t>Security</a:t>
            </a:r>
            <a:r>
              <a:rPr lang="en-IN" sz="1900" b="1" dirty="0" err="1" smtClean="0">
                <a:solidFill>
                  <a:schemeClr val="tx2">
                    <a:lumMod val="75000"/>
                  </a:schemeClr>
                </a:solidFill>
              </a:rPr>
              <a:t>:The</a:t>
            </a:r>
            <a:r>
              <a:rPr lang="en-IN" sz="1900" b="1" dirty="0" smtClean="0">
                <a:solidFill>
                  <a:schemeClr val="tx2">
                    <a:lumMod val="75000"/>
                  </a:schemeClr>
                </a:solidFill>
              </a:rPr>
              <a:t> </a:t>
            </a:r>
            <a:r>
              <a:rPr lang="en-IN" sz="1900" b="1" dirty="0">
                <a:solidFill>
                  <a:schemeClr val="tx2">
                    <a:lumMod val="75000"/>
                  </a:schemeClr>
                </a:solidFill>
              </a:rPr>
              <a:t>system should provide secure access to attendance data, ensuring that only authorized users can view or modify attendance </a:t>
            </a:r>
            <a:r>
              <a:rPr lang="en-IN" sz="1900" b="1" dirty="0" smtClean="0">
                <a:solidFill>
                  <a:schemeClr val="tx2">
                    <a:lumMod val="75000"/>
                  </a:schemeClr>
                </a:solidFill>
              </a:rPr>
              <a:t>records</a:t>
            </a:r>
            <a:endParaRPr lang="en-IN" sz="1900" b="1" dirty="0" smtClean="0">
              <a:solidFill>
                <a:schemeClr val="tx2">
                  <a:lumMod val="75000"/>
                </a:schemeClr>
              </a:solidFill>
            </a:endParaRPr>
          </a:p>
          <a:p>
            <a:pPr lvl="0"/>
            <a:endParaRPr lang="en-IN" sz="1900" b="1" dirty="0" smtClean="0">
              <a:solidFill>
                <a:schemeClr val="tx2">
                  <a:lumMod val="75000"/>
                </a:schemeClr>
              </a:solidFill>
            </a:endParaRPr>
          </a:p>
          <a:p>
            <a:pPr lvl="0"/>
            <a:r>
              <a:rPr lang="en-IN" sz="1900" b="1" u="sng" dirty="0" err="1" smtClean="0">
                <a:solidFill>
                  <a:schemeClr val="tx2">
                    <a:lumMod val="75000"/>
                  </a:schemeClr>
                </a:solidFill>
              </a:rPr>
              <a:t>Usability:</a:t>
            </a:r>
            <a:r>
              <a:rPr lang="en-IN" sz="1900" b="1" dirty="0" err="1" smtClean="0">
                <a:solidFill>
                  <a:schemeClr val="tx2">
                    <a:lumMod val="75000"/>
                  </a:schemeClr>
                </a:solidFill>
              </a:rPr>
              <a:t>The</a:t>
            </a:r>
            <a:r>
              <a:rPr lang="en-IN" sz="1900" b="1" dirty="0" smtClean="0">
                <a:solidFill>
                  <a:schemeClr val="tx2">
                    <a:lumMod val="75000"/>
                  </a:schemeClr>
                </a:solidFill>
              </a:rPr>
              <a:t> </a:t>
            </a:r>
            <a:r>
              <a:rPr lang="en-IN" sz="1900" b="1" dirty="0">
                <a:solidFill>
                  <a:schemeClr val="tx2">
                    <a:lumMod val="75000"/>
                  </a:schemeClr>
                </a:solidFill>
              </a:rPr>
              <a:t>system should be easy to use and navigate for both instructors and </a:t>
            </a:r>
            <a:r>
              <a:rPr lang="en-IN" sz="1900" b="1" dirty="0" smtClean="0">
                <a:solidFill>
                  <a:schemeClr val="tx2">
                    <a:lumMod val="75000"/>
                  </a:schemeClr>
                </a:solidFill>
              </a:rPr>
              <a:t>students/</a:t>
            </a:r>
            <a:r>
              <a:rPr lang="en-IN" sz="1900" b="1" dirty="0" err="1" smtClean="0">
                <a:solidFill>
                  <a:schemeClr val="tx2">
                    <a:lumMod val="75000"/>
                  </a:schemeClr>
                </a:solidFill>
              </a:rPr>
              <a:t>attendees</a:t>
            </a:r>
            <a:r>
              <a:rPr lang="en-IN" sz="1900" b="1" dirty="0" err="1">
                <a:solidFill>
                  <a:schemeClr val="tx2">
                    <a:lumMod val="75000"/>
                  </a:schemeClr>
                </a:solidFill>
              </a:rPr>
              <a:t>.</a:t>
            </a:r>
            <a:r>
              <a:rPr lang="en-IN" sz="1900" b="1" dirty="0" err="1" smtClean="0">
                <a:solidFill>
                  <a:schemeClr val="tx2">
                    <a:lumMod val="75000"/>
                  </a:schemeClr>
                </a:solidFill>
              </a:rPr>
              <a:t>The</a:t>
            </a:r>
            <a:r>
              <a:rPr lang="en-IN" sz="1900" b="1" dirty="0" smtClean="0">
                <a:solidFill>
                  <a:schemeClr val="tx2">
                    <a:lumMod val="75000"/>
                  </a:schemeClr>
                </a:solidFill>
              </a:rPr>
              <a:t> </a:t>
            </a:r>
            <a:r>
              <a:rPr lang="en-IN" sz="1900" b="1" dirty="0">
                <a:solidFill>
                  <a:schemeClr val="tx2">
                    <a:lumMod val="75000"/>
                  </a:schemeClr>
                </a:solidFill>
              </a:rPr>
              <a:t>system should have a user-friendly interface and provide clear instructions for QR code scanning and attendance </a:t>
            </a:r>
            <a:r>
              <a:rPr lang="en-IN" sz="1900" b="1" dirty="0" smtClean="0">
                <a:solidFill>
                  <a:schemeClr val="tx2">
                    <a:lumMod val="75000"/>
                  </a:schemeClr>
                </a:solidFill>
              </a:rPr>
              <a:t>tracking</a:t>
            </a:r>
            <a:endParaRPr lang="en-IN" sz="1900" b="1" dirty="0" smtClean="0">
              <a:solidFill>
                <a:schemeClr val="tx2">
                  <a:lumMod val="75000"/>
                </a:schemeClr>
              </a:solidFill>
            </a:endParaRPr>
          </a:p>
          <a:p>
            <a:pPr lvl="0"/>
            <a:endParaRPr lang="en-IN" sz="1900" b="1" dirty="0">
              <a:solidFill>
                <a:schemeClr val="tx2">
                  <a:lumMod val="75000"/>
                </a:schemeClr>
              </a:solidFill>
            </a:endParaRPr>
          </a:p>
          <a:p>
            <a:pPr lvl="0"/>
            <a:r>
              <a:rPr lang="en-IN" sz="1900" b="1" u="sng" dirty="0" err="1" smtClean="0">
                <a:solidFill>
                  <a:schemeClr val="tx2">
                    <a:lumMod val="75000"/>
                  </a:schemeClr>
                </a:solidFill>
              </a:rPr>
              <a:t>Compatibility</a:t>
            </a:r>
            <a:r>
              <a:rPr lang="en-IN" sz="1900" b="1" dirty="0" err="1" smtClean="0">
                <a:solidFill>
                  <a:schemeClr val="tx2">
                    <a:lumMod val="75000"/>
                  </a:schemeClr>
                </a:solidFill>
              </a:rPr>
              <a:t>:The</a:t>
            </a:r>
            <a:r>
              <a:rPr lang="en-IN" sz="1900" b="1" dirty="0" smtClean="0">
                <a:solidFill>
                  <a:schemeClr val="tx2">
                    <a:lumMod val="75000"/>
                  </a:schemeClr>
                </a:solidFill>
              </a:rPr>
              <a:t> </a:t>
            </a:r>
            <a:r>
              <a:rPr lang="en-IN" sz="1900" b="1" dirty="0">
                <a:solidFill>
                  <a:schemeClr val="tx2">
                    <a:lumMod val="75000"/>
                  </a:schemeClr>
                </a:solidFill>
              </a:rPr>
              <a:t>system should be compatible with a variety of devices and platforms, such as </a:t>
            </a:r>
            <a:r>
              <a:rPr lang="en-IN" sz="1900" b="1" dirty="0" err="1">
                <a:solidFill>
                  <a:schemeClr val="tx2">
                    <a:lumMod val="75000"/>
                  </a:schemeClr>
                </a:solidFill>
              </a:rPr>
              <a:t>iOS</a:t>
            </a:r>
            <a:r>
              <a:rPr lang="en-IN" sz="1900" b="1" dirty="0">
                <a:solidFill>
                  <a:schemeClr val="tx2">
                    <a:lumMod val="75000"/>
                  </a:schemeClr>
                </a:solidFill>
              </a:rPr>
              <a:t> and Android mobile devices, web browsers, or desktop </a:t>
            </a:r>
            <a:r>
              <a:rPr lang="en-IN" sz="1900" b="1" dirty="0" smtClean="0">
                <a:solidFill>
                  <a:schemeClr val="tx2">
                    <a:lumMod val="75000"/>
                  </a:schemeClr>
                </a:solidFill>
              </a:rPr>
              <a:t>computers</a:t>
            </a:r>
            <a:endParaRPr lang="en-IN" sz="1900" b="1" dirty="0" smtClean="0">
              <a:solidFill>
                <a:schemeClr val="tx2">
                  <a:lumMod val="75000"/>
                </a:schemeClr>
              </a:solidFill>
            </a:endParaRPr>
          </a:p>
          <a:p>
            <a:pPr lvl="0"/>
            <a:endParaRPr lang="en-IN" sz="1900" b="1" dirty="0">
              <a:solidFill>
                <a:schemeClr val="tx2">
                  <a:lumMod val="75000"/>
                </a:schemeClr>
              </a:solidFill>
            </a:endParaRPr>
          </a:p>
          <a:p>
            <a:pPr lvl="0"/>
            <a:r>
              <a:rPr lang="en-IN" sz="1900" b="1" u="sng" dirty="0" err="1" smtClean="0">
                <a:solidFill>
                  <a:schemeClr val="tx2">
                    <a:lumMod val="75000"/>
                  </a:schemeClr>
                </a:solidFill>
              </a:rPr>
              <a:t>Scalability:</a:t>
            </a:r>
            <a:r>
              <a:rPr lang="en-IN" sz="1900" b="1" dirty="0" err="1" smtClean="0">
                <a:solidFill>
                  <a:schemeClr val="tx2">
                    <a:lumMod val="75000"/>
                  </a:schemeClr>
                </a:solidFill>
              </a:rPr>
              <a:t>The</a:t>
            </a:r>
            <a:r>
              <a:rPr lang="en-IN" sz="1900" b="1" dirty="0" smtClean="0">
                <a:solidFill>
                  <a:schemeClr val="tx2">
                    <a:lumMod val="75000"/>
                  </a:schemeClr>
                </a:solidFill>
              </a:rPr>
              <a:t> </a:t>
            </a:r>
            <a:r>
              <a:rPr lang="en-IN" sz="1900" b="1" dirty="0">
                <a:solidFill>
                  <a:schemeClr val="tx2">
                    <a:lumMod val="75000"/>
                  </a:schemeClr>
                </a:solidFill>
              </a:rPr>
              <a:t>system should be able to scale up or down as needed to accommodate changes in the number of students/attendees or </a:t>
            </a:r>
            <a:r>
              <a:rPr lang="en-IN" sz="1900" b="1" dirty="0" smtClean="0">
                <a:solidFill>
                  <a:schemeClr val="tx2">
                    <a:lumMod val="75000"/>
                  </a:schemeClr>
                </a:solidFill>
              </a:rPr>
              <a:t>classes/courses/</a:t>
            </a:r>
            <a:r>
              <a:rPr lang="en-IN" sz="1900" b="1" dirty="0" err="1" smtClean="0">
                <a:solidFill>
                  <a:schemeClr val="tx2">
                    <a:lumMod val="75000"/>
                  </a:schemeClr>
                </a:solidFill>
              </a:rPr>
              <a:t>events.The</a:t>
            </a:r>
            <a:r>
              <a:rPr lang="en-IN" sz="1900" b="1" dirty="0" smtClean="0">
                <a:solidFill>
                  <a:schemeClr val="tx2">
                    <a:lumMod val="75000"/>
                  </a:schemeClr>
                </a:solidFill>
              </a:rPr>
              <a:t> </a:t>
            </a:r>
            <a:r>
              <a:rPr lang="en-IN" sz="1900" b="1" dirty="0">
                <a:solidFill>
                  <a:schemeClr val="tx2">
                    <a:lumMod val="75000"/>
                  </a:schemeClr>
                </a:solidFill>
              </a:rPr>
              <a:t>system should be able to handle increases in attendance data volume without significant performance or usability issues</a:t>
            </a:r>
            <a:endParaRPr lang="en-IN" sz="1900" b="1" dirty="0">
              <a:solidFill>
                <a:schemeClr val="tx2">
                  <a:lumMod val="75000"/>
                </a:schemeClr>
              </a:solidFill>
            </a:endParaRPr>
          </a:p>
          <a:p>
            <a:endParaRPr lang="en-IN" sz="1900" dirty="0"/>
          </a:p>
        </p:txBody>
      </p:sp>
      <p:sp>
        <p:nvSpPr>
          <p:cNvPr id="3" name="Title 2"/>
          <p:cNvSpPr>
            <a:spLocks noGrp="1"/>
          </p:cNvSpPr>
          <p:nvPr>
            <p:ph type="title"/>
          </p:nvPr>
        </p:nvSpPr>
        <p:spPr/>
        <p:txBody>
          <a:bodyPr>
            <a:normAutofit fontScale="90000"/>
          </a:bodyPr>
          <a:lstStyle/>
          <a:p>
            <a:pPr algn="ctr"/>
            <a:r>
              <a:rPr lang="en-US" u="dbl" dirty="0">
                <a:solidFill>
                  <a:schemeClr val="tx2">
                    <a:lumMod val="75000"/>
                  </a:schemeClr>
                </a:solidFill>
                <a:effectLst/>
              </a:rPr>
              <a:t>Non-Functional Requirements</a:t>
            </a:r>
            <a:br>
              <a:rPr lang="en-IN" dirty="0">
                <a:effectLst/>
              </a:rPr>
            </a:br>
            <a:endParaRPr lang="en-IN"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est Business Powerpoint Background For Presentation - Slidesdocs.com"/>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107266" y="189971"/>
            <a:ext cx="6087534" cy="1143000"/>
          </a:xfrm>
        </p:spPr>
        <p:txBody>
          <a:bodyPr/>
          <a:lstStyle/>
          <a:p>
            <a:r>
              <a:rPr lang="en-IN" u="sng" dirty="0" smtClean="0"/>
              <a:t>System requirements </a:t>
            </a:r>
            <a:endParaRPr lang="en-IN" u="sng" dirty="0"/>
          </a:p>
        </p:txBody>
      </p:sp>
      <p:sp>
        <p:nvSpPr>
          <p:cNvPr id="4" name="TextBox 3"/>
          <p:cNvSpPr txBox="1"/>
          <p:nvPr/>
        </p:nvSpPr>
        <p:spPr>
          <a:xfrm>
            <a:off x="2624668" y="1456266"/>
            <a:ext cx="7128933" cy="3693319"/>
          </a:xfrm>
          <a:prstGeom prst="rect">
            <a:avLst/>
          </a:prstGeom>
          <a:noFill/>
        </p:spPr>
        <p:txBody>
          <a:bodyPr wrap="square" rtlCol="0">
            <a:spAutoFit/>
          </a:bodyPr>
          <a:lstStyle/>
          <a:p>
            <a:pPr algn="ctr"/>
            <a:r>
              <a:rPr lang="en-US" u="sng" dirty="0"/>
              <a:t>Software </a:t>
            </a:r>
            <a:r>
              <a:rPr lang="en-US" u="sng" dirty="0" err="1"/>
              <a:t>requiements</a:t>
            </a:r>
            <a:endParaRPr lang="en-IN" dirty="0"/>
          </a:p>
          <a:p>
            <a:pPr marL="285750" lvl="0" indent="-285750">
              <a:buFont typeface="Wingdings" panose="05000000000000000000" pitchFamily="2" charset="2"/>
              <a:buChar char="Ø"/>
            </a:pPr>
            <a:r>
              <a:rPr lang="en-US" dirty="0"/>
              <a:t>Android Studio </a:t>
            </a:r>
            <a:endParaRPr lang="en-IN" dirty="0"/>
          </a:p>
          <a:p>
            <a:pPr marL="285750" lvl="0" indent="-285750">
              <a:buFont typeface="Wingdings" panose="05000000000000000000" pitchFamily="2" charset="2"/>
              <a:buChar char="Ø"/>
            </a:pPr>
            <a:r>
              <a:rPr lang="en-US" dirty="0"/>
              <a:t>Android OS 4.2+ (Mobile)</a:t>
            </a:r>
            <a:endParaRPr lang="en-IN" dirty="0"/>
          </a:p>
          <a:p>
            <a:pPr marL="285750" lvl="0" indent="-285750">
              <a:buFont typeface="Wingdings" panose="05000000000000000000" pitchFamily="2" charset="2"/>
              <a:buChar char="Ø"/>
            </a:pPr>
            <a:r>
              <a:rPr lang="en-US" dirty="0"/>
              <a:t>MS </a:t>
            </a:r>
            <a:r>
              <a:rPr lang="en-US" dirty="0" smtClean="0"/>
              <a:t>Excel</a:t>
            </a:r>
            <a:endParaRPr lang="en-US" dirty="0" smtClean="0"/>
          </a:p>
          <a:p>
            <a:pPr lvl="0" algn="ctr"/>
            <a:endParaRPr lang="en-IN" dirty="0"/>
          </a:p>
          <a:p>
            <a:pPr algn="ctr"/>
            <a:r>
              <a:rPr lang="en-US" u="sng" dirty="0"/>
              <a:t>Hardware requirement</a:t>
            </a:r>
            <a:endParaRPr lang="en-IN" dirty="0"/>
          </a:p>
          <a:p>
            <a:pPr marL="285750" lvl="0" indent="-285750">
              <a:buFont typeface="Wingdings" panose="05000000000000000000" pitchFamily="2" charset="2"/>
              <a:buChar char="Ø"/>
            </a:pPr>
            <a:r>
              <a:rPr lang="en-US" dirty="0"/>
              <a:t>Android Smartphone running Android OS version 4.0.3(API level 15</a:t>
            </a:r>
            <a:r>
              <a:rPr lang="en-US" dirty="0" smtClean="0"/>
              <a:t>)+</a:t>
            </a:r>
            <a:endParaRPr lang="en-US" dirty="0" smtClean="0"/>
          </a:p>
          <a:p>
            <a:pPr lvl="0" algn="ctr"/>
            <a:endParaRPr lang="en-IN" dirty="0"/>
          </a:p>
          <a:p>
            <a:pPr algn="ctr"/>
            <a:r>
              <a:rPr lang="en-US" u="sng" dirty="0"/>
              <a:t>Input/output </a:t>
            </a:r>
            <a:endParaRPr lang="en-IN" dirty="0"/>
          </a:p>
          <a:p>
            <a:pPr marL="285750" indent="-285750">
              <a:buFont typeface="Wingdings" panose="05000000000000000000" pitchFamily="2" charset="2"/>
              <a:buChar char="Ø"/>
            </a:pPr>
            <a:r>
              <a:rPr lang="en-US" dirty="0" smtClean="0"/>
              <a:t>Input</a:t>
            </a:r>
            <a:r>
              <a:rPr lang="en-US" dirty="0"/>
              <a:t>: QR </a:t>
            </a:r>
            <a:r>
              <a:rPr lang="en-US" dirty="0" smtClean="0"/>
              <a:t>code or Bar </a:t>
            </a:r>
            <a:r>
              <a:rPr lang="en-US" dirty="0"/>
              <a:t>code </a:t>
            </a:r>
            <a:endParaRPr lang="en-IN" dirty="0"/>
          </a:p>
          <a:p>
            <a:pPr marL="285750" indent="-285750">
              <a:buFont typeface="Wingdings" panose="05000000000000000000" pitchFamily="2" charset="2"/>
              <a:buChar char="Ø"/>
            </a:pPr>
            <a:r>
              <a:rPr lang="en-US" dirty="0" smtClean="0"/>
              <a:t>Output</a:t>
            </a:r>
            <a:r>
              <a:rPr lang="en-US" dirty="0"/>
              <a:t>: XLS and CSV sheet </a:t>
            </a:r>
            <a:endParaRPr lang="en-US" dirty="0" smtClean="0"/>
          </a:p>
          <a:p>
            <a:endParaRPr lang="en-IN"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ree vector floral background with leav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53533" y="-70380"/>
            <a:ext cx="10515600" cy="1325563"/>
          </a:xfrm>
        </p:spPr>
        <p:txBody>
          <a:bodyPr/>
          <a:lstStyle/>
          <a:p>
            <a:pPr algn="ctr"/>
            <a:r>
              <a:rPr lang="en-IN" u="sng" dirty="0" smtClean="0"/>
              <a:t>Use case diagram</a:t>
            </a:r>
            <a:endParaRPr lang="en-IN" u="sng"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209" y="1255183"/>
            <a:ext cx="7486651" cy="49403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p:cNvGrpSpPr/>
          <p:nvPr/>
        </p:nvGrpSpPr>
        <p:grpSpPr>
          <a:xfrm>
            <a:off x="-33004" y="-46"/>
            <a:ext cx="12225004" cy="6858046"/>
            <a:chOff x="-33004" y="-46"/>
            <a:chExt cx="12225004" cy="6858046"/>
          </a:xfrm>
        </p:grpSpPr>
        <p:grpSp>
          <p:nvGrpSpPr>
            <p:cNvPr id="169" name="Group 168"/>
            <p:cNvGrpSpPr/>
            <p:nvPr/>
          </p:nvGrpSpPr>
          <p:grpSpPr>
            <a:xfrm>
              <a:off x="65326" y="-46"/>
              <a:ext cx="12068604" cy="6858046"/>
              <a:chOff x="65326" y="-46"/>
              <a:chExt cx="12068604" cy="6858046"/>
            </a:xfrm>
          </p:grpSpPr>
          <p:cxnSp>
            <p:nvCxnSpPr>
              <p:cNvPr id="76" name="Straight Connector 75"/>
              <p:cNvCxnSpPr/>
              <p:nvPr/>
            </p:nvCxnSpPr>
            <p:spPr>
              <a:xfrm>
                <a:off x="319314" y="-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87828" y="-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6342" y="-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124856" y="-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393370" y="-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661884" y="-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930398" y="-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198912" y="-8"/>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467426" y="-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2735940" y="-1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004454" y="-1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272968" y="-1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541482" y="-1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809996" y="-1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078510" y="-1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347024" y="-1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615538" y="-1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884052" y="-18"/>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152566" y="-1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421080" y="-2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5689594" y="-2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958108" y="-2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226622" y="-2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495136" y="-2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763650" y="-2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032164" y="-2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300678" y="-2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569192" y="-28"/>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837706" y="-2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8106220" y="-3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8374734" y="-3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8643248" y="-3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8911762" y="-3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9180276" y="-3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9448790" y="-3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9717304" y="-3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9985818" y="-3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10254332" y="-38"/>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0522846" y="-3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10791360" y="-4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1059874" y="-4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1328388" y="-4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1596902" y="-4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1865416" y="-4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12133930" y="-4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5326" y="-4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p:nvGrpSpPr>
          <p:grpSpPr>
            <a:xfrm>
              <a:off x="-33004" y="78833"/>
              <a:ext cx="12225004" cy="6698325"/>
              <a:chOff x="12590503" y="136889"/>
              <a:chExt cx="6858046" cy="6698325"/>
            </a:xfrm>
          </p:grpSpPr>
          <p:cxnSp>
            <p:nvCxnSpPr>
              <p:cNvPr id="171" name="Straight Connector 170"/>
              <p:cNvCxnSpPr/>
              <p:nvPr/>
            </p:nvCxnSpPr>
            <p:spPr>
              <a:xfrm rot="5400000">
                <a:off x="16019504" y="-303812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rot="5400000">
                <a:off x="16019505" y="-276961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6019506" y="-250109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rot="5400000">
                <a:off x="16019507" y="-223258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rot="5400000">
                <a:off x="16019508" y="-196406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rot="5400000">
                <a:off x="16019509" y="-169555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5400000">
                <a:off x="16019510" y="-142703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6019511" y="-115852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rot="5400000">
                <a:off x="16019512" y="-89001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rot="5400000">
                <a:off x="16019513" y="-621498"/>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16019514" y="-35298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5400000">
                <a:off x="16019515" y="-8447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5400000">
                <a:off x="16019516" y="18404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5400000">
                <a:off x="16019517" y="45255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16019518" y="72107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5400000">
                <a:off x="16019519" y="98958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5400000">
                <a:off x="16019520" y="125810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5400000">
                <a:off x="16019521" y="152661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5400000">
                <a:off x="16019522" y="179512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5400000">
                <a:off x="16019523" y="206364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rot="5400000">
                <a:off x="16019524" y="233215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rot="5400000">
                <a:off x="16019525" y="260067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rot="5400000">
                <a:off x="16019526" y="286918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rot="5400000">
                <a:off x="16019527" y="313769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rot="5400000">
                <a:off x="16019528" y="340621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5400000">
                <a:off x="16019549" y="-329211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221" name="Freeform: Shape 220"/>
          <p:cNvSpPr/>
          <p:nvPr/>
        </p:nvSpPr>
        <p:spPr>
          <a:xfrm>
            <a:off x="-33003" y="-24776"/>
            <a:ext cx="12225003" cy="6907498"/>
          </a:xfrm>
          <a:custGeom>
            <a:avLst/>
            <a:gdLst>
              <a:gd name="connsiteX0" fmla="*/ 599669 w 12212426"/>
              <a:gd name="connsiteY0" fmla="*/ 167513 h 6873584"/>
              <a:gd name="connsiteX1" fmla="*/ 200653 w 12212426"/>
              <a:gd name="connsiteY1" fmla="*/ 566529 h 6873584"/>
              <a:gd name="connsiteX2" fmla="*/ 200653 w 12212426"/>
              <a:gd name="connsiteY2" fmla="*/ 6291562 h 6873584"/>
              <a:gd name="connsiteX3" fmla="*/ 599669 w 12212426"/>
              <a:gd name="connsiteY3" fmla="*/ 6690578 h 6873584"/>
              <a:gd name="connsiteX4" fmla="*/ 11633342 w 12212426"/>
              <a:gd name="connsiteY4" fmla="*/ 6690578 h 6873584"/>
              <a:gd name="connsiteX5" fmla="*/ 12032358 w 12212426"/>
              <a:gd name="connsiteY5" fmla="*/ 6291562 h 6873584"/>
              <a:gd name="connsiteX6" fmla="*/ 12032358 w 12212426"/>
              <a:gd name="connsiteY6" fmla="*/ 566529 h 6873584"/>
              <a:gd name="connsiteX7" fmla="*/ 11633342 w 12212426"/>
              <a:gd name="connsiteY7" fmla="*/ 167513 h 6873584"/>
              <a:gd name="connsiteX8" fmla="*/ 0 w 12212426"/>
              <a:gd name="connsiteY8" fmla="*/ 0 h 6873584"/>
              <a:gd name="connsiteX9" fmla="*/ 12212426 w 12212426"/>
              <a:gd name="connsiteY9" fmla="*/ 0 h 6873584"/>
              <a:gd name="connsiteX10" fmla="*/ 12212426 w 12212426"/>
              <a:gd name="connsiteY10" fmla="*/ 6873584 h 6873584"/>
              <a:gd name="connsiteX11" fmla="*/ 0 w 12212426"/>
              <a:gd name="connsiteY11" fmla="*/ 6873584 h 687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12426" h="6873584">
                <a:moveTo>
                  <a:pt x="599669" y="167513"/>
                </a:moveTo>
                <a:cubicBezTo>
                  <a:pt x="379299" y="167513"/>
                  <a:pt x="200653" y="346159"/>
                  <a:pt x="200653" y="566529"/>
                </a:cubicBezTo>
                <a:lnTo>
                  <a:pt x="200653" y="6291562"/>
                </a:lnTo>
                <a:cubicBezTo>
                  <a:pt x="200653" y="6511932"/>
                  <a:pt x="379299" y="6690578"/>
                  <a:pt x="599669" y="6690578"/>
                </a:cubicBezTo>
                <a:lnTo>
                  <a:pt x="11633342" y="6690578"/>
                </a:lnTo>
                <a:cubicBezTo>
                  <a:pt x="11853712" y="6690578"/>
                  <a:pt x="12032358" y="6511932"/>
                  <a:pt x="12032358" y="6291562"/>
                </a:cubicBezTo>
                <a:lnTo>
                  <a:pt x="12032358" y="566529"/>
                </a:lnTo>
                <a:cubicBezTo>
                  <a:pt x="12032358" y="346159"/>
                  <a:pt x="11853712" y="167513"/>
                  <a:pt x="11633342" y="167513"/>
                </a:cubicBezTo>
                <a:close/>
                <a:moveTo>
                  <a:pt x="0" y="0"/>
                </a:moveTo>
                <a:lnTo>
                  <a:pt x="12212426" y="0"/>
                </a:lnTo>
                <a:lnTo>
                  <a:pt x="12212426" y="6873584"/>
                </a:lnTo>
                <a:lnTo>
                  <a:pt x="0" y="6873584"/>
                </a:lnTo>
                <a:close/>
              </a:path>
            </a:pathLst>
          </a:custGeom>
          <a:solidFill>
            <a:srgbClr val="B9D2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Rounded Corners 7"/>
          <p:cNvSpPr/>
          <p:nvPr/>
        </p:nvSpPr>
        <p:spPr>
          <a:xfrm>
            <a:off x="3078009" y="645566"/>
            <a:ext cx="6302877" cy="534309"/>
          </a:xfrm>
          <a:prstGeom prst="roundRect">
            <a:avLst>
              <a:gd name="adj" fmla="val 21775"/>
            </a:avLst>
          </a:prstGeom>
          <a:solidFill>
            <a:srgbClr val="C0D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Rounded Corners 125"/>
          <p:cNvSpPr/>
          <p:nvPr/>
        </p:nvSpPr>
        <p:spPr>
          <a:xfrm>
            <a:off x="2561244" y="1113090"/>
            <a:ext cx="6302877" cy="534309"/>
          </a:xfrm>
          <a:prstGeom prst="roundRect">
            <a:avLst>
              <a:gd name="adj" fmla="val 16667"/>
            </a:avLst>
          </a:prstGeom>
          <a:solidFill>
            <a:srgbClr val="C1C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2870197" y="843175"/>
            <a:ext cx="6175822" cy="584775"/>
          </a:xfrm>
          <a:prstGeom prst="rect">
            <a:avLst/>
          </a:prstGeom>
          <a:noFill/>
        </p:spPr>
        <p:txBody>
          <a:bodyPr wrap="square" rtlCol="0">
            <a:spAutoFit/>
          </a:bodyPr>
          <a:lstStyle/>
          <a:p>
            <a:pPr algn="ctr"/>
            <a:r>
              <a:rPr lang="en-US" sz="3200" u="sng" dirty="0" smtClean="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INTEGRATION MANAGEMENT</a:t>
            </a:r>
            <a:endParaRPr lang="en-US" sz="3200" u="sng" dirty="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127" name="Picture 126"/>
          <p:cNvPicPr>
            <a:picLocks noChangeAspect="1"/>
          </p:cNvPicPr>
          <p:nvPr/>
        </p:nvPicPr>
        <p:blipFill>
          <a:blip r:embed="rId1">
            <a:biLevel thresh="50000"/>
            <a:extLst>
              <a:ext uri="{28A0092B-C50C-407E-A947-70E740481C1C}">
                <a14:useLocalDpi xmlns:a14="http://schemas.microsoft.com/office/drawing/2010/main" val="0"/>
              </a:ext>
            </a:extLst>
          </a:blip>
          <a:stretch>
            <a:fillRect/>
          </a:stretch>
        </p:blipFill>
        <p:spPr>
          <a:xfrm flipH="1">
            <a:off x="9760618" y="256816"/>
            <a:ext cx="2141905" cy="2141905"/>
          </a:xfrm>
          <a:prstGeom prst="rect">
            <a:avLst/>
          </a:prstGeom>
        </p:spPr>
      </p:pic>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2387" b="96181" l="4472" r="96748">
                        <a14:foregroundMark x1="32927" y1="9785" x2="32927" y2="3819"/>
                        <a14:foregroundMark x1="85366" y1="42243" x2="86179" y2="77088"/>
                        <a14:foregroundMark x1="86179" y1="77088" x2="70732" y2="92840"/>
                        <a14:foregroundMark x1="70732" y1="92840" x2="62602" y2="87828"/>
                        <a14:foregroundMark x1="91463" y1="39618" x2="96748" y2="78043"/>
                        <a14:foregroundMark x1="30081" y1="10979" x2="38211" y2="8353"/>
                        <a14:foregroundMark x1="32114" y1="2625" x2="32114" y2="18616"/>
                        <a14:foregroundMark x1="4878" y1="52029" x2="11789" y2="63246"/>
                        <a14:foregroundMark x1="73171" y1="96181" x2="73171" y2="95465"/>
                        <a14:foregroundMark x1="26016" y1="24821" x2="19512" y2="35561"/>
                        <a14:foregroundMark x1="19106" y1="35561" x2="19106" y2="35561"/>
                        <a14:foregroundMark x1="19106" y1="35561" x2="19106" y2="35561"/>
                        <a14:foregroundMark x1="10976" y1="50597" x2="23577" y2="32458"/>
                        <a14:foregroundMark x1="36992" y1="15036" x2="54065" y2="50835"/>
                        <a14:foregroundMark x1="8130" y1="54893" x2="12602" y2="47971"/>
                      </a14:backgroundRemoval>
                    </a14:imgEffect>
                  </a14:imgLayer>
                </a14:imgProps>
              </a:ext>
              <a:ext uri="{28A0092B-C50C-407E-A947-70E740481C1C}">
                <a14:useLocalDpi xmlns:a14="http://schemas.microsoft.com/office/drawing/2010/main" val="0"/>
              </a:ext>
            </a:extLst>
          </a:blip>
          <a:stretch>
            <a:fillRect/>
          </a:stretch>
        </p:blipFill>
        <p:spPr>
          <a:xfrm flipH="1">
            <a:off x="423357" y="-24776"/>
            <a:ext cx="1562180" cy="2660787"/>
          </a:xfrm>
          <a:prstGeom prst="rect">
            <a:avLst/>
          </a:prstGeom>
          <a:effectLst>
            <a:outerShdw blurRad="50800" dist="38100" dir="2700000" algn="tl" rotWithShape="0">
              <a:prstClr val="black">
                <a:alpha val="48000"/>
              </a:prstClr>
            </a:outerShdw>
          </a:effectLst>
        </p:spPr>
      </p:pic>
      <p:pic>
        <p:nvPicPr>
          <p:cNvPr id="128" name="Picture 1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4150" y="3506841"/>
            <a:ext cx="2164143" cy="2885524"/>
          </a:xfrm>
          <a:prstGeom prst="rect">
            <a:avLst/>
          </a:prstGeom>
          <a:effectLst>
            <a:outerShdw blurRad="50800" dist="38100" dir="2700000" algn="tl" rotWithShape="0">
              <a:prstClr val="black">
                <a:alpha val="40000"/>
              </a:prstClr>
            </a:outerShdw>
          </a:effectLst>
        </p:spPr>
      </p:pic>
      <p:pic>
        <p:nvPicPr>
          <p:cNvPr id="129" name="Picture 128"/>
          <p:cNvPicPr>
            <a:picLocks noChangeAspect="1"/>
          </p:cNvPicPr>
          <p:nvPr/>
        </p:nvPicPr>
        <p:blipFill>
          <a:blip r:embed="rId1" cstate="print">
            <a:biLevel thresh="50000"/>
            <a:extLst>
              <a:ext uri="{28A0092B-C50C-407E-A947-70E740481C1C}">
                <a14:useLocalDpi xmlns:a14="http://schemas.microsoft.com/office/drawing/2010/main" val="0"/>
              </a:ext>
            </a:extLst>
          </a:blip>
          <a:stretch>
            <a:fillRect/>
          </a:stretch>
        </p:blipFill>
        <p:spPr>
          <a:xfrm rot="10800000" flipH="1">
            <a:off x="417644" y="4922479"/>
            <a:ext cx="1505324" cy="1505324"/>
          </a:xfrm>
          <a:prstGeom prst="rect">
            <a:avLst/>
          </a:prstGeom>
        </p:spPr>
      </p:pic>
      <p:grpSp>
        <p:nvGrpSpPr>
          <p:cNvPr id="123" name="Group 122"/>
          <p:cNvGrpSpPr/>
          <p:nvPr/>
        </p:nvGrpSpPr>
        <p:grpSpPr>
          <a:xfrm>
            <a:off x="-700241" y="-1"/>
            <a:ext cx="468418" cy="3456544"/>
            <a:chOff x="-700241" y="-1"/>
            <a:chExt cx="468418" cy="3456544"/>
          </a:xfrm>
        </p:grpSpPr>
        <p:sp>
          <p:nvSpPr>
            <p:cNvPr id="124" name="Rectangle 123"/>
            <p:cNvSpPr/>
            <p:nvPr/>
          </p:nvSpPr>
          <p:spPr>
            <a:xfrm>
              <a:off x="-695459" y="-1"/>
              <a:ext cx="463636" cy="601329"/>
            </a:xfrm>
            <a:prstGeom prst="rect">
              <a:avLst/>
            </a:prstGeom>
            <a:solidFill>
              <a:srgbClr val="8BA9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696256" y="597008"/>
              <a:ext cx="463636" cy="541355"/>
            </a:xfrm>
            <a:prstGeom prst="rect">
              <a:avLst/>
            </a:prstGeom>
            <a:solidFill>
              <a:srgbClr val="C8D9E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697053" y="1138363"/>
              <a:ext cx="463636" cy="463636"/>
            </a:xfrm>
            <a:prstGeom prst="rect">
              <a:avLst/>
            </a:prstGeom>
            <a:solidFill>
              <a:srgbClr val="B9D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697850" y="1601999"/>
              <a:ext cx="463636" cy="463636"/>
            </a:xfrm>
            <a:prstGeom prst="rect">
              <a:avLst/>
            </a:prstGeom>
            <a:solidFill>
              <a:srgbClr val="C1C6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698647" y="2065635"/>
              <a:ext cx="463636" cy="463636"/>
            </a:xfrm>
            <a:prstGeom prst="rect">
              <a:avLst/>
            </a:prstGeom>
            <a:solidFill>
              <a:srgbClr val="CDEA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699444" y="2529271"/>
              <a:ext cx="463636" cy="46363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700241" y="2992907"/>
              <a:ext cx="463636" cy="46363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What Is Project Integration Management? How to Implement I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512" y="2065635"/>
            <a:ext cx="6572250" cy="3810000"/>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Connector 134"/>
          <p:cNvCxnSpPr/>
          <p:nvPr/>
        </p:nvCxnSpPr>
        <p:spPr>
          <a:xfrm rot="5400000">
            <a:off x="6231859" y="-5627241"/>
            <a:ext cx="0" cy="12224924"/>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5400000">
            <a:off x="6384259" y="-5474841"/>
            <a:ext cx="0" cy="12224924"/>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right)">
                                          <p:cBhvr>
                                            <p:cTn id="7" dur="500"/>
                                            <p:tgtEl>
                                              <p:spTgt spid="1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 presetClass="entr" presetSubtype="1" fill="hold" grpId="0" nodeType="withEffect" p14:presetBounceEnd="54000">
                                      <p:stCondLst>
                                        <p:cond delay="250"/>
                                      </p:stCondLst>
                                      <p:iterate type="lt">
                                        <p:tmPct val="10000"/>
                                      </p:iterate>
                                      <p:childTnLst>
                                        <p:set>
                                          <p:cBhvr>
                                            <p:cTn id="12" dur="1" fill="hold">
                                              <p:stCondLst>
                                                <p:cond delay="0"/>
                                              </p:stCondLst>
                                            </p:cTn>
                                            <p:tgtEl>
                                              <p:spTgt spid="74"/>
                                            </p:tgtEl>
                                            <p:attrNameLst>
                                              <p:attrName>style.visibility</p:attrName>
                                            </p:attrNameLst>
                                          </p:cBhvr>
                                          <p:to>
                                            <p:strVal val="visible"/>
                                          </p:to>
                                        </p:set>
                                        <p:anim calcmode="lin" valueType="num" p14:bounceEnd="54000">
                                          <p:cBhvr additive="base">
                                            <p:cTn id="13" dur="1000" fill="hold"/>
                                            <p:tgtEl>
                                              <p:spTgt spid="74"/>
                                            </p:tgtEl>
                                            <p:attrNameLst>
                                              <p:attrName>ppt_x</p:attrName>
                                            </p:attrNameLst>
                                          </p:cBhvr>
                                          <p:tavLst>
                                            <p:tav tm="0">
                                              <p:val>
                                                <p:strVal val="#ppt_x"/>
                                              </p:val>
                                            </p:tav>
                                            <p:tav tm="100000">
                                              <p:val>
                                                <p:strVal val="#ppt_x"/>
                                              </p:val>
                                            </p:tav>
                                          </p:tavLst>
                                        </p:anim>
                                        <p:anim calcmode="lin" valueType="num" p14:bounceEnd="54000">
                                          <p:cBhvr additive="base">
                                            <p:cTn id="14" dur="1000" fill="hold"/>
                                            <p:tgtEl>
                                              <p:spTgt spid="74"/>
                                            </p:tgtEl>
                                            <p:attrNameLst>
                                              <p:attrName>ppt_y</p:attrName>
                                            </p:attrNameLst>
                                          </p:cBhvr>
                                          <p:tavLst>
                                            <p:tav tm="0">
                                              <p:val>
                                                <p:strVal val="0-#ppt_h/2"/>
                                              </p:val>
                                            </p:tav>
                                            <p:tav tm="100000">
                                              <p:val>
                                                <p:strVal val="#ppt_y"/>
                                              </p:val>
                                            </p:tav>
                                          </p:tavLst>
                                        </p:anim>
                                      </p:childTnLst>
                                    </p:cTn>
                                  </p:par>
                                </p:childTnLst>
                              </p:cTn>
                            </p:par>
                            <p:par>
                              <p:cTn id="15" fill="hold">
                                <p:stCondLst>
                                  <p:cond delay="3349"/>
                                </p:stCondLst>
                                <p:childTnLst>
                                  <p:par>
                                    <p:cTn id="16" presetID="2" presetClass="entr" presetSubtype="1" fill="hold" nodeType="afterEffect" p14:presetBounceEnd="54000">
                                      <p:stCondLst>
                                        <p:cond delay="0"/>
                                      </p:stCondLst>
                                      <p:iterate type="lt">
                                        <p:tmPct val="10000"/>
                                      </p:iterate>
                                      <p:childTnLst>
                                        <p:set>
                                          <p:cBhvr>
                                            <p:cTn id="17" dur="1" fill="hold">
                                              <p:stCondLst>
                                                <p:cond delay="0"/>
                                              </p:stCondLst>
                                            </p:cTn>
                                            <p:tgtEl>
                                              <p:spTgt spid="10"/>
                                            </p:tgtEl>
                                            <p:attrNameLst>
                                              <p:attrName>style.visibility</p:attrName>
                                            </p:attrNameLst>
                                          </p:cBhvr>
                                          <p:to>
                                            <p:strVal val="visible"/>
                                          </p:to>
                                        </p:set>
                                        <p:anim calcmode="lin" valueType="num" p14:bounceEnd="54000">
                                          <p:cBhvr additive="base">
                                            <p:cTn id="18" dur="1000" fill="hold"/>
                                            <p:tgtEl>
                                              <p:spTgt spid="10"/>
                                            </p:tgtEl>
                                            <p:attrNameLst>
                                              <p:attrName>ppt_x</p:attrName>
                                            </p:attrNameLst>
                                          </p:cBhvr>
                                          <p:tavLst>
                                            <p:tav tm="0">
                                              <p:val>
                                                <p:strVal val="#ppt_x"/>
                                              </p:val>
                                            </p:tav>
                                            <p:tav tm="100000">
                                              <p:val>
                                                <p:strVal val="#ppt_x"/>
                                              </p:val>
                                            </p:tav>
                                          </p:tavLst>
                                        </p:anim>
                                        <p:anim calcmode="lin" valueType="num" p14:bounceEnd="54000">
                                          <p:cBhvr additive="base">
                                            <p:cTn id="19" dur="1000" fill="hold"/>
                                            <p:tgtEl>
                                              <p:spTgt spid="10"/>
                                            </p:tgtEl>
                                            <p:attrNameLst>
                                              <p:attrName>ppt_y</p:attrName>
                                            </p:attrNameLst>
                                          </p:cBhvr>
                                          <p:tavLst>
                                            <p:tav tm="0">
                                              <p:val>
                                                <p:strVal val="0-#ppt_h/2"/>
                                              </p:val>
                                            </p:tav>
                                            <p:tav tm="100000">
                                              <p:val>
                                                <p:strVal val="#ppt_y"/>
                                              </p:val>
                                            </p:tav>
                                          </p:tavLst>
                                        </p:anim>
                                      </p:childTnLst>
                                    </p:cTn>
                                  </p:par>
                                  <p:par>
                                    <p:cTn id="20" presetID="32" presetClass="emph" presetSubtype="0" repeatCount="indefinite" fill="remove" nodeType="withEffect">
                                      <p:stCondLst>
                                        <p:cond delay="0"/>
                                      </p:stCondLst>
                                      <p:iterate type="lt">
                                        <p:tmPct val="0"/>
                                      </p:iterate>
                                      <p:childTnLst>
                                        <p:animRot by="120000">
                                          <p:cBhvr>
                                            <p:cTn id="21" dur="300" fill="hold">
                                              <p:stCondLst>
                                                <p:cond delay="0"/>
                                              </p:stCondLst>
                                            </p:cTn>
                                            <p:tgtEl>
                                              <p:spTgt spid="10"/>
                                            </p:tgtEl>
                                            <p:attrNameLst>
                                              <p:attrName>r</p:attrName>
                                            </p:attrNameLst>
                                          </p:cBhvr>
                                        </p:animRot>
                                        <p:animRot by="-240000">
                                          <p:cBhvr>
                                            <p:cTn id="22" dur="600" fill="hold">
                                              <p:stCondLst>
                                                <p:cond delay="600"/>
                                              </p:stCondLst>
                                            </p:cTn>
                                            <p:tgtEl>
                                              <p:spTgt spid="10"/>
                                            </p:tgtEl>
                                            <p:attrNameLst>
                                              <p:attrName>r</p:attrName>
                                            </p:attrNameLst>
                                          </p:cBhvr>
                                        </p:animRot>
                                        <p:animRot by="240000">
                                          <p:cBhvr>
                                            <p:cTn id="23" dur="600" fill="hold">
                                              <p:stCondLst>
                                                <p:cond delay="1200"/>
                                              </p:stCondLst>
                                            </p:cTn>
                                            <p:tgtEl>
                                              <p:spTgt spid="10"/>
                                            </p:tgtEl>
                                            <p:attrNameLst>
                                              <p:attrName>r</p:attrName>
                                            </p:attrNameLst>
                                          </p:cBhvr>
                                        </p:animRot>
                                        <p:animRot by="-240000">
                                          <p:cBhvr>
                                            <p:cTn id="24" dur="600" fill="hold">
                                              <p:stCondLst>
                                                <p:cond delay="1800"/>
                                              </p:stCondLst>
                                            </p:cTn>
                                            <p:tgtEl>
                                              <p:spTgt spid="10"/>
                                            </p:tgtEl>
                                            <p:attrNameLst>
                                              <p:attrName>r</p:attrName>
                                            </p:attrNameLst>
                                          </p:cBhvr>
                                        </p:animRot>
                                        <p:animRot by="120000">
                                          <p:cBhvr>
                                            <p:cTn id="25" dur="600" fill="hold">
                                              <p:stCondLst>
                                                <p:cond delay="2400"/>
                                              </p:stCondLst>
                                            </p:cTn>
                                            <p:tgtEl>
                                              <p:spTgt spid="10"/>
                                            </p:tgtEl>
                                            <p:attrNameLst>
                                              <p:attrName>r</p:attrName>
                                            </p:attrNameLst>
                                          </p:cBhvr>
                                        </p:animRot>
                                      </p:childTnLst>
                                    </p:cTn>
                                  </p:par>
                                  <p:par>
                                    <p:cTn id="26" presetID="2" presetClass="entr" presetSubtype="4" fill="hold" nodeType="withEffect" p14:presetBounceEnd="54000">
                                      <p:stCondLst>
                                        <p:cond delay="0"/>
                                      </p:stCondLst>
                                      <p:iterate type="lt">
                                        <p:tmPct val="10000"/>
                                      </p:iterate>
                                      <p:childTnLst>
                                        <p:set>
                                          <p:cBhvr>
                                            <p:cTn id="27" dur="1" fill="hold">
                                              <p:stCondLst>
                                                <p:cond delay="0"/>
                                              </p:stCondLst>
                                            </p:cTn>
                                            <p:tgtEl>
                                              <p:spTgt spid="128"/>
                                            </p:tgtEl>
                                            <p:attrNameLst>
                                              <p:attrName>style.visibility</p:attrName>
                                            </p:attrNameLst>
                                          </p:cBhvr>
                                          <p:to>
                                            <p:strVal val="visible"/>
                                          </p:to>
                                        </p:set>
                                        <p:anim calcmode="lin" valueType="num" p14:bounceEnd="54000">
                                          <p:cBhvr additive="base">
                                            <p:cTn id="28" dur="1000" fill="hold"/>
                                            <p:tgtEl>
                                              <p:spTgt spid="128"/>
                                            </p:tgtEl>
                                            <p:attrNameLst>
                                              <p:attrName>ppt_x</p:attrName>
                                            </p:attrNameLst>
                                          </p:cBhvr>
                                          <p:tavLst>
                                            <p:tav tm="0">
                                              <p:val>
                                                <p:strVal val="#ppt_x"/>
                                              </p:val>
                                            </p:tav>
                                            <p:tav tm="100000">
                                              <p:val>
                                                <p:strVal val="#ppt_x"/>
                                              </p:val>
                                            </p:tav>
                                          </p:tavLst>
                                        </p:anim>
                                        <p:anim calcmode="lin" valueType="num" p14:bounceEnd="54000">
                                          <p:cBhvr additive="base">
                                            <p:cTn id="29" dur="1000" fill="hold"/>
                                            <p:tgtEl>
                                              <p:spTgt spid="128"/>
                                            </p:tgtEl>
                                            <p:attrNameLst>
                                              <p:attrName>ppt_y</p:attrName>
                                            </p:attrNameLst>
                                          </p:cBhvr>
                                          <p:tavLst>
                                            <p:tav tm="0">
                                              <p:val>
                                                <p:strVal val="1+#ppt_h/2"/>
                                              </p:val>
                                            </p:tav>
                                            <p:tav tm="100000">
                                              <p:val>
                                                <p:strVal val="#ppt_y"/>
                                              </p:val>
                                            </p:tav>
                                          </p:tavLst>
                                        </p:anim>
                                      </p:childTnLst>
                                    </p:cTn>
                                  </p:par>
                                  <p:par>
                                    <p:cTn id="30" presetID="32" presetClass="emph" presetSubtype="0" repeatCount="indefinite" fill="remove" nodeType="withEffect">
                                      <p:stCondLst>
                                        <p:cond delay="250"/>
                                      </p:stCondLst>
                                      <p:iterate type="lt">
                                        <p:tmPct val="0"/>
                                      </p:iterate>
                                      <p:childTnLst>
                                        <p:animRot by="120000">
                                          <p:cBhvr>
                                            <p:cTn id="31" dur="300" fill="hold">
                                              <p:stCondLst>
                                                <p:cond delay="0"/>
                                              </p:stCondLst>
                                            </p:cTn>
                                            <p:tgtEl>
                                              <p:spTgt spid="128"/>
                                            </p:tgtEl>
                                            <p:attrNameLst>
                                              <p:attrName>r</p:attrName>
                                            </p:attrNameLst>
                                          </p:cBhvr>
                                        </p:animRot>
                                        <p:animRot by="-240000">
                                          <p:cBhvr>
                                            <p:cTn id="32" dur="600" fill="hold">
                                              <p:stCondLst>
                                                <p:cond delay="600"/>
                                              </p:stCondLst>
                                            </p:cTn>
                                            <p:tgtEl>
                                              <p:spTgt spid="128"/>
                                            </p:tgtEl>
                                            <p:attrNameLst>
                                              <p:attrName>r</p:attrName>
                                            </p:attrNameLst>
                                          </p:cBhvr>
                                        </p:animRot>
                                        <p:animRot by="240000">
                                          <p:cBhvr>
                                            <p:cTn id="33" dur="600" fill="hold">
                                              <p:stCondLst>
                                                <p:cond delay="1200"/>
                                              </p:stCondLst>
                                            </p:cTn>
                                            <p:tgtEl>
                                              <p:spTgt spid="128"/>
                                            </p:tgtEl>
                                            <p:attrNameLst>
                                              <p:attrName>r</p:attrName>
                                            </p:attrNameLst>
                                          </p:cBhvr>
                                        </p:animRot>
                                        <p:animRot by="-240000">
                                          <p:cBhvr>
                                            <p:cTn id="34" dur="600" fill="hold">
                                              <p:stCondLst>
                                                <p:cond delay="1800"/>
                                              </p:stCondLst>
                                            </p:cTn>
                                            <p:tgtEl>
                                              <p:spTgt spid="128"/>
                                            </p:tgtEl>
                                            <p:attrNameLst>
                                              <p:attrName>r</p:attrName>
                                            </p:attrNameLst>
                                          </p:cBhvr>
                                        </p:animRot>
                                        <p:animRot by="120000">
                                          <p:cBhvr>
                                            <p:cTn id="35" dur="600" fill="hold">
                                              <p:stCondLst>
                                                <p:cond delay="2400"/>
                                              </p:stCondLst>
                                            </p:cTn>
                                            <p:tgtEl>
                                              <p:spTgt spid="128"/>
                                            </p:tgtEl>
                                            <p:attrNameLst>
                                              <p:attrName>r</p:attrName>
                                            </p:attrNameLst>
                                          </p:cBhvr>
                                        </p:animRot>
                                      </p:childTnLst>
                                    </p:cTn>
                                  </p:par>
                                  <p:par>
                                    <p:cTn id="36" presetID="10" presetClass="entr" presetSubtype="0" fill="hold" nodeType="withEffect">
                                      <p:stCondLst>
                                        <p:cond delay="1000"/>
                                      </p:stCondLst>
                                      <p:childTnLst>
                                        <p:set>
                                          <p:cBhvr>
                                            <p:cTn id="37" dur="1" fill="hold">
                                              <p:stCondLst>
                                                <p:cond delay="0"/>
                                              </p:stCondLst>
                                            </p:cTn>
                                            <p:tgtEl>
                                              <p:spTgt spid="129"/>
                                            </p:tgtEl>
                                            <p:attrNameLst>
                                              <p:attrName>style.visibility</p:attrName>
                                            </p:attrNameLst>
                                          </p:cBhvr>
                                          <p:to>
                                            <p:strVal val="visible"/>
                                          </p:to>
                                        </p:set>
                                        <p:animEffect transition="in" filter="fade">
                                          <p:cBhvr>
                                            <p:cTn id="38" dur="1000"/>
                                            <p:tgtEl>
                                              <p:spTgt spid="129"/>
                                            </p:tgtEl>
                                          </p:cBhvr>
                                        </p:animEffect>
                                      </p:childTnLst>
                                    </p:cTn>
                                  </p:par>
                                  <p:par>
                                    <p:cTn id="39" presetID="10" presetClass="entr" presetSubtype="0" fill="hold" nodeType="withEffect">
                                      <p:stCondLst>
                                        <p:cond delay="1000"/>
                                      </p:stCondLst>
                                      <p:childTnLst>
                                        <p:set>
                                          <p:cBhvr>
                                            <p:cTn id="40" dur="1" fill="hold">
                                              <p:stCondLst>
                                                <p:cond delay="0"/>
                                              </p:stCondLst>
                                            </p:cTn>
                                            <p:tgtEl>
                                              <p:spTgt spid="127"/>
                                            </p:tgtEl>
                                            <p:attrNameLst>
                                              <p:attrName>style.visibility</p:attrName>
                                            </p:attrNameLst>
                                          </p:cBhvr>
                                          <p:to>
                                            <p:strVal val="visible"/>
                                          </p:to>
                                        </p:set>
                                        <p:animEffect transition="in" filter="fade">
                                          <p:cBhvr>
                                            <p:cTn id="41" dur="1000"/>
                                            <p:tgtEl>
                                              <p:spTgt spid="127"/>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026"/>
                                            </p:tgtEl>
                                            <p:attrNameLst>
                                              <p:attrName>style.visibility</p:attrName>
                                            </p:attrNameLst>
                                          </p:cBhvr>
                                          <p:to>
                                            <p:strVal val="visible"/>
                                          </p:to>
                                        </p:set>
                                        <p:anim calcmode="lin" valueType="num">
                                          <p:cBhvr>
                                            <p:cTn id="46" dur="500" fill="hold"/>
                                            <p:tgtEl>
                                              <p:spTgt spid="1026"/>
                                            </p:tgtEl>
                                            <p:attrNameLst>
                                              <p:attrName>ppt_w</p:attrName>
                                            </p:attrNameLst>
                                          </p:cBhvr>
                                          <p:tavLst>
                                            <p:tav tm="0">
                                              <p:val>
                                                <p:fltVal val="0"/>
                                              </p:val>
                                            </p:tav>
                                            <p:tav tm="100000">
                                              <p:val>
                                                <p:strVal val="#ppt_w"/>
                                              </p:val>
                                            </p:tav>
                                          </p:tavLst>
                                        </p:anim>
                                        <p:anim calcmode="lin" valueType="num">
                                          <p:cBhvr>
                                            <p:cTn id="47" dur="500" fill="hold"/>
                                            <p:tgtEl>
                                              <p:spTgt spid="1026"/>
                                            </p:tgtEl>
                                            <p:attrNameLst>
                                              <p:attrName>ppt_h</p:attrName>
                                            </p:attrNameLst>
                                          </p:cBhvr>
                                          <p:tavLst>
                                            <p:tav tm="0">
                                              <p:val>
                                                <p:fltVal val="0"/>
                                              </p:val>
                                            </p:tav>
                                            <p:tav tm="100000">
                                              <p:val>
                                                <p:strVal val="#ppt_h"/>
                                              </p:val>
                                            </p:tav>
                                          </p:tavLst>
                                        </p:anim>
                                        <p:animEffect transition="in" filter="fade">
                                          <p:cBhvr>
                                            <p:cTn id="4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26" grpId="0" bldLvl="0" animBg="1"/>
          <p:bldP spid="7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right)">
                                          <p:cBhvr>
                                            <p:cTn id="7" dur="500"/>
                                            <p:tgtEl>
                                              <p:spTgt spid="1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 presetClass="entr" presetSubtype="1" fill="hold" grpId="0" nodeType="withEffect">
                                      <p:stCondLst>
                                        <p:cond delay="250"/>
                                      </p:stCondLst>
                                      <p:iterate type="lt">
                                        <p:tmPct val="10000"/>
                                      </p:iterate>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1000" fill="hold"/>
                                            <p:tgtEl>
                                              <p:spTgt spid="74"/>
                                            </p:tgtEl>
                                            <p:attrNameLst>
                                              <p:attrName>ppt_x</p:attrName>
                                            </p:attrNameLst>
                                          </p:cBhvr>
                                          <p:tavLst>
                                            <p:tav tm="0">
                                              <p:val>
                                                <p:strVal val="#ppt_x"/>
                                              </p:val>
                                            </p:tav>
                                            <p:tav tm="100000">
                                              <p:val>
                                                <p:strVal val="#ppt_x"/>
                                              </p:val>
                                            </p:tav>
                                          </p:tavLst>
                                        </p:anim>
                                        <p:anim calcmode="lin" valueType="num">
                                          <p:cBhvr additive="base">
                                            <p:cTn id="14" dur="1000" fill="hold"/>
                                            <p:tgtEl>
                                              <p:spTgt spid="74"/>
                                            </p:tgtEl>
                                            <p:attrNameLst>
                                              <p:attrName>ppt_y</p:attrName>
                                            </p:attrNameLst>
                                          </p:cBhvr>
                                          <p:tavLst>
                                            <p:tav tm="0">
                                              <p:val>
                                                <p:strVal val="0-#ppt_h/2"/>
                                              </p:val>
                                            </p:tav>
                                            <p:tav tm="100000">
                                              <p:val>
                                                <p:strVal val="#ppt_y"/>
                                              </p:val>
                                            </p:tav>
                                          </p:tavLst>
                                        </p:anim>
                                      </p:childTnLst>
                                    </p:cTn>
                                  </p:par>
                                </p:childTnLst>
                              </p:cTn>
                            </p:par>
                            <p:par>
                              <p:cTn id="15" fill="hold">
                                <p:stCondLst>
                                  <p:cond delay="3349"/>
                                </p:stCondLst>
                                <p:childTnLst>
                                  <p:par>
                                    <p:cTn id="16" presetID="2" presetClass="entr" presetSubtype="1" fill="hold" nodeType="afterEffect">
                                      <p:stCondLst>
                                        <p:cond delay="0"/>
                                      </p:stCondLst>
                                      <p:iterate type="lt">
                                        <p:tmPct val="10000"/>
                                      </p:iterate>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1000" fill="hold"/>
                                            <p:tgtEl>
                                              <p:spTgt spid="10"/>
                                            </p:tgtEl>
                                            <p:attrNameLst>
                                              <p:attrName>ppt_x</p:attrName>
                                            </p:attrNameLst>
                                          </p:cBhvr>
                                          <p:tavLst>
                                            <p:tav tm="0">
                                              <p:val>
                                                <p:strVal val="#ppt_x"/>
                                              </p:val>
                                            </p:tav>
                                            <p:tav tm="100000">
                                              <p:val>
                                                <p:strVal val="#ppt_x"/>
                                              </p:val>
                                            </p:tav>
                                          </p:tavLst>
                                        </p:anim>
                                        <p:anim calcmode="lin" valueType="num">
                                          <p:cBhvr additive="base">
                                            <p:cTn id="19" dur="1000" fill="hold"/>
                                            <p:tgtEl>
                                              <p:spTgt spid="10"/>
                                            </p:tgtEl>
                                            <p:attrNameLst>
                                              <p:attrName>ppt_y</p:attrName>
                                            </p:attrNameLst>
                                          </p:cBhvr>
                                          <p:tavLst>
                                            <p:tav tm="0">
                                              <p:val>
                                                <p:strVal val="0-#ppt_h/2"/>
                                              </p:val>
                                            </p:tav>
                                            <p:tav tm="100000">
                                              <p:val>
                                                <p:strVal val="#ppt_y"/>
                                              </p:val>
                                            </p:tav>
                                          </p:tavLst>
                                        </p:anim>
                                      </p:childTnLst>
                                    </p:cTn>
                                  </p:par>
                                  <p:par>
                                    <p:cTn id="20" presetID="32" presetClass="emph" presetSubtype="0" repeatCount="indefinite" fill="remove" nodeType="withEffect">
                                      <p:stCondLst>
                                        <p:cond delay="0"/>
                                      </p:stCondLst>
                                      <p:iterate type="lt">
                                        <p:tmPct val="0"/>
                                      </p:iterate>
                                      <p:childTnLst>
                                        <p:animRot by="120000">
                                          <p:cBhvr>
                                            <p:cTn id="21" dur="300" fill="hold">
                                              <p:stCondLst>
                                                <p:cond delay="0"/>
                                              </p:stCondLst>
                                            </p:cTn>
                                            <p:tgtEl>
                                              <p:spTgt spid="10"/>
                                            </p:tgtEl>
                                            <p:attrNameLst>
                                              <p:attrName>r</p:attrName>
                                            </p:attrNameLst>
                                          </p:cBhvr>
                                        </p:animRot>
                                        <p:animRot by="-240000">
                                          <p:cBhvr>
                                            <p:cTn id="22" dur="600" fill="hold">
                                              <p:stCondLst>
                                                <p:cond delay="600"/>
                                              </p:stCondLst>
                                            </p:cTn>
                                            <p:tgtEl>
                                              <p:spTgt spid="10"/>
                                            </p:tgtEl>
                                            <p:attrNameLst>
                                              <p:attrName>r</p:attrName>
                                            </p:attrNameLst>
                                          </p:cBhvr>
                                        </p:animRot>
                                        <p:animRot by="240000">
                                          <p:cBhvr>
                                            <p:cTn id="23" dur="600" fill="hold">
                                              <p:stCondLst>
                                                <p:cond delay="1200"/>
                                              </p:stCondLst>
                                            </p:cTn>
                                            <p:tgtEl>
                                              <p:spTgt spid="10"/>
                                            </p:tgtEl>
                                            <p:attrNameLst>
                                              <p:attrName>r</p:attrName>
                                            </p:attrNameLst>
                                          </p:cBhvr>
                                        </p:animRot>
                                        <p:animRot by="-240000">
                                          <p:cBhvr>
                                            <p:cTn id="24" dur="600" fill="hold">
                                              <p:stCondLst>
                                                <p:cond delay="1800"/>
                                              </p:stCondLst>
                                            </p:cTn>
                                            <p:tgtEl>
                                              <p:spTgt spid="10"/>
                                            </p:tgtEl>
                                            <p:attrNameLst>
                                              <p:attrName>r</p:attrName>
                                            </p:attrNameLst>
                                          </p:cBhvr>
                                        </p:animRot>
                                        <p:animRot by="120000">
                                          <p:cBhvr>
                                            <p:cTn id="25" dur="600" fill="hold">
                                              <p:stCondLst>
                                                <p:cond delay="2400"/>
                                              </p:stCondLst>
                                            </p:cTn>
                                            <p:tgtEl>
                                              <p:spTgt spid="10"/>
                                            </p:tgtEl>
                                            <p:attrNameLst>
                                              <p:attrName>r</p:attrName>
                                            </p:attrNameLst>
                                          </p:cBhvr>
                                        </p:animRot>
                                      </p:childTnLst>
                                    </p:cTn>
                                  </p:par>
                                  <p:par>
                                    <p:cTn id="26" presetID="2" presetClass="entr" presetSubtype="4" fill="hold" nodeType="withEffect">
                                      <p:stCondLst>
                                        <p:cond delay="0"/>
                                      </p:stCondLst>
                                      <p:iterate type="lt">
                                        <p:tmPct val="10000"/>
                                      </p:iterate>
                                      <p:childTnLst>
                                        <p:set>
                                          <p:cBhvr>
                                            <p:cTn id="27" dur="1" fill="hold">
                                              <p:stCondLst>
                                                <p:cond delay="0"/>
                                              </p:stCondLst>
                                            </p:cTn>
                                            <p:tgtEl>
                                              <p:spTgt spid="128"/>
                                            </p:tgtEl>
                                            <p:attrNameLst>
                                              <p:attrName>style.visibility</p:attrName>
                                            </p:attrNameLst>
                                          </p:cBhvr>
                                          <p:to>
                                            <p:strVal val="visible"/>
                                          </p:to>
                                        </p:set>
                                        <p:anim calcmode="lin" valueType="num">
                                          <p:cBhvr additive="base">
                                            <p:cTn id="28" dur="1000" fill="hold"/>
                                            <p:tgtEl>
                                              <p:spTgt spid="128"/>
                                            </p:tgtEl>
                                            <p:attrNameLst>
                                              <p:attrName>ppt_x</p:attrName>
                                            </p:attrNameLst>
                                          </p:cBhvr>
                                          <p:tavLst>
                                            <p:tav tm="0">
                                              <p:val>
                                                <p:strVal val="#ppt_x"/>
                                              </p:val>
                                            </p:tav>
                                            <p:tav tm="100000">
                                              <p:val>
                                                <p:strVal val="#ppt_x"/>
                                              </p:val>
                                            </p:tav>
                                          </p:tavLst>
                                        </p:anim>
                                        <p:anim calcmode="lin" valueType="num">
                                          <p:cBhvr additive="base">
                                            <p:cTn id="29" dur="1000" fill="hold"/>
                                            <p:tgtEl>
                                              <p:spTgt spid="128"/>
                                            </p:tgtEl>
                                            <p:attrNameLst>
                                              <p:attrName>ppt_y</p:attrName>
                                            </p:attrNameLst>
                                          </p:cBhvr>
                                          <p:tavLst>
                                            <p:tav tm="0">
                                              <p:val>
                                                <p:strVal val="1+#ppt_h/2"/>
                                              </p:val>
                                            </p:tav>
                                            <p:tav tm="100000">
                                              <p:val>
                                                <p:strVal val="#ppt_y"/>
                                              </p:val>
                                            </p:tav>
                                          </p:tavLst>
                                        </p:anim>
                                      </p:childTnLst>
                                    </p:cTn>
                                  </p:par>
                                  <p:par>
                                    <p:cTn id="30" presetID="32" presetClass="emph" presetSubtype="0" repeatCount="indefinite" fill="remove" nodeType="withEffect">
                                      <p:stCondLst>
                                        <p:cond delay="250"/>
                                      </p:stCondLst>
                                      <p:iterate type="lt">
                                        <p:tmPct val="0"/>
                                      </p:iterate>
                                      <p:childTnLst>
                                        <p:animRot by="120000">
                                          <p:cBhvr>
                                            <p:cTn id="31" dur="300" fill="hold">
                                              <p:stCondLst>
                                                <p:cond delay="0"/>
                                              </p:stCondLst>
                                            </p:cTn>
                                            <p:tgtEl>
                                              <p:spTgt spid="128"/>
                                            </p:tgtEl>
                                            <p:attrNameLst>
                                              <p:attrName>r</p:attrName>
                                            </p:attrNameLst>
                                          </p:cBhvr>
                                        </p:animRot>
                                        <p:animRot by="-240000">
                                          <p:cBhvr>
                                            <p:cTn id="32" dur="600" fill="hold">
                                              <p:stCondLst>
                                                <p:cond delay="600"/>
                                              </p:stCondLst>
                                            </p:cTn>
                                            <p:tgtEl>
                                              <p:spTgt spid="128"/>
                                            </p:tgtEl>
                                            <p:attrNameLst>
                                              <p:attrName>r</p:attrName>
                                            </p:attrNameLst>
                                          </p:cBhvr>
                                        </p:animRot>
                                        <p:animRot by="240000">
                                          <p:cBhvr>
                                            <p:cTn id="33" dur="600" fill="hold">
                                              <p:stCondLst>
                                                <p:cond delay="1200"/>
                                              </p:stCondLst>
                                            </p:cTn>
                                            <p:tgtEl>
                                              <p:spTgt spid="128"/>
                                            </p:tgtEl>
                                            <p:attrNameLst>
                                              <p:attrName>r</p:attrName>
                                            </p:attrNameLst>
                                          </p:cBhvr>
                                        </p:animRot>
                                        <p:animRot by="-240000">
                                          <p:cBhvr>
                                            <p:cTn id="34" dur="600" fill="hold">
                                              <p:stCondLst>
                                                <p:cond delay="1800"/>
                                              </p:stCondLst>
                                            </p:cTn>
                                            <p:tgtEl>
                                              <p:spTgt spid="128"/>
                                            </p:tgtEl>
                                            <p:attrNameLst>
                                              <p:attrName>r</p:attrName>
                                            </p:attrNameLst>
                                          </p:cBhvr>
                                        </p:animRot>
                                        <p:animRot by="120000">
                                          <p:cBhvr>
                                            <p:cTn id="35" dur="600" fill="hold">
                                              <p:stCondLst>
                                                <p:cond delay="2400"/>
                                              </p:stCondLst>
                                            </p:cTn>
                                            <p:tgtEl>
                                              <p:spTgt spid="128"/>
                                            </p:tgtEl>
                                            <p:attrNameLst>
                                              <p:attrName>r</p:attrName>
                                            </p:attrNameLst>
                                          </p:cBhvr>
                                        </p:animRot>
                                      </p:childTnLst>
                                    </p:cTn>
                                  </p:par>
                                  <p:par>
                                    <p:cTn id="36" presetID="10" presetClass="entr" presetSubtype="0" fill="hold" nodeType="withEffect">
                                      <p:stCondLst>
                                        <p:cond delay="1000"/>
                                      </p:stCondLst>
                                      <p:childTnLst>
                                        <p:set>
                                          <p:cBhvr>
                                            <p:cTn id="37" dur="1" fill="hold">
                                              <p:stCondLst>
                                                <p:cond delay="0"/>
                                              </p:stCondLst>
                                            </p:cTn>
                                            <p:tgtEl>
                                              <p:spTgt spid="129"/>
                                            </p:tgtEl>
                                            <p:attrNameLst>
                                              <p:attrName>style.visibility</p:attrName>
                                            </p:attrNameLst>
                                          </p:cBhvr>
                                          <p:to>
                                            <p:strVal val="visible"/>
                                          </p:to>
                                        </p:set>
                                        <p:animEffect transition="in" filter="fade">
                                          <p:cBhvr>
                                            <p:cTn id="38" dur="1000"/>
                                            <p:tgtEl>
                                              <p:spTgt spid="129"/>
                                            </p:tgtEl>
                                          </p:cBhvr>
                                        </p:animEffect>
                                      </p:childTnLst>
                                    </p:cTn>
                                  </p:par>
                                  <p:par>
                                    <p:cTn id="39" presetID="10" presetClass="entr" presetSubtype="0" fill="hold" nodeType="withEffect">
                                      <p:stCondLst>
                                        <p:cond delay="1000"/>
                                      </p:stCondLst>
                                      <p:childTnLst>
                                        <p:set>
                                          <p:cBhvr>
                                            <p:cTn id="40" dur="1" fill="hold">
                                              <p:stCondLst>
                                                <p:cond delay="0"/>
                                              </p:stCondLst>
                                            </p:cTn>
                                            <p:tgtEl>
                                              <p:spTgt spid="127"/>
                                            </p:tgtEl>
                                            <p:attrNameLst>
                                              <p:attrName>style.visibility</p:attrName>
                                            </p:attrNameLst>
                                          </p:cBhvr>
                                          <p:to>
                                            <p:strVal val="visible"/>
                                          </p:to>
                                        </p:set>
                                        <p:animEffect transition="in" filter="fade">
                                          <p:cBhvr>
                                            <p:cTn id="41" dur="1000"/>
                                            <p:tgtEl>
                                              <p:spTgt spid="127"/>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026"/>
                                            </p:tgtEl>
                                            <p:attrNameLst>
                                              <p:attrName>style.visibility</p:attrName>
                                            </p:attrNameLst>
                                          </p:cBhvr>
                                          <p:to>
                                            <p:strVal val="visible"/>
                                          </p:to>
                                        </p:set>
                                        <p:anim calcmode="lin" valueType="num">
                                          <p:cBhvr>
                                            <p:cTn id="46" dur="500" fill="hold"/>
                                            <p:tgtEl>
                                              <p:spTgt spid="1026"/>
                                            </p:tgtEl>
                                            <p:attrNameLst>
                                              <p:attrName>ppt_w</p:attrName>
                                            </p:attrNameLst>
                                          </p:cBhvr>
                                          <p:tavLst>
                                            <p:tav tm="0">
                                              <p:val>
                                                <p:fltVal val="0"/>
                                              </p:val>
                                            </p:tav>
                                            <p:tav tm="100000">
                                              <p:val>
                                                <p:strVal val="#ppt_w"/>
                                              </p:val>
                                            </p:tav>
                                          </p:tavLst>
                                        </p:anim>
                                        <p:anim calcmode="lin" valueType="num">
                                          <p:cBhvr>
                                            <p:cTn id="47" dur="500" fill="hold"/>
                                            <p:tgtEl>
                                              <p:spTgt spid="1026"/>
                                            </p:tgtEl>
                                            <p:attrNameLst>
                                              <p:attrName>ppt_h</p:attrName>
                                            </p:attrNameLst>
                                          </p:cBhvr>
                                          <p:tavLst>
                                            <p:tav tm="0">
                                              <p:val>
                                                <p:fltVal val="0"/>
                                              </p:val>
                                            </p:tav>
                                            <p:tav tm="100000">
                                              <p:val>
                                                <p:strVal val="#ppt_h"/>
                                              </p:val>
                                            </p:tav>
                                          </p:tavLst>
                                        </p:anim>
                                        <p:animEffect transition="in" filter="fade">
                                          <p:cBhvr>
                                            <p:cTn id="4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26" grpId="0" bldLvl="0" animBg="1"/>
          <p:bldP spid="74"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p:cNvGrpSpPr/>
          <p:nvPr/>
        </p:nvGrpSpPr>
        <p:grpSpPr>
          <a:xfrm>
            <a:off x="-33004" y="-46"/>
            <a:ext cx="12225004" cy="6858046"/>
            <a:chOff x="-33004" y="-46"/>
            <a:chExt cx="12225004" cy="6858046"/>
          </a:xfrm>
        </p:grpSpPr>
        <p:grpSp>
          <p:nvGrpSpPr>
            <p:cNvPr id="169" name="Group 168"/>
            <p:cNvGrpSpPr/>
            <p:nvPr/>
          </p:nvGrpSpPr>
          <p:grpSpPr>
            <a:xfrm>
              <a:off x="65326" y="-46"/>
              <a:ext cx="12068604" cy="6858046"/>
              <a:chOff x="65326" y="-46"/>
              <a:chExt cx="12068604" cy="6858046"/>
            </a:xfrm>
          </p:grpSpPr>
          <p:cxnSp>
            <p:nvCxnSpPr>
              <p:cNvPr id="76" name="Straight Connector 75"/>
              <p:cNvCxnSpPr/>
              <p:nvPr/>
            </p:nvCxnSpPr>
            <p:spPr>
              <a:xfrm>
                <a:off x="319314" y="-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87828" y="-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6342" y="-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124856" y="-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393370" y="-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661884" y="-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930398" y="-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198912" y="-8"/>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467426" y="-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2735940" y="-1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004454" y="-1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272968" y="-1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541482" y="-1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809996" y="-1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078510" y="-1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347024" y="-1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615538" y="-1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884052" y="-18"/>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152566" y="-1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421080" y="-2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5689594" y="-2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958108" y="-2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226622" y="-2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495136" y="-2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763650" y="-2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032164" y="-2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300678" y="-2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569192" y="-28"/>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837706" y="-2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8106220" y="-3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8374734" y="-3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8643248" y="-3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8911762" y="-3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9180276" y="-3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9448790" y="-3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9717304" y="-3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9985818" y="-3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10254332" y="-38"/>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0522846" y="-3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10791360" y="-4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1059874" y="-4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1328388" y="-4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1596902" y="-4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1865416" y="-4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12133930" y="-4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5326" y="-4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p:nvGrpSpPr>
          <p:grpSpPr>
            <a:xfrm>
              <a:off x="-33004" y="78833"/>
              <a:ext cx="12225004" cy="6698325"/>
              <a:chOff x="12590503" y="136889"/>
              <a:chExt cx="6858046" cy="6698325"/>
            </a:xfrm>
          </p:grpSpPr>
          <p:cxnSp>
            <p:nvCxnSpPr>
              <p:cNvPr id="171" name="Straight Connector 170"/>
              <p:cNvCxnSpPr/>
              <p:nvPr/>
            </p:nvCxnSpPr>
            <p:spPr>
              <a:xfrm rot="5400000">
                <a:off x="16019504" y="-303812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rot="5400000">
                <a:off x="16019505" y="-276961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6019506" y="-250109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rot="5400000">
                <a:off x="16019507" y="-223258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rot="5400000">
                <a:off x="16019508" y="-196406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rot="5400000">
                <a:off x="16019509" y="-169555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5400000">
                <a:off x="16019510" y="-142703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6019511" y="-115852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rot="5400000">
                <a:off x="16019512" y="-89001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rot="5400000">
                <a:off x="16019513" y="-621498"/>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16019514" y="-35298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5400000">
                <a:off x="16019515" y="-8447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5400000">
                <a:off x="16019516" y="18404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5400000">
                <a:off x="16019517" y="45255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16019518" y="72107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5400000">
                <a:off x="16019519" y="98958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5400000">
                <a:off x="16019520" y="125810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5400000">
                <a:off x="16019521" y="152661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5400000">
                <a:off x="16019522" y="179512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5400000">
                <a:off x="16019523" y="206364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rot="5400000">
                <a:off x="16019524" y="233215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rot="5400000">
                <a:off x="16019525" y="260067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rot="5400000">
                <a:off x="16019526" y="286918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rot="5400000">
                <a:off x="16019527" y="313769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rot="5400000">
                <a:off x="16019528" y="340621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5400000">
                <a:off x="16019549" y="-329211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221" name="Freeform: Shape 220"/>
          <p:cNvSpPr/>
          <p:nvPr/>
        </p:nvSpPr>
        <p:spPr>
          <a:xfrm>
            <a:off x="-33003" y="-24776"/>
            <a:ext cx="12225003" cy="6907498"/>
          </a:xfrm>
          <a:custGeom>
            <a:avLst/>
            <a:gdLst>
              <a:gd name="connsiteX0" fmla="*/ 599669 w 12212426"/>
              <a:gd name="connsiteY0" fmla="*/ 167513 h 6873584"/>
              <a:gd name="connsiteX1" fmla="*/ 200653 w 12212426"/>
              <a:gd name="connsiteY1" fmla="*/ 566529 h 6873584"/>
              <a:gd name="connsiteX2" fmla="*/ 200653 w 12212426"/>
              <a:gd name="connsiteY2" fmla="*/ 6291562 h 6873584"/>
              <a:gd name="connsiteX3" fmla="*/ 599669 w 12212426"/>
              <a:gd name="connsiteY3" fmla="*/ 6690578 h 6873584"/>
              <a:gd name="connsiteX4" fmla="*/ 11633342 w 12212426"/>
              <a:gd name="connsiteY4" fmla="*/ 6690578 h 6873584"/>
              <a:gd name="connsiteX5" fmla="*/ 12032358 w 12212426"/>
              <a:gd name="connsiteY5" fmla="*/ 6291562 h 6873584"/>
              <a:gd name="connsiteX6" fmla="*/ 12032358 w 12212426"/>
              <a:gd name="connsiteY6" fmla="*/ 566529 h 6873584"/>
              <a:gd name="connsiteX7" fmla="*/ 11633342 w 12212426"/>
              <a:gd name="connsiteY7" fmla="*/ 167513 h 6873584"/>
              <a:gd name="connsiteX8" fmla="*/ 0 w 12212426"/>
              <a:gd name="connsiteY8" fmla="*/ 0 h 6873584"/>
              <a:gd name="connsiteX9" fmla="*/ 12212426 w 12212426"/>
              <a:gd name="connsiteY9" fmla="*/ 0 h 6873584"/>
              <a:gd name="connsiteX10" fmla="*/ 12212426 w 12212426"/>
              <a:gd name="connsiteY10" fmla="*/ 6873584 h 6873584"/>
              <a:gd name="connsiteX11" fmla="*/ 0 w 12212426"/>
              <a:gd name="connsiteY11" fmla="*/ 6873584 h 687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12426" h="6873584">
                <a:moveTo>
                  <a:pt x="599669" y="167513"/>
                </a:moveTo>
                <a:cubicBezTo>
                  <a:pt x="379299" y="167513"/>
                  <a:pt x="200653" y="346159"/>
                  <a:pt x="200653" y="566529"/>
                </a:cubicBezTo>
                <a:lnTo>
                  <a:pt x="200653" y="6291562"/>
                </a:lnTo>
                <a:cubicBezTo>
                  <a:pt x="200653" y="6511932"/>
                  <a:pt x="379299" y="6690578"/>
                  <a:pt x="599669" y="6690578"/>
                </a:cubicBezTo>
                <a:lnTo>
                  <a:pt x="11633342" y="6690578"/>
                </a:lnTo>
                <a:cubicBezTo>
                  <a:pt x="11853712" y="6690578"/>
                  <a:pt x="12032358" y="6511932"/>
                  <a:pt x="12032358" y="6291562"/>
                </a:cubicBezTo>
                <a:lnTo>
                  <a:pt x="12032358" y="566529"/>
                </a:lnTo>
                <a:cubicBezTo>
                  <a:pt x="12032358" y="346159"/>
                  <a:pt x="11853712" y="167513"/>
                  <a:pt x="11633342" y="167513"/>
                </a:cubicBezTo>
                <a:close/>
                <a:moveTo>
                  <a:pt x="0" y="0"/>
                </a:moveTo>
                <a:lnTo>
                  <a:pt x="12212426" y="0"/>
                </a:lnTo>
                <a:lnTo>
                  <a:pt x="12212426" y="6873584"/>
                </a:lnTo>
                <a:lnTo>
                  <a:pt x="0" y="6873584"/>
                </a:lnTo>
                <a:close/>
              </a:path>
            </a:pathLst>
          </a:custGeom>
          <a:solidFill>
            <a:srgbClr val="B9D2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Rounded Corners 7"/>
          <p:cNvSpPr/>
          <p:nvPr/>
        </p:nvSpPr>
        <p:spPr>
          <a:xfrm>
            <a:off x="3078009" y="645566"/>
            <a:ext cx="6302877" cy="534309"/>
          </a:xfrm>
          <a:prstGeom prst="roundRect">
            <a:avLst>
              <a:gd name="adj" fmla="val 21775"/>
            </a:avLst>
          </a:prstGeom>
          <a:solidFill>
            <a:srgbClr val="C0D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Rounded Corners 125"/>
          <p:cNvSpPr/>
          <p:nvPr/>
        </p:nvSpPr>
        <p:spPr>
          <a:xfrm>
            <a:off x="2561244" y="1113090"/>
            <a:ext cx="6302877" cy="534309"/>
          </a:xfrm>
          <a:prstGeom prst="roundRect">
            <a:avLst>
              <a:gd name="adj" fmla="val 16667"/>
            </a:avLst>
          </a:prstGeom>
          <a:solidFill>
            <a:srgbClr val="C1C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2870197" y="759958"/>
            <a:ext cx="6175822" cy="646331"/>
          </a:xfrm>
          <a:prstGeom prst="rect">
            <a:avLst/>
          </a:prstGeom>
          <a:noFill/>
        </p:spPr>
        <p:txBody>
          <a:bodyPr wrap="square" rtlCol="0">
            <a:spAutoFit/>
          </a:bodyPr>
          <a:lstStyle/>
          <a:p>
            <a:pPr algn="ctr"/>
            <a:r>
              <a:rPr lang="en-US" sz="3600" u="sng" dirty="0" smtClean="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Governance Framework</a:t>
            </a:r>
            <a:endParaRPr lang="en-US" sz="3600" u="sng" dirty="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127" name="Picture 126"/>
          <p:cNvPicPr>
            <a:picLocks noChangeAspect="1"/>
          </p:cNvPicPr>
          <p:nvPr/>
        </p:nvPicPr>
        <p:blipFill>
          <a:blip r:embed="rId1">
            <a:biLevel thresh="50000"/>
            <a:extLst>
              <a:ext uri="{28A0092B-C50C-407E-A947-70E740481C1C}">
                <a14:useLocalDpi xmlns:a14="http://schemas.microsoft.com/office/drawing/2010/main" val="0"/>
              </a:ext>
            </a:extLst>
          </a:blip>
          <a:stretch>
            <a:fillRect/>
          </a:stretch>
        </p:blipFill>
        <p:spPr>
          <a:xfrm flipH="1">
            <a:off x="9760618" y="256816"/>
            <a:ext cx="2141905" cy="2141905"/>
          </a:xfrm>
          <a:prstGeom prst="rect">
            <a:avLst/>
          </a:prstGeom>
        </p:spPr>
      </p:pic>
      <p:pic>
        <p:nvPicPr>
          <p:cNvPr id="129" name="Picture 128"/>
          <p:cNvPicPr>
            <a:picLocks noChangeAspect="1"/>
          </p:cNvPicPr>
          <p:nvPr/>
        </p:nvPicPr>
        <p:blipFill>
          <a:blip r:embed="rId1" cstate="print">
            <a:biLevel thresh="50000"/>
            <a:extLst>
              <a:ext uri="{28A0092B-C50C-407E-A947-70E740481C1C}">
                <a14:useLocalDpi xmlns:a14="http://schemas.microsoft.com/office/drawing/2010/main" val="0"/>
              </a:ext>
            </a:extLst>
          </a:blip>
          <a:stretch>
            <a:fillRect/>
          </a:stretch>
        </p:blipFill>
        <p:spPr>
          <a:xfrm rot="10800000" flipH="1">
            <a:off x="417644" y="4922479"/>
            <a:ext cx="1505324" cy="1505324"/>
          </a:xfrm>
          <a:prstGeom prst="rect">
            <a:avLst/>
          </a:prstGeom>
        </p:spPr>
      </p:pic>
      <p:grpSp>
        <p:nvGrpSpPr>
          <p:cNvPr id="123" name="Group 122"/>
          <p:cNvGrpSpPr/>
          <p:nvPr/>
        </p:nvGrpSpPr>
        <p:grpSpPr>
          <a:xfrm>
            <a:off x="-700241" y="-1"/>
            <a:ext cx="468418" cy="3456544"/>
            <a:chOff x="-700241" y="-1"/>
            <a:chExt cx="468418" cy="3456544"/>
          </a:xfrm>
        </p:grpSpPr>
        <p:sp>
          <p:nvSpPr>
            <p:cNvPr id="124" name="Rectangle 123"/>
            <p:cNvSpPr/>
            <p:nvPr/>
          </p:nvSpPr>
          <p:spPr>
            <a:xfrm>
              <a:off x="-695459" y="-1"/>
              <a:ext cx="463636" cy="601329"/>
            </a:xfrm>
            <a:prstGeom prst="rect">
              <a:avLst/>
            </a:prstGeom>
            <a:solidFill>
              <a:srgbClr val="8BA9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696256" y="597008"/>
              <a:ext cx="463636" cy="541355"/>
            </a:xfrm>
            <a:prstGeom prst="rect">
              <a:avLst/>
            </a:prstGeom>
            <a:solidFill>
              <a:srgbClr val="C8D9E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697053" y="1138363"/>
              <a:ext cx="463636" cy="463636"/>
            </a:xfrm>
            <a:prstGeom prst="rect">
              <a:avLst/>
            </a:prstGeom>
            <a:solidFill>
              <a:srgbClr val="B9D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697850" y="1601999"/>
              <a:ext cx="463636" cy="463636"/>
            </a:xfrm>
            <a:prstGeom prst="rect">
              <a:avLst/>
            </a:prstGeom>
            <a:solidFill>
              <a:srgbClr val="C1C6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698647" y="2065635"/>
              <a:ext cx="463636" cy="463636"/>
            </a:xfrm>
            <a:prstGeom prst="rect">
              <a:avLst/>
            </a:prstGeom>
            <a:solidFill>
              <a:srgbClr val="CDEA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699444" y="2529271"/>
              <a:ext cx="463636" cy="46363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700241" y="2992907"/>
              <a:ext cx="463636" cy="46363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5" name="Straight Connector 134"/>
          <p:cNvCxnSpPr/>
          <p:nvPr/>
        </p:nvCxnSpPr>
        <p:spPr>
          <a:xfrm rot="5400000">
            <a:off x="6231859" y="-5627241"/>
            <a:ext cx="0" cy="12224924"/>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5400000">
            <a:off x="6384259" y="-5474841"/>
            <a:ext cx="0" cy="12224924"/>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918" y="2171118"/>
            <a:ext cx="89027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 name="Picture 1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4150" y="3506841"/>
            <a:ext cx="2164143" cy="2885524"/>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backgroundRemoval t="2387" b="96181" l="4472" r="96748">
                        <a14:foregroundMark x1="32927" y1="9785" x2="32927" y2="3819"/>
                        <a14:foregroundMark x1="85366" y1="42243" x2="86179" y2="77088"/>
                        <a14:foregroundMark x1="86179" y1="77088" x2="70732" y2="92840"/>
                        <a14:foregroundMark x1="70732" y1="92840" x2="62602" y2="87828"/>
                        <a14:foregroundMark x1="91463" y1="39618" x2="96748" y2="78043"/>
                        <a14:foregroundMark x1="30081" y1="10979" x2="38211" y2="8353"/>
                        <a14:foregroundMark x1="32114" y1="2625" x2="32114" y2="18616"/>
                        <a14:foregroundMark x1="4878" y1="52029" x2="11789" y2="63246"/>
                        <a14:foregroundMark x1="73171" y1="96181" x2="73171" y2="95465"/>
                        <a14:foregroundMark x1="26016" y1="24821" x2="19512" y2="35561"/>
                        <a14:foregroundMark x1="19106" y1="35561" x2="19106" y2="35561"/>
                        <a14:foregroundMark x1="19106" y1="35561" x2="19106" y2="35561"/>
                        <a14:foregroundMark x1="10976" y1="50597" x2="23577" y2="32458"/>
                        <a14:foregroundMark x1="36992" y1="15036" x2="54065" y2="50835"/>
                        <a14:foregroundMark x1="8130" y1="54893" x2="12602" y2="47971"/>
                      </a14:backgroundRemoval>
                    </a14:imgEffect>
                  </a14:imgLayer>
                </a14:imgProps>
              </a:ext>
              <a:ext uri="{28A0092B-C50C-407E-A947-70E740481C1C}">
                <a14:useLocalDpi xmlns:a14="http://schemas.microsoft.com/office/drawing/2010/main" val="0"/>
              </a:ext>
            </a:extLst>
          </a:blip>
          <a:stretch>
            <a:fillRect/>
          </a:stretch>
        </p:blipFill>
        <p:spPr>
          <a:xfrm flipH="1">
            <a:off x="423357" y="-24776"/>
            <a:ext cx="1562180" cy="2660787"/>
          </a:xfrm>
          <a:prstGeom prst="rect">
            <a:avLst/>
          </a:prstGeom>
          <a:effectLst>
            <a:outerShdw blurRad="50800" dist="38100" dir="2700000" algn="tl" rotWithShape="0">
              <a:prstClr val="black">
                <a:alpha val="48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right)">
                                          <p:cBhvr>
                                            <p:cTn id="7" dur="500"/>
                                            <p:tgtEl>
                                              <p:spTgt spid="1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 presetClass="entr" presetSubtype="1" fill="hold" grpId="0" nodeType="withEffect" p14:presetBounceEnd="54000">
                                      <p:stCondLst>
                                        <p:cond delay="250"/>
                                      </p:stCondLst>
                                      <p:iterate type="lt">
                                        <p:tmPct val="10000"/>
                                      </p:iterate>
                                      <p:childTnLst>
                                        <p:set>
                                          <p:cBhvr>
                                            <p:cTn id="12" dur="1" fill="hold">
                                              <p:stCondLst>
                                                <p:cond delay="0"/>
                                              </p:stCondLst>
                                            </p:cTn>
                                            <p:tgtEl>
                                              <p:spTgt spid="74"/>
                                            </p:tgtEl>
                                            <p:attrNameLst>
                                              <p:attrName>style.visibility</p:attrName>
                                            </p:attrNameLst>
                                          </p:cBhvr>
                                          <p:to>
                                            <p:strVal val="visible"/>
                                          </p:to>
                                        </p:set>
                                        <p:anim calcmode="lin" valueType="num" p14:bounceEnd="54000">
                                          <p:cBhvr additive="base">
                                            <p:cTn id="13" dur="1000" fill="hold"/>
                                            <p:tgtEl>
                                              <p:spTgt spid="74"/>
                                            </p:tgtEl>
                                            <p:attrNameLst>
                                              <p:attrName>ppt_x</p:attrName>
                                            </p:attrNameLst>
                                          </p:cBhvr>
                                          <p:tavLst>
                                            <p:tav tm="0">
                                              <p:val>
                                                <p:strVal val="#ppt_x"/>
                                              </p:val>
                                            </p:tav>
                                            <p:tav tm="100000">
                                              <p:val>
                                                <p:strVal val="#ppt_x"/>
                                              </p:val>
                                            </p:tav>
                                          </p:tavLst>
                                        </p:anim>
                                        <p:anim calcmode="lin" valueType="num" p14:bounceEnd="54000">
                                          <p:cBhvr additive="base">
                                            <p:cTn id="14" dur="1000" fill="hold"/>
                                            <p:tgtEl>
                                              <p:spTgt spid="74"/>
                                            </p:tgtEl>
                                            <p:attrNameLst>
                                              <p:attrName>ppt_y</p:attrName>
                                            </p:attrNameLst>
                                          </p:cBhvr>
                                          <p:tavLst>
                                            <p:tav tm="0">
                                              <p:val>
                                                <p:strVal val="0-#ppt_h/2"/>
                                              </p:val>
                                            </p:tav>
                                            <p:tav tm="100000">
                                              <p:val>
                                                <p:strVal val="#ppt_y"/>
                                              </p:val>
                                            </p:tav>
                                          </p:tavLst>
                                        </p:anim>
                                      </p:childTnLst>
                                    </p:cTn>
                                  </p:par>
                                </p:childTnLst>
                              </p:cTn>
                            </p:par>
                            <p:par>
                              <p:cTn id="15" fill="hold">
                                <p:stCondLst>
                                  <p:cond delay="3150"/>
                                </p:stCondLst>
                                <p:childTnLst>
                                  <p:par>
                                    <p:cTn id="16" presetID="2" presetClass="entr" presetSubtype="1" fill="hold" nodeType="afterEffect" p14:presetBounceEnd="54000">
                                      <p:stCondLst>
                                        <p:cond delay="0"/>
                                      </p:stCondLst>
                                      <p:iterate type="lt">
                                        <p:tmPct val="10000"/>
                                      </p:iterate>
                                      <p:childTnLst>
                                        <p:set>
                                          <p:cBhvr>
                                            <p:cTn id="17" dur="1" fill="hold">
                                              <p:stCondLst>
                                                <p:cond delay="0"/>
                                              </p:stCondLst>
                                            </p:cTn>
                                            <p:tgtEl>
                                              <p:spTgt spid="10"/>
                                            </p:tgtEl>
                                            <p:attrNameLst>
                                              <p:attrName>style.visibility</p:attrName>
                                            </p:attrNameLst>
                                          </p:cBhvr>
                                          <p:to>
                                            <p:strVal val="visible"/>
                                          </p:to>
                                        </p:set>
                                        <p:anim calcmode="lin" valueType="num" p14:bounceEnd="54000">
                                          <p:cBhvr additive="base">
                                            <p:cTn id="18" dur="1000" fill="hold"/>
                                            <p:tgtEl>
                                              <p:spTgt spid="10"/>
                                            </p:tgtEl>
                                            <p:attrNameLst>
                                              <p:attrName>ppt_x</p:attrName>
                                            </p:attrNameLst>
                                          </p:cBhvr>
                                          <p:tavLst>
                                            <p:tav tm="0">
                                              <p:val>
                                                <p:strVal val="#ppt_x"/>
                                              </p:val>
                                            </p:tav>
                                            <p:tav tm="100000">
                                              <p:val>
                                                <p:strVal val="#ppt_x"/>
                                              </p:val>
                                            </p:tav>
                                          </p:tavLst>
                                        </p:anim>
                                        <p:anim calcmode="lin" valueType="num" p14:bounceEnd="54000">
                                          <p:cBhvr additive="base">
                                            <p:cTn id="19" dur="1000" fill="hold"/>
                                            <p:tgtEl>
                                              <p:spTgt spid="10"/>
                                            </p:tgtEl>
                                            <p:attrNameLst>
                                              <p:attrName>ppt_y</p:attrName>
                                            </p:attrNameLst>
                                          </p:cBhvr>
                                          <p:tavLst>
                                            <p:tav tm="0">
                                              <p:val>
                                                <p:strVal val="0-#ppt_h/2"/>
                                              </p:val>
                                            </p:tav>
                                            <p:tav tm="100000">
                                              <p:val>
                                                <p:strVal val="#ppt_y"/>
                                              </p:val>
                                            </p:tav>
                                          </p:tavLst>
                                        </p:anim>
                                      </p:childTnLst>
                                    </p:cTn>
                                  </p:par>
                                  <p:par>
                                    <p:cTn id="20" presetID="32" presetClass="emph" presetSubtype="0" repeatCount="indefinite" fill="remove" nodeType="withEffect">
                                      <p:stCondLst>
                                        <p:cond delay="0"/>
                                      </p:stCondLst>
                                      <p:iterate type="lt">
                                        <p:tmPct val="0"/>
                                      </p:iterate>
                                      <p:childTnLst>
                                        <p:animRot by="120000">
                                          <p:cBhvr>
                                            <p:cTn id="21" dur="300" fill="hold">
                                              <p:stCondLst>
                                                <p:cond delay="0"/>
                                              </p:stCondLst>
                                            </p:cTn>
                                            <p:tgtEl>
                                              <p:spTgt spid="10"/>
                                            </p:tgtEl>
                                            <p:attrNameLst>
                                              <p:attrName>r</p:attrName>
                                            </p:attrNameLst>
                                          </p:cBhvr>
                                        </p:animRot>
                                        <p:animRot by="-240000">
                                          <p:cBhvr>
                                            <p:cTn id="22" dur="600" fill="hold">
                                              <p:stCondLst>
                                                <p:cond delay="600"/>
                                              </p:stCondLst>
                                            </p:cTn>
                                            <p:tgtEl>
                                              <p:spTgt spid="10"/>
                                            </p:tgtEl>
                                            <p:attrNameLst>
                                              <p:attrName>r</p:attrName>
                                            </p:attrNameLst>
                                          </p:cBhvr>
                                        </p:animRot>
                                        <p:animRot by="240000">
                                          <p:cBhvr>
                                            <p:cTn id="23" dur="600" fill="hold">
                                              <p:stCondLst>
                                                <p:cond delay="1200"/>
                                              </p:stCondLst>
                                            </p:cTn>
                                            <p:tgtEl>
                                              <p:spTgt spid="10"/>
                                            </p:tgtEl>
                                            <p:attrNameLst>
                                              <p:attrName>r</p:attrName>
                                            </p:attrNameLst>
                                          </p:cBhvr>
                                        </p:animRot>
                                        <p:animRot by="-240000">
                                          <p:cBhvr>
                                            <p:cTn id="24" dur="600" fill="hold">
                                              <p:stCondLst>
                                                <p:cond delay="1800"/>
                                              </p:stCondLst>
                                            </p:cTn>
                                            <p:tgtEl>
                                              <p:spTgt spid="10"/>
                                            </p:tgtEl>
                                            <p:attrNameLst>
                                              <p:attrName>r</p:attrName>
                                            </p:attrNameLst>
                                          </p:cBhvr>
                                        </p:animRot>
                                        <p:animRot by="120000">
                                          <p:cBhvr>
                                            <p:cTn id="25" dur="600" fill="hold">
                                              <p:stCondLst>
                                                <p:cond delay="2400"/>
                                              </p:stCondLst>
                                            </p:cTn>
                                            <p:tgtEl>
                                              <p:spTgt spid="10"/>
                                            </p:tgtEl>
                                            <p:attrNameLst>
                                              <p:attrName>r</p:attrName>
                                            </p:attrNameLst>
                                          </p:cBhvr>
                                        </p:animRot>
                                      </p:childTnLst>
                                    </p:cTn>
                                  </p:par>
                                  <p:par>
                                    <p:cTn id="26" presetID="2" presetClass="entr" presetSubtype="4" fill="hold" nodeType="withEffect" p14:presetBounceEnd="54000">
                                      <p:stCondLst>
                                        <p:cond delay="0"/>
                                      </p:stCondLst>
                                      <p:iterate type="lt">
                                        <p:tmPct val="10000"/>
                                      </p:iterate>
                                      <p:childTnLst>
                                        <p:set>
                                          <p:cBhvr>
                                            <p:cTn id="27" dur="1" fill="hold">
                                              <p:stCondLst>
                                                <p:cond delay="0"/>
                                              </p:stCondLst>
                                            </p:cTn>
                                            <p:tgtEl>
                                              <p:spTgt spid="128"/>
                                            </p:tgtEl>
                                            <p:attrNameLst>
                                              <p:attrName>style.visibility</p:attrName>
                                            </p:attrNameLst>
                                          </p:cBhvr>
                                          <p:to>
                                            <p:strVal val="visible"/>
                                          </p:to>
                                        </p:set>
                                        <p:anim calcmode="lin" valueType="num" p14:bounceEnd="54000">
                                          <p:cBhvr additive="base">
                                            <p:cTn id="28" dur="1000" fill="hold"/>
                                            <p:tgtEl>
                                              <p:spTgt spid="128"/>
                                            </p:tgtEl>
                                            <p:attrNameLst>
                                              <p:attrName>ppt_x</p:attrName>
                                            </p:attrNameLst>
                                          </p:cBhvr>
                                          <p:tavLst>
                                            <p:tav tm="0">
                                              <p:val>
                                                <p:strVal val="#ppt_x"/>
                                              </p:val>
                                            </p:tav>
                                            <p:tav tm="100000">
                                              <p:val>
                                                <p:strVal val="#ppt_x"/>
                                              </p:val>
                                            </p:tav>
                                          </p:tavLst>
                                        </p:anim>
                                        <p:anim calcmode="lin" valueType="num" p14:bounceEnd="54000">
                                          <p:cBhvr additive="base">
                                            <p:cTn id="29" dur="1000" fill="hold"/>
                                            <p:tgtEl>
                                              <p:spTgt spid="128"/>
                                            </p:tgtEl>
                                            <p:attrNameLst>
                                              <p:attrName>ppt_y</p:attrName>
                                            </p:attrNameLst>
                                          </p:cBhvr>
                                          <p:tavLst>
                                            <p:tav tm="0">
                                              <p:val>
                                                <p:strVal val="1+#ppt_h/2"/>
                                              </p:val>
                                            </p:tav>
                                            <p:tav tm="100000">
                                              <p:val>
                                                <p:strVal val="#ppt_y"/>
                                              </p:val>
                                            </p:tav>
                                          </p:tavLst>
                                        </p:anim>
                                      </p:childTnLst>
                                    </p:cTn>
                                  </p:par>
                                  <p:par>
                                    <p:cTn id="30" presetID="32" presetClass="emph" presetSubtype="0" repeatCount="indefinite" fill="remove" nodeType="withEffect">
                                      <p:stCondLst>
                                        <p:cond delay="250"/>
                                      </p:stCondLst>
                                      <p:iterate type="lt">
                                        <p:tmPct val="0"/>
                                      </p:iterate>
                                      <p:childTnLst>
                                        <p:animRot by="120000">
                                          <p:cBhvr>
                                            <p:cTn id="31" dur="300" fill="hold">
                                              <p:stCondLst>
                                                <p:cond delay="0"/>
                                              </p:stCondLst>
                                            </p:cTn>
                                            <p:tgtEl>
                                              <p:spTgt spid="128"/>
                                            </p:tgtEl>
                                            <p:attrNameLst>
                                              <p:attrName>r</p:attrName>
                                            </p:attrNameLst>
                                          </p:cBhvr>
                                        </p:animRot>
                                        <p:animRot by="-240000">
                                          <p:cBhvr>
                                            <p:cTn id="32" dur="600" fill="hold">
                                              <p:stCondLst>
                                                <p:cond delay="600"/>
                                              </p:stCondLst>
                                            </p:cTn>
                                            <p:tgtEl>
                                              <p:spTgt spid="128"/>
                                            </p:tgtEl>
                                            <p:attrNameLst>
                                              <p:attrName>r</p:attrName>
                                            </p:attrNameLst>
                                          </p:cBhvr>
                                        </p:animRot>
                                        <p:animRot by="240000">
                                          <p:cBhvr>
                                            <p:cTn id="33" dur="600" fill="hold">
                                              <p:stCondLst>
                                                <p:cond delay="1200"/>
                                              </p:stCondLst>
                                            </p:cTn>
                                            <p:tgtEl>
                                              <p:spTgt spid="128"/>
                                            </p:tgtEl>
                                            <p:attrNameLst>
                                              <p:attrName>r</p:attrName>
                                            </p:attrNameLst>
                                          </p:cBhvr>
                                        </p:animRot>
                                        <p:animRot by="-240000">
                                          <p:cBhvr>
                                            <p:cTn id="34" dur="600" fill="hold">
                                              <p:stCondLst>
                                                <p:cond delay="1800"/>
                                              </p:stCondLst>
                                            </p:cTn>
                                            <p:tgtEl>
                                              <p:spTgt spid="128"/>
                                            </p:tgtEl>
                                            <p:attrNameLst>
                                              <p:attrName>r</p:attrName>
                                            </p:attrNameLst>
                                          </p:cBhvr>
                                        </p:animRot>
                                        <p:animRot by="120000">
                                          <p:cBhvr>
                                            <p:cTn id="35" dur="600" fill="hold">
                                              <p:stCondLst>
                                                <p:cond delay="2400"/>
                                              </p:stCondLst>
                                            </p:cTn>
                                            <p:tgtEl>
                                              <p:spTgt spid="128"/>
                                            </p:tgtEl>
                                            <p:attrNameLst>
                                              <p:attrName>r</p:attrName>
                                            </p:attrNameLst>
                                          </p:cBhvr>
                                        </p:animRot>
                                      </p:childTnLst>
                                    </p:cTn>
                                  </p:par>
                                  <p:par>
                                    <p:cTn id="36" presetID="10" presetClass="entr" presetSubtype="0" fill="hold" nodeType="withEffect">
                                      <p:stCondLst>
                                        <p:cond delay="1000"/>
                                      </p:stCondLst>
                                      <p:childTnLst>
                                        <p:set>
                                          <p:cBhvr>
                                            <p:cTn id="37" dur="1" fill="hold">
                                              <p:stCondLst>
                                                <p:cond delay="0"/>
                                              </p:stCondLst>
                                            </p:cTn>
                                            <p:tgtEl>
                                              <p:spTgt spid="129"/>
                                            </p:tgtEl>
                                            <p:attrNameLst>
                                              <p:attrName>style.visibility</p:attrName>
                                            </p:attrNameLst>
                                          </p:cBhvr>
                                          <p:to>
                                            <p:strVal val="visible"/>
                                          </p:to>
                                        </p:set>
                                        <p:animEffect transition="in" filter="fade">
                                          <p:cBhvr>
                                            <p:cTn id="38" dur="1000"/>
                                            <p:tgtEl>
                                              <p:spTgt spid="129"/>
                                            </p:tgtEl>
                                          </p:cBhvr>
                                        </p:animEffect>
                                      </p:childTnLst>
                                    </p:cTn>
                                  </p:par>
                                  <p:par>
                                    <p:cTn id="39" presetID="10" presetClass="entr" presetSubtype="0" fill="hold" nodeType="withEffect">
                                      <p:stCondLst>
                                        <p:cond delay="1000"/>
                                      </p:stCondLst>
                                      <p:childTnLst>
                                        <p:set>
                                          <p:cBhvr>
                                            <p:cTn id="40" dur="1" fill="hold">
                                              <p:stCondLst>
                                                <p:cond delay="0"/>
                                              </p:stCondLst>
                                            </p:cTn>
                                            <p:tgtEl>
                                              <p:spTgt spid="127"/>
                                            </p:tgtEl>
                                            <p:attrNameLst>
                                              <p:attrName>style.visibility</p:attrName>
                                            </p:attrNameLst>
                                          </p:cBhvr>
                                          <p:to>
                                            <p:strVal val="visible"/>
                                          </p:to>
                                        </p:set>
                                        <p:animEffect transition="in" filter="fade">
                                          <p:cBhvr>
                                            <p:cTn id="41" dur="1000"/>
                                            <p:tgtEl>
                                              <p:spTgt spid="127"/>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nodeType="clickEffect">
                                      <p:stCondLst>
                                        <p:cond delay="0"/>
                                      </p:stCondLst>
                                      <p:childTnLst>
                                        <p:set>
                                          <p:cBhvr>
                                            <p:cTn id="45" dur="1" fill="hold">
                                              <p:stCondLst>
                                                <p:cond delay="0"/>
                                              </p:stCondLst>
                                            </p:cTn>
                                            <p:tgtEl>
                                              <p:spTgt spid="2050"/>
                                            </p:tgtEl>
                                            <p:attrNameLst>
                                              <p:attrName>style.visibility</p:attrName>
                                            </p:attrNameLst>
                                          </p:cBhvr>
                                          <p:to>
                                            <p:strVal val="visible"/>
                                          </p:to>
                                        </p:set>
                                        <p:animEffect transition="in" filter="wheel(1)">
                                          <p:cBhvr>
                                            <p:cTn id="46"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26" grpId="0" bldLvl="0" animBg="1"/>
          <p:bldP spid="7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right)">
                                          <p:cBhvr>
                                            <p:cTn id="7" dur="500"/>
                                            <p:tgtEl>
                                              <p:spTgt spid="1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 presetClass="entr" presetSubtype="1" fill="hold" grpId="0" nodeType="withEffect">
                                      <p:stCondLst>
                                        <p:cond delay="250"/>
                                      </p:stCondLst>
                                      <p:iterate type="lt">
                                        <p:tmPct val="10000"/>
                                      </p:iterate>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1000" fill="hold"/>
                                            <p:tgtEl>
                                              <p:spTgt spid="74"/>
                                            </p:tgtEl>
                                            <p:attrNameLst>
                                              <p:attrName>ppt_x</p:attrName>
                                            </p:attrNameLst>
                                          </p:cBhvr>
                                          <p:tavLst>
                                            <p:tav tm="0">
                                              <p:val>
                                                <p:strVal val="#ppt_x"/>
                                              </p:val>
                                            </p:tav>
                                            <p:tav tm="100000">
                                              <p:val>
                                                <p:strVal val="#ppt_x"/>
                                              </p:val>
                                            </p:tav>
                                          </p:tavLst>
                                        </p:anim>
                                        <p:anim calcmode="lin" valueType="num">
                                          <p:cBhvr additive="base">
                                            <p:cTn id="14" dur="1000" fill="hold"/>
                                            <p:tgtEl>
                                              <p:spTgt spid="74"/>
                                            </p:tgtEl>
                                            <p:attrNameLst>
                                              <p:attrName>ppt_y</p:attrName>
                                            </p:attrNameLst>
                                          </p:cBhvr>
                                          <p:tavLst>
                                            <p:tav tm="0">
                                              <p:val>
                                                <p:strVal val="0-#ppt_h/2"/>
                                              </p:val>
                                            </p:tav>
                                            <p:tav tm="100000">
                                              <p:val>
                                                <p:strVal val="#ppt_y"/>
                                              </p:val>
                                            </p:tav>
                                          </p:tavLst>
                                        </p:anim>
                                      </p:childTnLst>
                                    </p:cTn>
                                  </p:par>
                                </p:childTnLst>
                              </p:cTn>
                            </p:par>
                            <p:par>
                              <p:cTn id="15" fill="hold">
                                <p:stCondLst>
                                  <p:cond delay="3150"/>
                                </p:stCondLst>
                                <p:childTnLst>
                                  <p:par>
                                    <p:cTn id="16" presetID="2" presetClass="entr" presetSubtype="1" fill="hold" nodeType="afterEffect">
                                      <p:stCondLst>
                                        <p:cond delay="0"/>
                                      </p:stCondLst>
                                      <p:iterate type="lt">
                                        <p:tmPct val="10000"/>
                                      </p:iterate>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1000" fill="hold"/>
                                            <p:tgtEl>
                                              <p:spTgt spid="10"/>
                                            </p:tgtEl>
                                            <p:attrNameLst>
                                              <p:attrName>ppt_x</p:attrName>
                                            </p:attrNameLst>
                                          </p:cBhvr>
                                          <p:tavLst>
                                            <p:tav tm="0">
                                              <p:val>
                                                <p:strVal val="#ppt_x"/>
                                              </p:val>
                                            </p:tav>
                                            <p:tav tm="100000">
                                              <p:val>
                                                <p:strVal val="#ppt_x"/>
                                              </p:val>
                                            </p:tav>
                                          </p:tavLst>
                                        </p:anim>
                                        <p:anim calcmode="lin" valueType="num">
                                          <p:cBhvr additive="base">
                                            <p:cTn id="19" dur="1000" fill="hold"/>
                                            <p:tgtEl>
                                              <p:spTgt spid="10"/>
                                            </p:tgtEl>
                                            <p:attrNameLst>
                                              <p:attrName>ppt_y</p:attrName>
                                            </p:attrNameLst>
                                          </p:cBhvr>
                                          <p:tavLst>
                                            <p:tav tm="0">
                                              <p:val>
                                                <p:strVal val="0-#ppt_h/2"/>
                                              </p:val>
                                            </p:tav>
                                            <p:tav tm="100000">
                                              <p:val>
                                                <p:strVal val="#ppt_y"/>
                                              </p:val>
                                            </p:tav>
                                          </p:tavLst>
                                        </p:anim>
                                      </p:childTnLst>
                                    </p:cTn>
                                  </p:par>
                                  <p:par>
                                    <p:cTn id="20" presetID="32" presetClass="emph" presetSubtype="0" repeatCount="indefinite" fill="remove" nodeType="withEffect">
                                      <p:stCondLst>
                                        <p:cond delay="0"/>
                                      </p:stCondLst>
                                      <p:iterate type="lt">
                                        <p:tmPct val="0"/>
                                      </p:iterate>
                                      <p:childTnLst>
                                        <p:animRot by="120000">
                                          <p:cBhvr>
                                            <p:cTn id="21" dur="300" fill="hold">
                                              <p:stCondLst>
                                                <p:cond delay="0"/>
                                              </p:stCondLst>
                                            </p:cTn>
                                            <p:tgtEl>
                                              <p:spTgt spid="10"/>
                                            </p:tgtEl>
                                            <p:attrNameLst>
                                              <p:attrName>r</p:attrName>
                                            </p:attrNameLst>
                                          </p:cBhvr>
                                        </p:animRot>
                                        <p:animRot by="-240000">
                                          <p:cBhvr>
                                            <p:cTn id="22" dur="600" fill="hold">
                                              <p:stCondLst>
                                                <p:cond delay="600"/>
                                              </p:stCondLst>
                                            </p:cTn>
                                            <p:tgtEl>
                                              <p:spTgt spid="10"/>
                                            </p:tgtEl>
                                            <p:attrNameLst>
                                              <p:attrName>r</p:attrName>
                                            </p:attrNameLst>
                                          </p:cBhvr>
                                        </p:animRot>
                                        <p:animRot by="240000">
                                          <p:cBhvr>
                                            <p:cTn id="23" dur="600" fill="hold">
                                              <p:stCondLst>
                                                <p:cond delay="1200"/>
                                              </p:stCondLst>
                                            </p:cTn>
                                            <p:tgtEl>
                                              <p:spTgt spid="10"/>
                                            </p:tgtEl>
                                            <p:attrNameLst>
                                              <p:attrName>r</p:attrName>
                                            </p:attrNameLst>
                                          </p:cBhvr>
                                        </p:animRot>
                                        <p:animRot by="-240000">
                                          <p:cBhvr>
                                            <p:cTn id="24" dur="600" fill="hold">
                                              <p:stCondLst>
                                                <p:cond delay="1800"/>
                                              </p:stCondLst>
                                            </p:cTn>
                                            <p:tgtEl>
                                              <p:spTgt spid="10"/>
                                            </p:tgtEl>
                                            <p:attrNameLst>
                                              <p:attrName>r</p:attrName>
                                            </p:attrNameLst>
                                          </p:cBhvr>
                                        </p:animRot>
                                        <p:animRot by="120000">
                                          <p:cBhvr>
                                            <p:cTn id="25" dur="600" fill="hold">
                                              <p:stCondLst>
                                                <p:cond delay="2400"/>
                                              </p:stCondLst>
                                            </p:cTn>
                                            <p:tgtEl>
                                              <p:spTgt spid="10"/>
                                            </p:tgtEl>
                                            <p:attrNameLst>
                                              <p:attrName>r</p:attrName>
                                            </p:attrNameLst>
                                          </p:cBhvr>
                                        </p:animRot>
                                      </p:childTnLst>
                                    </p:cTn>
                                  </p:par>
                                  <p:par>
                                    <p:cTn id="26" presetID="2" presetClass="entr" presetSubtype="4" fill="hold" nodeType="withEffect">
                                      <p:stCondLst>
                                        <p:cond delay="0"/>
                                      </p:stCondLst>
                                      <p:iterate type="lt">
                                        <p:tmPct val="10000"/>
                                      </p:iterate>
                                      <p:childTnLst>
                                        <p:set>
                                          <p:cBhvr>
                                            <p:cTn id="27" dur="1" fill="hold">
                                              <p:stCondLst>
                                                <p:cond delay="0"/>
                                              </p:stCondLst>
                                            </p:cTn>
                                            <p:tgtEl>
                                              <p:spTgt spid="128"/>
                                            </p:tgtEl>
                                            <p:attrNameLst>
                                              <p:attrName>style.visibility</p:attrName>
                                            </p:attrNameLst>
                                          </p:cBhvr>
                                          <p:to>
                                            <p:strVal val="visible"/>
                                          </p:to>
                                        </p:set>
                                        <p:anim calcmode="lin" valueType="num">
                                          <p:cBhvr additive="base">
                                            <p:cTn id="28" dur="1000" fill="hold"/>
                                            <p:tgtEl>
                                              <p:spTgt spid="128"/>
                                            </p:tgtEl>
                                            <p:attrNameLst>
                                              <p:attrName>ppt_x</p:attrName>
                                            </p:attrNameLst>
                                          </p:cBhvr>
                                          <p:tavLst>
                                            <p:tav tm="0">
                                              <p:val>
                                                <p:strVal val="#ppt_x"/>
                                              </p:val>
                                            </p:tav>
                                            <p:tav tm="100000">
                                              <p:val>
                                                <p:strVal val="#ppt_x"/>
                                              </p:val>
                                            </p:tav>
                                          </p:tavLst>
                                        </p:anim>
                                        <p:anim calcmode="lin" valueType="num">
                                          <p:cBhvr additive="base">
                                            <p:cTn id="29" dur="1000" fill="hold"/>
                                            <p:tgtEl>
                                              <p:spTgt spid="128"/>
                                            </p:tgtEl>
                                            <p:attrNameLst>
                                              <p:attrName>ppt_y</p:attrName>
                                            </p:attrNameLst>
                                          </p:cBhvr>
                                          <p:tavLst>
                                            <p:tav tm="0">
                                              <p:val>
                                                <p:strVal val="1+#ppt_h/2"/>
                                              </p:val>
                                            </p:tav>
                                            <p:tav tm="100000">
                                              <p:val>
                                                <p:strVal val="#ppt_y"/>
                                              </p:val>
                                            </p:tav>
                                          </p:tavLst>
                                        </p:anim>
                                      </p:childTnLst>
                                    </p:cTn>
                                  </p:par>
                                  <p:par>
                                    <p:cTn id="30" presetID="32" presetClass="emph" presetSubtype="0" repeatCount="indefinite" fill="remove" nodeType="withEffect">
                                      <p:stCondLst>
                                        <p:cond delay="250"/>
                                      </p:stCondLst>
                                      <p:iterate type="lt">
                                        <p:tmPct val="0"/>
                                      </p:iterate>
                                      <p:childTnLst>
                                        <p:animRot by="120000">
                                          <p:cBhvr>
                                            <p:cTn id="31" dur="300" fill="hold">
                                              <p:stCondLst>
                                                <p:cond delay="0"/>
                                              </p:stCondLst>
                                            </p:cTn>
                                            <p:tgtEl>
                                              <p:spTgt spid="128"/>
                                            </p:tgtEl>
                                            <p:attrNameLst>
                                              <p:attrName>r</p:attrName>
                                            </p:attrNameLst>
                                          </p:cBhvr>
                                        </p:animRot>
                                        <p:animRot by="-240000">
                                          <p:cBhvr>
                                            <p:cTn id="32" dur="600" fill="hold">
                                              <p:stCondLst>
                                                <p:cond delay="600"/>
                                              </p:stCondLst>
                                            </p:cTn>
                                            <p:tgtEl>
                                              <p:spTgt spid="128"/>
                                            </p:tgtEl>
                                            <p:attrNameLst>
                                              <p:attrName>r</p:attrName>
                                            </p:attrNameLst>
                                          </p:cBhvr>
                                        </p:animRot>
                                        <p:animRot by="240000">
                                          <p:cBhvr>
                                            <p:cTn id="33" dur="600" fill="hold">
                                              <p:stCondLst>
                                                <p:cond delay="1200"/>
                                              </p:stCondLst>
                                            </p:cTn>
                                            <p:tgtEl>
                                              <p:spTgt spid="128"/>
                                            </p:tgtEl>
                                            <p:attrNameLst>
                                              <p:attrName>r</p:attrName>
                                            </p:attrNameLst>
                                          </p:cBhvr>
                                        </p:animRot>
                                        <p:animRot by="-240000">
                                          <p:cBhvr>
                                            <p:cTn id="34" dur="600" fill="hold">
                                              <p:stCondLst>
                                                <p:cond delay="1800"/>
                                              </p:stCondLst>
                                            </p:cTn>
                                            <p:tgtEl>
                                              <p:spTgt spid="128"/>
                                            </p:tgtEl>
                                            <p:attrNameLst>
                                              <p:attrName>r</p:attrName>
                                            </p:attrNameLst>
                                          </p:cBhvr>
                                        </p:animRot>
                                        <p:animRot by="120000">
                                          <p:cBhvr>
                                            <p:cTn id="35" dur="600" fill="hold">
                                              <p:stCondLst>
                                                <p:cond delay="2400"/>
                                              </p:stCondLst>
                                            </p:cTn>
                                            <p:tgtEl>
                                              <p:spTgt spid="128"/>
                                            </p:tgtEl>
                                            <p:attrNameLst>
                                              <p:attrName>r</p:attrName>
                                            </p:attrNameLst>
                                          </p:cBhvr>
                                        </p:animRot>
                                      </p:childTnLst>
                                    </p:cTn>
                                  </p:par>
                                  <p:par>
                                    <p:cTn id="36" presetID="10" presetClass="entr" presetSubtype="0" fill="hold" nodeType="withEffect">
                                      <p:stCondLst>
                                        <p:cond delay="1000"/>
                                      </p:stCondLst>
                                      <p:childTnLst>
                                        <p:set>
                                          <p:cBhvr>
                                            <p:cTn id="37" dur="1" fill="hold">
                                              <p:stCondLst>
                                                <p:cond delay="0"/>
                                              </p:stCondLst>
                                            </p:cTn>
                                            <p:tgtEl>
                                              <p:spTgt spid="129"/>
                                            </p:tgtEl>
                                            <p:attrNameLst>
                                              <p:attrName>style.visibility</p:attrName>
                                            </p:attrNameLst>
                                          </p:cBhvr>
                                          <p:to>
                                            <p:strVal val="visible"/>
                                          </p:to>
                                        </p:set>
                                        <p:animEffect transition="in" filter="fade">
                                          <p:cBhvr>
                                            <p:cTn id="38" dur="1000"/>
                                            <p:tgtEl>
                                              <p:spTgt spid="129"/>
                                            </p:tgtEl>
                                          </p:cBhvr>
                                        </p:animEffect>
                                      </p:childTnLst>
                                    </p:cTn>
                                  </p:par>
                                  <p:par>
                                    <p:cTn id="39" presetID="10" presetClass="entr" presetSubtype="0" fill="hold" nodeType="withEffect">
                                      <p:stCondLst>
                                        <p:cond delay="1000"/>
                                      </p:stCondLst>
                                      <p:childTnLst>
                                        <p:set>
                                          <p:cBhvr>
                                            <p:cTn id="40" dur="1" fill="hold">
                                              <p:stCondLst>
                                                <p:cond delay="0"/>
                                              </p:stCondLst>
                                            </p:cTn>
                                            <p:tgtEl>
                                              <p:spTgt spid="127"/>
                                            </p:tgtEl>
                                            <p:attrNameLst>
                                              <p:attrName>style.visibility</p:attrName>
                                            </p:attrNameLst>
                                          </p:cBhvr>
                                          <p:to>
                                            <p:strVal val="visible"/>
                                          </p:to>
                                        </p:set>
                                        <p:animEffect transition="in" filter="fade">
                                          <p:cBhvr>
                                            <p:cTn id="41" dur="1000"/>
                                            <p:tgtEl>
                                              <p:spTgt spid="127"/>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nodeType="clickEffect">
                                      <p:stCondLst>
                                        <p:cond delay="0"/>
                                      </p:stCondLst>
                                      <p:childTnLst>
                                        <p:set>
                                          <p:cBhvr>
                                            <p:cTn id="45" dur="1" fill="hold">
                                              <p:stCondLst>
                                                <p:cond delay="0"/>
                                              </p:stCondLst>
                                            </p:cTn>
                                            <p:tgtEl>
                                              <p:spTgt spid="2050"/>
                                            </p:tgtEl>
                                            <p:attrNameLst>
                                              <p:attrName>style.visibility</p:attrName>
                                            </p:attrNameLst>
                                          </p:cBhvr>
                                          <p:to>
                                            <p:strVal val="visible"/>
                                          </p:to>
                                        </p:set>
                                        <p:animEffect transition="in" filter="wheel(1)">
                                          <p:cBhvr>
                                            <p:cTn id="46"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26" grpId="0" bldLvl="0" animBg="1"/>
          <p:bldP spid="74"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3352" y="692696"/>
            <a:ext cx="11665296" cy="1296144"/>
          </a:xfrm>
        </p:spPr>
        <p:txBody>
          <a:bodyPr>
            <a:normAutofit fontScale="90000"/>
          </a:bodyPr>
          <a:lstStyle/>
          <a:p>
            <a:r>
              <a:rPr lang="en-US" sz="5300" u="sng" dirty="0" smtClean="0">
                <a:solidFill>
                  <a:schemeClr val="accent3">
                    <a:lumMod val="60000"/>
                    <a:lumOff val="40000"/>
                  </a:schemeClr>
                </a:solidFill>
              </a:rPr>
              <a:t>PROJECT DESCRIPTION</a:t>
            </a:r>
            <a:br>
              <a:rPr lang="en-US" dirty="0" smtClean="0"/>
            </a:br>
            <a:endParaRPr lang="en-US" dirty="0"/>
          </a:p>
        </p:txBody>
      </p:sp>
      <p:sp>
        <p:nvSpPr>
          <p:cNvPr id="5" name="Subtitle 4"/>
          <p:cNvSpPr>
            <a:spLocks noGrp="1"/>
          </p:cNvSpPr>
          <p:nvPr>
            <p:ph type="subTitle" idx="1"/>
          </p:nvPr>
        </p:nvSpPr>
        <p:spPr>
          <a:xfrm>
            <a:off x="263352" y="1700808"/>
            <a:ext cx="10404648" cy="4536504"/>
          </a:xfrm>
        </p:spPr>
        <p:txBody>
          <a:bodyPr>
            <a:normAutofit lnSpcReduction="10000"/>
          </a:bodyPr>
          <a:lstStyle/>
          <a:p>
            <a:pPr marL="342900" indent="-342900" algn="l">
              <a:buFont typeface="Wingdings" panose="05000000000000000000" pitchFamily="2" charset="2"/>
              <a:buChar char="Ø"/>
            </a:pPr>
            <a:r>
              <a:rPr lang="en-US" sz="2800" dirty="0">
                <a:solidFill>
                  <a:schemeClr val="bg1"/>
                </a:solidFill>
              </a:rPr>
              <a:t>An Attendance System using QR code is a modern method of </a:t>
            </a:r>
            <a:r>
              <a:rPr lang="en-US" sz="2800" dirty="0">
                <a:solidFill>
                  <a:schemeClr val="accent3">
                    <a:lumMod val="60000"/>
                    <a:lumOff val="40000"/>
                  </a:schemeClr>
                </a:solidFill>
              </a:rPr>
              <a:t>recording attendance</a:t>
            </a:r>
            <a:r>
              <a:rPr lang="en-US" sz="2800" dirty="0">
                <a:solidFill>
                  <a:schemeClr val="bg1"/>
                </a:solidFill>
              </a:rPr>
              <a:t> in an </a:t>
            </a:r>
            <a:r>
              <a:rPr lang="en-US" sz="2800" dirty="0" smtClean="0">
                <a:solidFill>
                  <a:schemeClr val="bg1"/>
                </a:solidFill>
              </a:rPr>
              <a:t>organization.</a:t>
            </a:r>
            <a:r>
              <a:rPr lang="en-IN" sz="2800" dirty="0" smtClean="0">
                <a:solidFill>
                  <a:schemeClr val="bg1"/>
                </a:solidFill>
              </a:rPr>
              <a:t>In </a:t>
            </a:r>
            <a:r>
              <a:rPr lang="en-IN" sz="2800" dirty="0">
                <a:solidFill>
                  <a:schemeClr val="bg1"/>
                </a:solidFill>
              </a:rPr>
              <a:t>this system, students or employees are required to </a:t>
            </a:r>
            <a:r>
              <a:rPr lang="en-IN" sz="2800" dirty="0">
                <a:solidFill>
                  <a:schemeClr val="accent3">
                    <a:lumMod val="60000"/>
                    <a:lumOff val="40000"/>
                  </a:schemeClr>
                </a:solidFill>
              </a:rPr>
              <a:t>scan </a:t>
            </a:r>
            <a:r>
              <a:rPr lang="en-IN" sz="2800" dirty="0" smtClean="0">
                <a:solidFill>
                  <a:schemeClr val="accent3">
                    <a:lumMod val="60000"/>
                    <a:lumOff val="40000"/>
                  </a:schemeClr>
                </a:solidFill>
              </a:rPr>
              <a:t>a </a:t>
            </a:r>
            <a:r>
              <a:rPr lang="en-IN" sz="2800" dirty="0">
                <a:solidFill>
                  <a:schemeClr val="accent3">
                    <a:lumMod val="60000"/>
                    <a:lumOff val="40000"/>
                  </a:schemeClr>
                </a:solidFill>
              </a:rPr>
              <a:t>QR code </a:t>
            </a:r>
            <a:r>
              <a:rPr lang="en-IN" sz="2800" dirty="0">
                <a:solidFill>
                  <a:schemeClr val="bg1"/>
                </a:solidFill>
              </a:rPr>
              <a:t>using a smartphone or other device with a QR code reader, in order </a:t>
            </a:r>
            <a:r>
              <a:rPr lang="en-IN" sz="2800" dirty="0">
                <a:solidFill>
                  <a:schemeClr val="accent3">
                    <a:lumMod val="60000"/>
                    <a:lumOff val="40000"/>
                  </a:schemeClr>
                </a:solidFill>
              </a:rPr>
              <a:t>to mark their attendance</a:t>
            </a:r>
            <a:r>
              <a:rPr lang="en-IN" sz="2800" dirty="0" smtClean="0">
                <a:solidFill>
                  <a:schemeClr val="bg1"/>
                </a:solidFill>
              </a:rPr>
              <a:t>.</a:t>
            </a:r>
            <a:endParaRPr lang="en-IN" sz="2800" dirty="0" smtClean="0">
              <a:solidFill>
                <a:schemeClr val="bg1"/>
              </a:solidFill>
            </a:endParaRPr>
          </a:p>
          <a:p>
            <a:pPr marL="342900" indent="-342900" algn="l">
              <a:buFont typeface="Wingdings" panose="05000000000000000000" pitchFamily="2" charset="2"/>
              <a:buChar char="Ø"/>
            </a:pPr>
            <a:r>
              <a:rPr lang="en-IN" sz="2800" dirty="0">
                <a:solidFill>
                  <a:schemeClr val="bg1"/>
                </a:solidFill>
              </a:rPr>
              <a:t>The </a:t>
            </a:r>
            <a:r>
              <a:rPr lang="en-IN" sz="2800" dirty="0">
                <a:solidFill>
                  <a:schemeClr val="accent3">
                    <a:lumMod val="60000"/>
                    <a:lumOff val="40000"/>
                  </a:schemeClr>
                </a:solidFill>
              </a:rPr>
              <a:t>QR code is generated </a:t>
            </a:r>
            <a:r>
              <a:rPr lang="en-IN" sz="2800" dirty="0">
                <a:solidFill>
                  <a:schemeClr val="bg1"/>
                </a:solidFill>
              </a:rPr>
              <a:t>and displayed on a computer or </a:t>
            </a:r>
            <a:endParaRPr lang="en-IN" sz="2800" dirty="0">
              <a:solidFill>
                <a:schemeClr val="bg1"/>
              </a:solidFill>
            </a:endParaRPr>
          </a:p>
          <a:p>
            <a:pPr algn="l"/>
            <a:r>
              <a:rPr lang="en-IN" sz="2800" dirty="0" smtClean="0">
                <a:solidFill>
                  <a:schemeClr val="bg1"/>
                </a:solidFill>
              </a:rPr>
              <a:t>     projector in the classroom or office, and can be scanned using</a:t>
            </a:r>
            <a:endParaRPr lang="en-IN" sz="2800" dirty="0" smtClean="0">
              <a:solidFill>
                <a:schemeClr val="bg1"/>
              </a:solidFill>
            </a:endParaRPr>
          </a:p>
          <a:p>
            <a:pPr algn="l"/>
            <a:r>
              <a:rPr lang="en-IN" sz="2800" dirty="0" smtClean="0">
                <a:solidFill>
                  <a:schemeClr val="bg1"/>
                </a:solidFill>
              </a:rPr>
              <a:t>     the camera on a smartphone or tablet. </a:t>
            </a:r>
            <a:r>
              <a:rPr lang="en-IN" sz="2800" dirty="0" smtClean="0">
                <a:solidFill>
                  <a:schemeClr val="accent3">
                    <a:lumMod val="60000"/>
                    <a:lumOff val="40000"/>
                  </a:schemeClr>
                </a:solidFill>
              </a:rPr>
              <a:t>Once the QR code is </a:t>
            </a:r>
            <a:endParaRPr lang="en-IN" sz="2800" dirty="0" smtClean="0">
              <a:solidFill>
                <a:schemeClr val="accent3">
                  <a:lumMod val="60000"/>
                  <a:lumOff val="40000"/>
                </a:schemeClr>
              </a:solidFill>
            </a:endParaRPr>
          </a:p>
          <a:p>
            <a:pPr algn="l"/>
            <a:r>
              <a:rPr lang="en-IN" sz="2800" dirty="0" smtClean="0">
                <a:solidFill>
                  <a:schemeClr val="accent3">
                    <a:lumMod val="60000"/>
                    <a:lumOff val="40000"/>
                  </a:schemeClr>
                </a:solidFill>
              </a:rPr>
              <a:t>     scanned</a:t>
            </a:r>
            <a:r>
              <a:rPr lang="en-IN" sz="2800" dirty="0" smtClean="0">
                <a:solidFill>
                  <a:schemeClr val="bg1"/>
                </a:solidFill>
              </a:rPr>
              <a:t>, the </a:t>
            </a:r>
            <a:r>
              <a:rPr lang="en-IN" sz="2800" dirty="0" smtClean="0">
                <a:solidFill>
                  <a:schemeClr val="accent3">
                    <a:lumMod val="60000"/>
                    <a:lumOff val="40000"/>
                  </a:schemeClr>
                </a:solidFill>
              </a:rPr>
              <a:t>attendance is recorded </a:t>
            </a:r>
            <a:r>
              <a:rPr lang="en-IN" sz="2800" dirty="0" smtClean="0">
                <a:solidFill>
                  <a:schemeClr val="bg1"/>
                </a:solidFill>
              </a:rPr>
              <a:t>and the system can </a:t>
            </a:r>
            <a:endParaRPr lang="en-IN" sz="2800" dirty="0" smtClean="0">
              <a:solidFill>
                <a:schemeClr val="bg1"/>
              </a:solidFill>
            </a:endParaRPr>
          </a:p>
          <a:p>
            <a:pPr algn="l"/>
            <a:r>
              <a:rPr lang="en-IN" sz="2800" dirty="0" smtClean="0">
                <a:solidFill>
                  <a:schemeClr val="bg1"/>
                </a:solidFill>
              </a:rPr>
              <a:t>     confirm the attendance in real-time</a:t>
            </a:r>
            <a:endParaRPr lang="en-IN" sz="2800" dirty="0" smtClean="0">
              <a:solidFill>
                <a:schemeClr val="bg1"/>
              </a:solidFill>
            </a:endParaRPr>
          </a:p>
          <a:p>
            <a:pPr algn="l"/>
            <a:endParaRPr lang="en-IN" dirty="0"/>
          </a:p>
          <a:p>
            <a:endParaRPr lang="en-US" dirty="0"/>
          </a:p>
        </p:txBody>
      </p:sp>
      <p:sp>
        <p:nvSpPr>
          <p:cNvPr id="2" name="Slide Number Placeholder 1"/>
          <p:cNvSpPr>
            <a:spLocks noGrp="1"/>
          </p:cNvSpPr>
          <p:nvPr>
            <p:ph type="sldNum" sz="quarter" idx="12"/>
          </p:nvPr>
        </p:nvSpPr>
        <p:spPr/>
        <p:txBody>
          <a:bodyPr/>
          <a:lstStyle/>
          <a:p>
            <a:fld id="{7F88F610-7B7C-44F0-8FE6-F62371B7351D}"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237" y="78833"/>
            <a:ext cx="12068604" cy="662769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8" name="Group 217"/>
          <p:cNvGrpSpPr/>
          <p:nvPr/>
        </p:nvGrpSpPr>
        <p:grpSpPr>
          <a:xfrm>
            <a:off x="-33004" y="-46"/>
            <a:ext cx="12225004" cy="6858046"/>
            <a:chOff x="-33004" y="-46"/>
            <a:chExt cx="12225004" cy="6858046"/>
          </a:xfrm>
        </p:grpSpPr>
        <p:grpSp>
          <p:nvGrpSpPr>
            <p:cNvPr id="169" name="Group 168"/>
            <p:cNvGrpSpPr/>
            <p:nvPr/>
          </p:nvGrpSpPr>
          <p:grpSpPr>
            <a:xfrm>
              <a:off x="65326" y="-46"/>
              <a:ext cx="12068604" cy="6858046"/>
              <a:chOff x="65326" y="-46"/>
              <a:chExt cx="12068604" cy="6858046"/>
            </a:xfrm>
          </p:grpSpPr>
          <p:cxnSp>
            <p:nvCxnSpPr>
              <p:cNvPr id="76" name="Straight Connector 75"/>
              <p:cNvCxnSpPr/>
              <p:nvPr/>
            </p:nvCxnSpPr>
            <p:spPr>
              <a:xfrm>
                <a:off x="319314" y="-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87828" y="-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6342" y="-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124856" y="-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393370" y="-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661884" y="-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930398" y="-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198912" y="-8"/>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467426" y="-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2735940" y="-1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004454" y="-1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272968" y="-1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541482" y="-1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809996" y="-1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078510" y="-1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347024" y="-1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615538" y="-1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884052" y="-18"/>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152566" y="-1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421080" y="-2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5689594" y="-2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958108" y="-2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226622" y="-2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495136" y="-2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763650" y="-2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032164" y="-2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300678" y="-2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569192" y="-28"/>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837706" y="-2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8106220" y="-3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8374734" y="-3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8643248" y="-3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8911762" y="-3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9180276" y="-3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9448790" y="-3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9717304" y="-3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9985818" y="-3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10254332" y="-38"/>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0522846" y="-3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10791360" y="-4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1059874" y="-4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1328388" y="-4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1596902" y="-4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1865416" y="-4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12133930" y="-4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5326" y="-4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p:nvGrpSpPr>
          <p:grpSpPr>
            <a:xfrm>
              <a:off x="-33004" y="78833"/>
              <a:ext cx="12225004" cy="6698325"/>
              <a:chOff x="12590503" y="136889"/>
              <a:chExt cx="6858046" cy="6698325"/>
            </a:xfrm>
          </p:grpSpPr>
          <p:cxnSp>
            <p:nvCxnSpPr>
              <p:cNvPr id="171" name="Straight Connector 170"/>
              <p:cNvCxnSpPr/>
              <p:nvPr/>
            </p:nvCxnSpPr>
            <p:spPr>
              <a:xfrm rot="5400000">
                <a:off x="16019504" y="-303812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rot="5400000">
                <a:off x="16019505" y="-276961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6019506" y="-250109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rot="5400000">
                <a:off x="16019507" y="-223258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rot="5400000">
                <a:off x="16019508" y="-196406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rot="5400000">
                <a:off x="16019509" y="-169555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5400000">
                <a:off x="16019510" y="-142703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6019511" y="-115852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rot="5400000">
                <a:off x="16019512" y="-89001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rot="5400000">
                <a:off x="16019513" y="-621498"/>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16019514" y="-35298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5400000">
                <a:off x="16019515" y="-8447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5400000">
                <a:off x="16019516" y="18404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5400000">
                <a:off x="16019517" y="45255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16019518" y="72107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5400000">
                <a:off x="16019519" y="98958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5400000">
                <a:off x="16019520" y="125810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5400000">
                <a:off x="16019521" y="152661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5400000">
                <a:off x="16019522" y="179512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5400000">
                <a:off x="16019523" y="206364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rot="5400000">
                <a:off x="16019524" y="233215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rot="5400000">
                <a:off x="16019525" y="260067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rot="5400000">
                <a:off x="16019526" y="286918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rot="5400000">
                <a:off x="16019527" y="313769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rot="5400000">
                <a:off x="16019528" y="340621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5400000">
                <a:off x="16019549" y="-329211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221" name="Freeform: Shape 220"/>
          <p:cNvSpPr/>
          <p:nvPr/>
        </p:nvSpPr>
        <p:spPr>
          <a:xfrm>
            <a:off x="-33003" y="-24776"/>
            <a:ext cx="12225003" cy="6907498"/>
          </a:xfrm>
          <a:custGeom>
            <a:avLst/>
            <a:gdLst>
              <a:gd name="connsiteX0" fmla="*/ 599669 w 12212426"/>
              <a:gd name="connsiteY0" fmla="*/ 167513 h 6873584"/>
              <a:gd name="connsiteX1" fmla="*/ 200653 w 12212426"/>
              <a:gd name="connsiteY1" fmla="*/ 566529 h 6873584"/>
              <a:gd name="connsiteX2" fmla="*/ 200653 w 12212426"/>
              <a:gd name="connsiteY2" fmla="*/ 6291562 h 6873584"/>
              <a:gd name="connsiteX3" fmla="*/ 599669 w 12212426"/>
              <a:gd name="connsiteY3" fmla="*/ 6690578 h 6873584"/>
              <a:gd name="connsiteX4" fmla="*/ 11633342 w 12212426"/>
              <a:gd name="connsiteY4" fmla="*/ 6690578 h 6873584"/>
              <a:gd name="connsiteX5" fmla="*/ 12032358 w 12212426"/>
              <a:gd name="connsiteY5" fmla="*/ 6291562 h 6873584"/>
              <a:gd name="connsiteX6" fmla="*/ 12032358 w 12212426"/>
              <a:gd name="connsiteY6" fmla="*/ 566529 h 6873584"/>
              <a:gd name="connsiteX7" fmla="*/ 11633342 w 12212426"/>
              <a:gd name="connsiteY7" fmla="*/ 167513 h 6873584"/>
              <a:gd name="connsiteX8" fmla="*/ 0 w 12212426"/>
              <a:gd name="connsiteY8" fmla="*/ 0 h 6873584"/>
              <a:gd name="connsiteX9" fmla="*/ 12212426 w 12212426"/>
              <a:gd name="connsiteY9" fmla="*/ 0 h 6873584"/>
              <a:gd name="connsiteX10" fmla="*/ 12212426 w 12212426"/>
              <a:gd name="connsiteY10" fmla="*/ 6873584 h 6873584"/>
              <a:gd name="connsiteX11" fmla="*/ 0 w 12212426"/>
              <a:gd name="connsiteY11" fmla="*/ 6873584 h 687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12426" h="6873584">
                <a:moveTo>
                  <a:pt x="599669" y="167513"/>
                </a:moveTo>
                <a:cubicBezTo>
                  <a:pt x="379299" y="167513"/>
                  <a:pt x="200653" y="346159"/>
                  <a:pt x="200653" y="566529"/>
                </a:cubicBezTo>
                <a:lnTo>
                  <a:pt x="200653" y="6291562"/>
                </a:lnTo>
                <a:cubicBezTo>
                  <a:pt x="200653" y="6511932"/>
                  <a:pt x="379299" y="6690578"/>
                  <a:pt x="599669" y="6690578"/>
                </a:cubicBezTo>
                <a:lnTo>
                  <a:pt x="11633342" y="6690578"/>
                </a:lnTo>
                <a:cubicBezTo>
                  <a:pt x="11853712" y="6690578"/>
                  <a:pt x="12032358" y="6511932"/>
                  <a:pt x="12032358" y="6291562"/>
                </a:cubicBezTo>
                <a:lnTo>
                  <a:pt x="12032358" y="566529"/>
                </a:lnTo>
                <a:cubicBezTo>
                  <a:pt x="12032358" y="346159"/>
                  <a:pt x="11853712" y="167513"/>
                  <a:pt x="11633342" y="167513"/>
                </a:cubicBezTo>
                <a:close/>
                <a:moveTo>
                  <a:pt x="0" y="0"/>
                </a:moveTo>
                <a:lnTo>
                  <a:pt x="12212426" y="0"/>
                </a:lnTo>
                <a:lnTo>
                  <a:pt x="12212426" y="6873584"/>
                </a:lnTo>
                <a:lnTo>
                  <a:pt x="0" y="6873584"/>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Rounded Corners 7"/>
          <p:cNvSpPr/>
          <p:nvPr/>
        </p:nvSpPr>
        <p:spPr>
          <a:xfrm>
            <a:off x="3078009" y="645566"/>
            <a:ext cx="6302877" cy="534309"/>
          </a:xfrm>
          <a:prstGeom prst="roundRect">
            <a:avLst>
              <a:gd name="adj" fmla="val 21775"/>
            </a:avLst>
          </a:prstGeom>
          <a:solidFill>
            <a:srgbClr val="C0D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Rounded Corners 125"/>
          <p:cNvSpPr/>
          <p:nvPr/>
        </p:nvSpPr>
        <p:spPr>
          <a:xfrm>
            <a:off x="2561244" y="1113090"/>
            <a:ext cx="6302877" cy="534309"/>
          </a:xfrm>
          <a:prstGeom prst="roundRect">
            <a:avLst>
              <a:gd name="adj" fmla="val 16667"/>
            </a:avLst>
          </a:prstGeom>
          <a:solidFill>
            <a:srgbClr val="C1C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2735940" y="598175"/>
            <a:ext cx="6175822" cy="1077218"/>
          </a:xfrm>
          <a:prstGeom prst="rect">
            <a:avLst/>
          </a:prstGeom>
          <a:noFill/>
        </p:spPr>
        <p:txBody>
          <a:bodyPr wrap="square" rtlCol="0">
            <a:spAutoFit/>
          </a:bodyPr>
          <a:lstStyle/>
          <a:p>
            <a:pPr algn="ctr"/>
            <a:r>
              <a:rPr lang="en-US" sz="3200" u="sng" dirty="0" smtClean="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Team Members Roles And Responsibilities</a:t>
            </a:r>
            <a:endParaRPr lang="en-US" sz="3200" u="sng" dirty="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127" name="Picture 126"/>
          <p:cNvPicPr>
            <a:picLocks noChangeAspect="1"/>
          </p:cNvPicPr>
          <p:nvPr/>
        </p:nvPicPr>
        <p:blipFill>
          <a:blip r:embed="rId1">
            <a:biLevel thresh="50000"/>
            <a:extLst>
              <a:ext uri="{28A0092B-C50C-407E-A947-70E740481C1C}">
                <a14:useLocalDpi xmlns:a14="http://schemas.microsoft.com/office/drawing/2010/main" val="0"/>
              </a:ext>
            </a:extLst>
          </a:blip>
          <a:stretch>
            <a:fillRect/>
          </a:stretch>
        </p:blipFill>
        <p:spPr>
          <a:xfrm flipH="1">
            <a:off x="9760618" y="256816"/>
            <a:ext cx="2141905" cy="2141905"/>
          </a:xfrm>
          <a:prstGeom prst="rect">
            <a:avLst/>
          </a:prstGeom>
        </p:spPr>
      </p:pic>
      <p:pic>
        <p:nvPicPr>
          <p:cNvPr id="129" name="Picture 128"/>
          <p:cNvPicPr>
            <a:picLocks noChangeAspect="1"/>
          </p:cNvPicPr>
          <p:nvPr/>
        </p:nvPicPr>
        <p:blipFill>
          <a:blip r:embed="rId1" cstate="print">
            <a:biLevel thresh="50000"/>
            <a:extLst>
              <a:ext uri="{28A0092B-C50C-407E-A947-70E740481C1C}">
                <a14:useLocalDpi xmlns:a14="http://schemas.microsoft.com/office/drawing/2010/main" val="0"/>
              </a:ext>
            </a:extLst>
          </a:blip>
          <a:stretch>
            <a:fillRect/>
          </a:stretch>
        </p:blipFill>
        <p:spPr>
          <a:xfrm rot="10800000" flipH="1">
            <a:off x="417644" y="4922479"/>
            <a:ext cx="1505324" cy="1505324"/>
          </a:xfrm>
          <a:prstGeom prst="rect">
            <a:avLst/>
          </a:prstGeom>
        </p:spPr>
      </p:pic>
      <p:grpSp>
        <p:nvGrpSpPr>
          <p:cNvPr id="123" name="Group 122"/>
          <p:cNvGrpSpPr/>
          <p:nvPr/>
        </p:nvGrpSpPr>
        <p:grpSpPr>
          <a:xfrm>
            <a:off x="-700241" y="-1"/>
            <a:ext cx="468418" cy="3456544"/>
            <a:chOff x="-700241" y="-1"/>
            <a:chExt cx="468418" cy="3456544"/>
          </a:xfrm>
        </p:grpSpPr>
        <p:sp>
          <p:nvSpPr>
            <p:cNvPr id="124" name="Rectangle 123"/>
            <p:cNvSpPr/>
            <p:nvPr/>
          </p:nvSpPr>
          <p:spPr>
            <a:xfrm>
              <a:off x="-695459" y="-1"/>
              <a:ext cx="463636" cy="601329"/>
            </a:xfrm>
            <a:prstGeom prst="rect">
              <a:avLst/>
            </a:prstGeom>
            <a:solidFill>
              <a:srgbClr val="8BA9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696256" y="597008"/>
              <a:ext cx="463636" cy="541355"/>
            </a:xfrm>
            <a:prstGeom prst="rect">
              <a:avLst/>
            </a:prstGeom>
            <a:solidFill>
              <a:srgbClr val="C8D9E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697053" y="1138363"/>
              <a:ext cx="463636" cy="463636"/>
            </a:xfrm>
            <a:prstGeom prst="rect">
              <a:avLst/>
            </a:prstGeom>
            <a:solidFill>
              <a:srgbClr val="B9D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697850" y="1601999"/>
              <a:ext cx="463636" cy="463636"/>
            </a:xfrm>
            <a:prstGeom prst="rect">
              <a:avLst/>
            </a:prstGeom>
            <a:solidFill>
              <a:srgbClr val="C1C6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698647" y="2065635"/>
              <a:ext cx="463636" cy="463636"/>
            </a:xfrm>
            <a:prstGeom prst="rect">
              <a:avLst/>
            </a:prstGeom>
            <a:solidFill>
              <a:srgbClr val="CDEA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699444" y="2529271"/>
              <a:ext cx="463636" cy="46363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700241" y="2992907"/>
              <a:ext cx="463636" cy="46363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5" name="Straight Connector 134"/>
          <p:cNvCxnSpPr/>
          <p:nvPr/>
        </p:nvCxnSpPr>
        <p:spPr>
          <a:xfrm rot="5400000">
            <a:off x="6231859" y="-5627241"/>
            <a:ext cx="0" cy="12224924"/>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5400000">
            <a:off x="6384259" y="-5474841"/>
            <a:ext cx="0" cy="12224924"/>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357" y="1647399"/>
            <a:ext cx="9626251" cy="4744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2387" b="96181" l="4472" r="96748">
                        <a14:foregroundMark x1="32927" y1="9785" x2="32927" y2="3819"/>
                        <a14:foregroundMark x1="85366" y1="42243" x2="86179" y2="77088"/>
                        <a14:foregroundMark x1="86179" y1="77088" x2="70732" y2="92840"/>
                        <a14:foregroundMark x1="70732" y1="92840" x2="62602" y2="87828"/>
                        <a14:foregroundMark x1="91463" y1="39618" x2="96748" y2="78043"/>
                        <a14:foregroundMark x1="30081" y1="10979" x2="38211" y2="8353"/>
                        <a14:foregroundMark x1="32114" y1="2625" x2="32114" y2="18616"/>
                        <a14:foregroundMark x1="4878" y1="52029" x2="11789" y2="63246"/>
                        <a14:foregroundMark x1="73171" y1="96181" x2="73171" y2="95465"/>
                        <a14:foregroundMark x1="26016" y1="24821" x2="19512" y2="35561"/>
                        <a14:foregroundMark x1="19106" y1="35561" x2="19106" y2="35561"/>
                        <a14:foregroundMark x1="19106" y1="35561" x2="19106" y2="35561"/>
                        <a14:foregroundMark x1="10976" y1="50597" x2="23577" y2="32458"/>
                        <a14:foregroundMark x1="36992" y1="15036" x2="54065" y2="50835"/>
                        <a14:foregroundMark x1="8130" y1="54893" x2="12602" y2="47971"/>
                      </a14:backgroundRemoval>
                    </a14:imgEffect>
                  </a14:imgLayer>
                </a14:imgProps>
              </a:ext>
              <a:ext uri="{28A0092B-C50C-407E-A947-70E740481C1C}">
                <a14:useLocalDpi xmlns:a14="http://schemas.microsoft.com/office/drawing/2010/main" val="0"/>
              </a:ext>
            </a:extLst>
          </a:blip>
          <a:stretch>
            <a:fillRect/>
          </a:stretch>
        </p:blipFill>
        <p:spPr>
          <a:xfrm flipH="1">
            <a:off x="423357" y="-24776"/>
            <a:ext cx="1562180" cy="2660787"/>
          </a:xfrm>
          <a:prstGeom prst="rect">
            <a:avLst/>
          </a:prstGeom>
          <a:effectLst>
            <a:outerShdw blurRad="50800" dist="38100" dir="2700000" algn="tl" rotWithShape="0">
              <a:prstClr val="black">
                <a:alpha val="48000"/>
              </a:prstClr>
            </a:outerShdw>
          </a:effectLst>
        </p:spPr>
      </p:pic>
      <p:pic>
        <p:nvPicPr>
          <p:cNvPr id="128" name="Picture 1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4150" y="3506841"/>
            <a:ext cx="2164143" cy="2885524"/>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right)">
                                          <p:cBhvr>
                                            <p:cTn id="7" dur="500"/>
                                            <p:tgtEl>
                                              <p:spTgt spid="1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 presetClass="entr" presetSubtype="1" fill="hold" grpId="0" nodeType="withEffect" p14:presetBounceEnd="54000">
                                      <p:stCondLst>
                                        <p:cond delay="250"/>
                                      </p:stCondLst>
                                      <p:iterate type="lt">
                                        <p:tmPct val="10000"/>
                                      </p:iterate>
                                      <p:childTnLst>
                                        <p:set>
                                          <p:cBhvr>
                                            <p:cTn id="12" dur="1" fill="hold">
                                              <p:stCondLst>
                                                <p:cond delay="0"/>
                                              </p:stCondLst>
                                            </p:cTn>
                                            <p:tgtEl>
                                              <p:spTgt spid="74"/>
                                            </p:tgtEl>
                                            <p:attrNameLst>
                                              <p:attrName>style.visibility</p:attrName>
                                            </p:attrNameLst>
                                          </p:cBhvr>
                                          <p:to>
                                            <p:strVal val="visible"/>
                                          </p:to>
                                        </p:set>
                                        <p:anim calcmode="lin" valueType="num" p14:bounceEnd="54000">
                                          <p:cBhvr additive="base">
                                            <p:cTn id="13" dur="1000" fill="hold"/>
                                            <p:tgtEl>
                                              <p:spTgt spid="74"/>
                                            </p:tgtEl>
                                            <p:attrNameLst>
                                              <p:attrName>ppt_x</p:attrName>
                                            </p:attrNameLst>
                                          </p:cBhvr>
                                          <p:tavLst>
                                            <p:tav tm="0">
                                              <p:val>
                                                <p:strVal val="#ppt_x"/>
                                              </p:val>
                                            </p:tav>
                                            <p:tav tm="100000">
                                              <p:val>
                                                <p:strVal val="#ppt_x"/>
                                              </p:val>
                                            </p:tav>
                                          </p:tavLst>
                                        </p:anim>
                                        <p:anim calcmode="lin" valueType="num" p14:bounceEnd="54000">
                                          <p:cBhvr additive="base">
                                            <p:cTn id="14" dur="1000" fill="hold"/>
                                            <p:tgtEl>
                                              <p:spTgt spid="74"/>
                                            </p:tgtEl>
                                            <p:attrNameLst>
                                              <p:attrName>ppt_y</p:attrName>
                                            </p:attrNameLst>
                                          </p:cBhvr>
                                          <p:tavLst>
                                            <p:tav tm="0">
                                              <p:val>
                                                <p:strVal val="0-#ppt_h/2"/>
                                              </p:val>
                                            </p:tav>
                                            <p:tav tm="100000">
                                              <p:val>
                                                <p:strVal val="#ppt_y"/>
                                              </p:val>
                                            </p:tav>
                                          </p:tavLst>
                                        </p:anim>
                                      </p:childTnLst>
                                    </p:cTn>
                                  </p:par>
                                </p:childTnLst>
                              </p:cTn>
                            </p:par>
                            <p:par>
                              <p:cTn id="15" fill="hold">
                                <p:stCondLst>
                                  <p:cond delay="5050"/>
                                </p:stCondLst>
                                <p:childTnLst>
                                  <p:par>
                                    <p:cTn id="16" presetID="2" presetClass="entr" presetSubtype="1" fill="hold" nodeType="afterEffect" p14:presetBounceEnd="54000">
                                      <p:stCondLst>
                                        <p:cond delay="0"/>
                                      </p:stCondLst>
                                      <p:iterate type="lt">
                                        <p:tmPct val="10000"/>
                                      </p:iterate>
                                      <p:childTnLst>
                                        <p:set>
                                          <p:cBhvr>
                                            <p:cTn id="17" dur="1" fill="hold">
                                              <p:stCondLst>
                                                <p:cond delay="0"/>
                                              </p:stCondLst>
                                            </p:cTn>
                                            <p:tgtEl>
                                              <p:spTgt spid="10"/>
                                            </p:tgtEl>
                                            <p:attrNameLst>
                                              <p:attrName>style.visibility</p:attrName>
                                            </p:attrNameLst>
                                          </p:cBhvr>
                                          <p:to>
                                            <p:strVal val="visible"/>
                                          </p:to>
                                        </p:set>
                                        <p:anim calcmode="lin" valueType="num" p14:bounceEnd="54000">
                                          <p:cBhvr additive="base">
                                            <p:cTn id="18" dur="1000" fill="hold"/>
                                            <p:tgtEl>
                                              <p:spTgt spid="10"/>
                                            </p:tgtEl>
                                            <p:attrNameLst>
                                              <p:attrName>ppt_x</p:attrName>
                                            </p:attrNameLst>
                                          </p:cBhvr>
                                          <p:tavLst>
                                            <p:tav tm="0">
                                              <p:val>
                                                <p:strVal val="#ppt_x"/>
                                              </p:val>
                                            </p:tav>
                                            <p:tav tm="100000">
                                              <p:val>
                                                <p:strVal val="#ppt_x"/>
                                              </p:val>
                                            </p:tav>
                                          </p:tavLst>
                                        </p:anim>
                                        <p:anim calcmode="lin" valueType="num" p14:bounceEnd="54000">
                                          <p:cBhvr additive="base">
                                            <p:cTn id="19" dur="1000" fill="hold"/>
                                            <p:tgtEl>
                                              <p:spTgt spid="10"/>
                                            </p:tgtEl>
                                            <p:attrNameLst>
                                              <p:attrName>ppt_y</p:attrName>
                                            </p:attrNameLst>
                                          </p:cBhvr>
                                          <p:tavLst>
                                            <p:tav tm="0">
                                              <p:val>
                                                <p:strVal val="0-#ppt_h/2"/>
                                              </p:val>
                                            </p:tav>
                                            <p:tav tm="100000">
                                              <p:val>
                                                <p:strVal val="#ppt_y"/>
                                              </p:val>
                                            </p:tav>
                                          </p:tavLst>
                                        </p:anim>
                                      </p:childTnLst>
                                    </p:cTn>
                                  </p:par>
                                  <p:par>
                                    <p:cTn id="20" presetID="32" presetClass="emph" presetSubtype="0" repeatCount="indefinite" fill="remove" nodeType="withEffect">
                                      <p:stCondLst>
                                        <p:cond delay="0"/>
                                      </p:stCondLst>
                                      <p:iterate type="lt">
                                        <p:tmPct val="0"/>
                                      </p:iterate>
                                      <p:childTnLst>
                                        <p:animRot by="120000">
                                          <p:cBhvr>
                                            <p:cTn id="21" dur="300" fill="hold">
                                              <p:stCondLst>
                                                <p:cond delay="0"/>
                                              </p:stCondLst>
                                            </p:cTn>
                                            <p:tgtEl>
                                              <p:spTgt spid="10"/>
                                            </p:tgtEl>
                                            <p:attrNameLst>
                                              <p:attrName>r</p:attrName>
                                            </p:attrNameLst>
                                          </p:cBhvr>
                                        </p:animRot>
                                        <p:animRot by="-240000">
                                          <p:cBhvr>
                                            <p:cTn id="22" dur="600" fill="hold">
                                              <p:stCondLst>
                                                <p:cond delay="600"/>
                                              </p:stCondLst>
                                            </p:cTn>
                                            <p:tgtEl>
                                              <p:spTgt spid="10"/>
                                            </p:tgtEl>
                                            <p:attrNameLst>
                                              <p:attrName>r</p:attrName>
                                            </p:attrNameLst>
                                          </p:cBhvr>
                                        </p:animRot>
                                        <p:animRot by="240000">
                                          <p:cBhvr>
                                            <p:cTn id="23" dur="600" fill="hold">
                                              <p:stCondLst>
                                                <p:cond delay="1200"/>
                                              </p:stCondLst>
                                            </p:cTn>
                                            <p:tgtEl>
                                              <p:spTgt spid="10"/>
                                            </p:tgtEl>
                                            <p:attrNameLst>
                                              <p:attrName>r</p:attrName>
                                            </p:attrNameLst>
                                          </p:cBhvr>
                                        </p:animRot>
                                        <p:animRot by="-240000">
                                          <p:cBhvr>
                                            <p:cTn id="24" dur="600" fill="hold">
                                              <p:stCondLst>
                                                <p:cond delay="1800"/>
                                              </p:stCondLst>
                                            </p:cTn>
                                            <p:tgtEl>
                                              <p:spTgt spid="10"/>
                                            </p:tgtEl>
                                            <p:attrNameLst>
                                              <p:attrName>r</p:attrName>
                                            </p:attrNameLst>
                                          </p:cBhvr>
                                        </p:animRot>
                                        <p:animRot by="120000">
                                          <p:cBhvr>
                                            <p:cTn id="25" dur="600" fill="hold">
                                              <p:stCondLst>
                                                <p:cond delay="2400"/>
                                              </p:stCondLst>
                                            </p:cTn>
                                            <p:tgtEl>
                                              <p:spTgt spid="10"/>
                                            </p:tgtEl>
                                            <p:attrNameLst>
                                              <p:attrName>r</p:attrName>
                                            </p:attrNameLst>
                                          </p:cBhvr>
                                        </p:animRot>
                                      </p:childTnLst>
                                    </p:cTn>
                                  </p:par>
                                  <p:par>
                                    <p:cTn id="26" presetID="2" presetClass="entr" presetSubtype="4" fill="hold" nodeType="withEffect" p14:presetBounceEnd="54000">
                                      <p:stCondLst>
                                        <p:cond delay="0"/>
                                      </p:stCondLst>
                                      <p:iterate type="lt">
                                        <p:tmPct val="10000"/>
                                      </p:iterate>
                                      <p:childTnLst>
                                        <p:set>
                                          <p:cBhvr>
                                            <p:cTn id="27" dur="1" fill="hold">
                                              <p:stCondLst>
                                                <p:cond delay="0"/>
                                              </p:stCondLst>
                                            </p:cTn>
                                            <p:tgtEl>
                                              <p:spTgt spid="128"/>
                                            </p:tgtEl>
                                            <p:attrNameLst>
                                              <p:attrName>style.visibility</p:attrName>
                                            </p:attrNameLst>
                                          </p:cBhvr>
                                          <p:to>
                                            <p:strVal val="visible"/>
                                          </p:to>
                                        </p:set>
                                        <p:anim calcmode="lin" valueType="num" p14:bounceEnd="54000">
                                          <p:cBhvr additive="base">
                                            <p:cTn id="28" dur="1000" fill="hold"/>
                                            <p:tgtEl>
                                              <p:spTgt spid="128"/>
                                            </p:tgtEl>
                                            <p:attrNameLst>
                                              <p:attrName>ppt_x</p:attrName>
                                            </p:attrNameLst>
                                          </p:cBhvr>
                                          <p:tavLst>
                                            <p:tav tm="0">
                                              <p:val>
                                                <p:strVal val="#ppt_x"/>
                                              </p:val>
                                            </p:tav>
                                            <p:tav tm="100000">
                                              <p:val>
                                                <p:strVal val="#ppt_x"/>
                                              </p:val>
                                            </p:tav>
                                          </p:tavLst>
                                        </p:anim>
                                        <p:anim calcmode="lin" valueType="num" p14:bounceEnd="54000">
                                          <p:cBhvr additive="base">
                                            <p:cTn id="29" dur="1000" fill="hold"/>
                                            <p:tgtEl>
                                              <p:spTgt spid="128"/>
                                            </p:tgtEl>
                                            <p:attrNameLst>
                                              <p:attrName>ppt_y</p:attrName>
                                            </p:attrNameLst>
                                          </p:cBhvr>
                                          <p:tavLst>
                                            <p:tav tm="0">
                                              <p:val>
                                                <p:strVal val="1+#ppt_h/2"/>
                                              </p:val>
                                            </p:tav>
                                            <p:tav tm="100000">
                                              <p:val>
                                                <p:strVal val="#ppt_y"/>
                                              </p:val>
                                            </p:tav>
                                          </p:tavLst>
                                        </p:anim>
                                      </p:childTnLst>
                                    </p:cTn>
                                  </p:par>
                                  <p:par>
                                    <p:cTn id="30" presetID="32" presetClass="emph" presetSubtype="0" repeatCount="indefinite" fill="remove" nodeType="withEffect">
                                      <p:stCondLst>
                                        <p:cond delay="250"/>
                                      </p:stCondLst>
                                      <p:iterate type="lt">
                                        <p:tmPct val="0"/>
                                      </p:iterate>
                                      <p:childTnLst>
                                        <p:animRot by="120000">
                                          <p:cBhvr>
                                            <p:cTn id="31" dur="300" fill="hold">
                                              <p:stCondLst>
                                                <p:cond delay="0"/>
                                              </p:stCondLst>
                                            </p:cTn>
                                            <p:tgtEl>
                                              <p:spTgt spid="128"/>
                                            </p:tgtEl>
                                            <p:attrNameLst>
                                              <p:attrName>r</p:attrName>
                                            </p:attrNameLst>
                                          </p:cBhvr>
                                        </p:animRot>
                                        <p:animRot by="-240000">
                                          <p:cBhvr>
                                            <p:cTn id="32" dur="600" fill="hold">
                                              <p:stCondLst>
                                                <p:cond delay="600"/>
                                              </p:stCondLst>
                                            </p:cTn>
                                            <p:tgtEl>
                                              <p:spTgt spid="128"/>
                                            </p:tgtEl>
                                            <p:attrNameLst>
                                              <p:attrName>r</p:attrName>
                                            </p:attrNameLst>
                                          </p:cBhvr>
                                        </p:animRot>
                                        <p:animRot by="240000">
                                          <p:cBhvr>
                                            <p:cTn id="33" dur="600" fill="hold">
                                              <p:stCondLst>
                                                <p:cond delay="1200"/>
                                              </p:stCondLst>
                                            </p:cTn>
                                            <p:tgtEl>
                                              <p:spTgt spid="128"/>
                                            </p:tgtEl>
                                            <p:attrNameLst>
                                              <p:attrName>r</p:attrName>
                                            </p:attrNameLst>
                                          </p:cBhvr>
                                        </p:animRot>
                                        <p:animRot by="-240000">
                                          <p:cBhvr>
                                            <p:cTn id="34" dur="600" fill="hold">
                                              <p:stCondLst>
                                                <p:cond delay="1800"/>
                                              </p:stCondLst>
                                            </p:cTn>
                                            <p:tgtEl>
                                              <p:spTgt spid="128"/>
                                            </p:tgtEl>
                                            <p:attrNameLst>
                                              <p:attrName>r</p:attrName>
                                            </p:attrNameLst>
                                          </p:cBhvr>
                                        </p:animRot>
                                        <p:animRot by="120000">
                                          <p:cBhvr>
                                            <p:cTn id="35" dur="600" fill="hold">
                                              <p:stCondLst>
                                                <p:cond delay="2400"/>
                                              </p:stCondLst>
                                            </p:cTn>
                                            <p:tgtEl>
                                              <p:spTgt spid="128"/>
                                            </p:tgtEl>
                                            <p:attrNameLst>
                                              <p:attrName>r</p:attrName>
                                            </p:attrNameLst>
                                          </p:cBhvr>
                                        </p:animRot>
                                      </p:childTnLst>
                                    </p:cTn>
                                  </p:par>
                                  <p:par>
                                    <p:cTn id="36" presetID="10" presetClass="entr" presetSubtype="0" fill="hold" nodeType="withEffect">
                                      <p:stCondLst>
                                        <p:cond delay="1000"/>
                                      </p:stCondLst>
                                      <p:childTnLst>
                                        <p:set>
                                          <p:cBhvr>
                                            <p:cTn id="37" dur="1" fill="hold">
                                              <p:stCondLst>
                                                <p:cond delay="0"/>
                                              </p:stCondLst>
                                            </p:cTn>
                                            <p:tgtEl>
                                              <p:spTgt spid="129"/>
                                            </p:tgtEl>
                                            <p:attrNameLst>
                                              <p:attrName>style.visibility</p:attrName>
                                            </p:attrNameLst>
                                          </p:cBhvr>
                                          <p:to>
                                            <p:strVal val="visible"/>
                                          </p:to>
                                        </p:set>
                                        <p:animEffect transition="in" filter="fade">
                                          <p:cBhvr>
                                            <p:cTn id="38" dur="1000"/>
                                            <p:tgtEl>
                                              <p:spTgt spid="129"/>
                                            </p:tgtEl>
                                          </p:cBhvr>
                                        </p:animEffect>
                                      </p:childTnLst>
                                    </p:cTn>
                                  </p:par>
                                  <p:par>
                                    <p:cTn id="39" presetID="10" presetClass="entr" presetSubtype="0" fill="hold" nodeType="withEffect">
                                      <p:stCondLst>
                                        <p:cond delay="1000"/>
                                      </p:stCondLst>
                                      <p:childTnLst>
                                        <p:set>
                                          <p:cBhvr>
                                            <p:cTn id="40" dur="1" fill="hold">
                                              <p:stCondLst>
                                                <p:cond delay="0"/>
                                              </p:stCondLst>
                                            </p:cTn>
                                            <p:tgtEl>
                                              <p:spTgt spid="127"/>
                                            </p:tgtEl>
                                            <p:attrNameLst>
                                              <p:attrName>style.visibility</p:attrName>
                                            </p:attrNameLst>
                                          </p:cBhvr>
                                          <p:to>
                                            <p:strVal val="visible"/>
                                          </p:to>
                                        </p:set>
                                        <p:animEffect transition="in" filter="fade">
                                          <p:cBhvr>
                                            <p:cTn id="41" dur="1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26" grpId="0" bldLvl="0" animBg="1"/>
          <p:bldP spid="7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right)">
                                          <p:cBhvr>
                                            <p:cTn id="7" dur="500"/>
                                            <p:tgtEl>
                                              <p:spTgt spid="1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 presetClass="entr" presetSubtype="1" fill="hold" grpId="0" nodeType="withEffect">
                                      <p:stCondLst>
                                        <p:cond delay="250"/>
                                      </p:stCondLst>
                                      <p:iterate type="lt">
                                        <p:tmPct val="10000"/>
                                      </p:iterate>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1000" fill="hold"/>
                                            <p:tgtEl>
                                              <p:spTgt spid="74"/>
                                            </p:tgtEl>
                                            <p:attrNameLst>
                                              <p:attrName>ppt_x</p:attrName>
                                            </p:attrNameLst>
                                          </p:cBhvr>
                                          <p:tavLst>
                                            <p:tav tm="0">
                                              <p:val>
                                                <p:strVal val="#ppt_x"/>
                                              </p:val>
                                            </p:tav>
                                            <p:tav tm="100000">
                                              <p:val>
                                                <p:strVal val="#ppt_x"/>
                                              </p:val>
                                            </p:tav>
                                          </p:tavLst>
                                        </p:anim>
                                        <p:anim calcmode="lin" valueType="num">
                                          <p:cBhvr additive="base">
                                            <p:cTn id="14" dur="1000" fill="hold"/>
                                            <p:tgtEl>
                                              <p:spTgt spid="74"/>
                                            </p:tgtEl>
                                            <p:attrNameLst>
                                              <p:attrName>ppt_y</p:attrName>
                                            </p:attrNameLst>
                                          </p:cBhvr>
                                          <p:tavLst>
                                            <p:tav tm="0">
                                              <p:val>
                                                <p:strVal val="0-#ppt_h/2"/>
                                              </p:val>
                                            </p:tav>
                                            <p:tav tm="100000">
                                              <p:val>
                                                <p:strVal val="#ppt_y"/>
                                              </p:val>
                                            </p:tav>
                                          </p:tavLst>
                                        </p:anim>
                                      </p:childTnLst>
                                    </p:cTn>
                                  </p:par>
                                </p:childTnLst>
                              </p:cTn>
                            </p:par>
                            <p:par>
                              <p:cTn id="15" fill="hold">
                                <p:stCondLst>
                                  <p:cond delay="5050"/>
                                </p:stCondLst>
                                <p:childTnLst>
                                  <p:par>
                                    <p:cTn id="16" presetID="2" presetClass="entr" presetSubtype="1" fill="hold" nodeType="afterEffect">
                                      <p:stCondLst>
                                        <p:cond delay="0"/>
                                      </p:stCondLst>
                                      <p:iterate type="lt">
                                        <p:tmPct val="10000"/>
                                      </p:iterate>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1000" fill="hold"/>
                                            <p:tgtEl>
                                              <p:spTgt spid="10"/>
                                            </p:tgtEl>
                                            <p:attrNameLst>
                                              <p:attrName>ppt_x</p:attrName>
                                            </p:attrNameLst>
                                          </p:cBhvr>
                                          <p:tavLst>
                                            <p:tav tm="0">
                                              <p:val>
                                                <p:strVal val="#ppt_x"/>
                                              </p:val>
                                            </p:tav>
                                            <p:tav tm="100000">
                                              <p:val>
                                                <p:strVal val="#ppt_x"/>
                                              </p:val>
                                            </p:tav>
                                          </p:tavLst>
                                        </p:anim>
                                        <p:anim calcmode="lin" valueType="num">
                                          <p:cBhvr additive="base">
                                            <p:cTn id="19" dur="1000" fill="hold"/>
                                            <p:tgtEl>
                                              <p:spTgt spid="10"/>
                                            </p:tgtEl>
                                            <p:attrNameLst>
                                              <p:attrName>ppt_y</p:attrName>
                                            </p:attrNameLst>
                                          </p:cBhvr>
                                          <p:tavLst>
                                            <p:tav tm="0">
                                              <p:val>
                                                <p:strVal val="0-#ppt_h/2"/>
                                              </p:val>
                                            </p:tav>
                                            <p:tav tm="100000">
                                              <p:val>
                                                <p:strVal val="#ppt_y"/>
                                              </p:val>
                                            </p:tav>
                                          </p:tavLst>
                                        </p:anim>
                                      </p:childTnLst>
                                    </p:cTn>
                                  </p:par>
                                  <p:par>
                                    <p:cTn id="20" presetID="32" presetClass="emph" presetSubtype="0" repeatCount="indefinite" fill="remove" nodeType="withEffect">
                                      <p:stCondLst>
                                        <p:cond delay="0"/>
                                      </p:stCondLst>
                                      <p:iterate type="lt">
                                        <p:tmPct val="0"/>
                                      </p:iterate>
                                      <p:childTnLst>
                                        <p:animRot by="120000">
                                          <p:cBhvr>
                                            <p:cTn id="21" dur="300" fill="hold">
                                              <p:stCondLst>
                                                <p:cond delay="0"/>
                                              </p:stCondLst>
                                            </p:cTn>
                                            <p:tgtEl>
                                              <p:spTgt spid="10"/>
                                            </p:tgtEl>
                                            <p:attrNameLst>
                                              <p:attrName>r</p:attrName>
                                            </p:attrNameLst>
                                          </p:cBhvr>
                                        </p:animRot>
                                        <p:animRot by="-240000">
                                          <p:cBhvr>
                                            <p:cTn id="22" dur="600" fill="hold">
                                              <p:stCondLst>
                                                <p:cond delay="600"/>
                                              </p:stCondLst>
                                            </p:cTn>
                                            <p:tgtEl>
                                              <p:spTgt spid="10"/>
                                            </p:tgtEl>
                                            <p:attrNameLst>
                                              <p:attrName>r</p:attrName>
                                            </p:attrNameLst>
                                          </p:cBhvr>
                                        </p:animRot>
                                        <p:animRot by="240000">
                                          <p:cBhvr>
                                            <p:cTn id="23" dur="600" fill="hold">
                                              <p:stCondLst>
                                                <p:cond delay="1200"/>
                                              </p:stCondLst>
                                            </p:cTn>
                                            <p:tgtEl>
                                              <p:spTgt spid="10"/>
                                            </p:tgtEl>
                                            <p:attrNameLst>
                                              <p:attrName>r</p:attrName>
                                            </p:attrNameLst>
                                          </p:cBhvr>
                                        </p:animRot>
                                        <p:animRot by="-240000">
                                          <p:cBhvr>
                                            <p:cTn id="24" dur="600" fill="hold">
                                              <p:stCondLst>
                                                <p:cond delay="1800"/>
                                              </p:stCondLst>
                                            </p:cTn>
                                            <p:tgtEl>
                                              <p:spTgt spid="10"/>
                                            </p:tgtEl>
                                            <p:attrNameLst>
                                              <p:attrName>r</p:attrName>
                                            </p:attrNameLst>
                                          </p:cBhvr>
                                        </p:animRot>
                                        <p:animRot by="120000">
                                          <p:cBhvr>
                                            <p:cTn id="25" dur="600" fill="hold">
                                              <p:stCondLst>
                                                <p:cond delay="2400"/>
                                              </p:stCondLst>
                                            </p:cTn>
                                            <p:tgtEl>
                                              <p:spTgt spid="10"/>
                                            </p:tgtEl>
                                            <p:attrNameLst>
                                              <p:attrName>r</p:attrName>
                                            </p:attrNameLst>
                                          </p:cBhvr>
                                        </p:animRot>
                                      </p:childTnLst>
                                    </p:cTn>
                                  </p:par>
                                  <p:par>
                                    <p:cTn id="26" presetID="2" presetClass="entr" presetSubtype="4" fill="hold" nodeType="withEffect">
                                      <p:stCondLst>
                                        <p:cond delay="0"/>
                                      </p:stCondLst>
                                      <p:iterate type="lt">
                                        <p:tmPct val="10000"/>
                                      </p:iterate>
                                      <p:childTnLst>
                                        <p:set>
                                          <p:cBhvr>
                                            <p:cTn id="27" dur="1" fill="hold">
                                              <p:stCondLst>
                                                <p:cond delay="0"/>
                                              </p:stCondLst>
                                            </p:cTn>
                                            <p:tgtEl>
                                              <p:spTgt spid="128"/>
                                            </p:tgtEl>
                                            <p:attrNameLst>
                                              <p:attrName>style.visibility</p:attrName>
                                            </p:attrNameLst>
                                          </p:cBhvr>
                                          <p:to>
                                            <p:strVal val="visible"/>
                                          </p:to>
                                        </p:set>
                                        <p:anim calcmode="lin" valueType="num">
                                          <p:cBhvr additive="base">
                                            <p:cTn id="28" dur="1000" fill="hold"/>
                                            <p:tgtEl>
                                              <p:spTgt spid="128"/>
                                            </p:tgtEl>
                                            <p:attrNameLst>
                                              <p:attrName>ppt_x</p:attrName>
                                            </p:attrNameLst>
                                          </p:cBhvr>
                                          <p:tavLst>
                                            <p:tav tm="0">
                                              <p:val>
                                                <p:strVal val="#ppt_x"/>
                                              </p:val>
                                            </p:tav>
                                            <p:tav tm="100000">
                                              <p:val>
                                                <p:strVal val="#ppt_x"/>
                                              </p:val>
                                            </p:tav>
                                          </p:tavLst>
                                        </p:anim>
                                        <p:anim calcmode="lin" valueType="num">
                                          <p:cBhvr additive="base">
                                            <p:cTn id="29" dur="1000" fill="hold"/>
                                            <p:tgtEl>
                                              <p:spTgt spid="128"/>
                                            </p:tgtEl>
                                            <p:attrNameLst>
                                              <p:attrName>ppt_y</p:attrName>
                                            </p:attrNameLst>
                                          </p:cBhvr>
                                          <p:tavLst>
                                            <p:tav tm="0">
                                              <p:val>
                                                <p:strVal val="1+#ppt_h/2"/>
                                              </p:val>
                                            </p:tav>
                                            <p:tav tm="100000">
                                              <p:val>
                                                <p:strVal val="#ppt_y"/>
                                              </p:val>
                                            </p:tav>
                                          </p:tavLst>
                                        </p:anim>
                                      </p:childTnLst>
                                    </p:cTn>
                                  </p:par>
                                  <p:par>
                                    <p:cTn id="30" presetID="32" presetClass="emph" presetSubtype="0" repeatCount="indefinite" fill="remove" nodeType="withEffect">
                                      <p:stCondLst>
                                        <p:cond delay="250"/>
                                      </p:stCondLst>
                                      <p:iterate type="lt">
                                        <p:tmPct val="0"/>
                                      </p:iterate>
                                      <p:childTnLst>
                                        <p:animRot by="120000">
                                          <p:cBhvr>
                                            <p:cTn id="31" dur="300" fill="hold">
                                              <p:stCondLst>
                                                <p:cond delay="0"/>
                                              </p:stCondLst>
                                            </p:cTn>
                                            <p:tgtEl>
                                              <p:spTgt spid="128"/>
                                            </p:tgtEl>
                                            <p:attrNameLst>
                                              <p:attrName>r</p:attrName>
                                            </p:attrNameLst>
                                          </p:cBhvr>
                                        </p:animRot>
                                        <p:animRot by="-240000">
                                          <p:cBhvr>
                                            <p:cTn id="32" dur="600" fill="hold">
                                              <p:stCondLst>
                                                <p:cond delay="600"/>
                                              </p:stCondLst>
                                            </p:cTn>
                                            <p:tgtEl>
                                              <p:spTgt spid="128"/>
                                            </p:tgtEl>
                                            <p:attrNameLst>
                                              <p:attrName>r</p:attrName>
                                            </p:attrNameLst>
                                          </p:cBhvr>
                                        </p:animRot>
                                        <p:animRot by="240000">
                                          <p:cBhvr>
                                            <p:cTn id="33" dur="600" fill="hold">
                                              <p:stCondLst>
                                                <p:cond delay="1200"/>
                                              </p:stCondLst>
                                            </p:cTn>
                                            <p:tgtEl>
                                              <p:spTgt spid="128"/>
                                            </p:tgtEl>
                                            <p:attrNameLst>
                                              <p:attrName>r</p:attrName>
                                            </p:attrNameLst>
                                          </p:cBhvr>
                                        </p:animRot>
                                        <p:animRot by="-240000">
                                          <p:cBhvr>
                                            <p:cTn id="34" dur="600" fill="hold">
                                              <p:stCondLst>
                                                <p:cond delay="1800"/>
                                              </p:stCondLst>
                                            </p:cTn>
                                            <p:tgtEl>
                                              <p:spTgt spid="128"/>
                                            </p:tgtEl>
                                            <p:attrNameLst>
                                              <p:attrName>r</p:attrName>
                                            </p:attrNameLst>
                                          </p:cBhvr>
                                        </p:animRot>
                                        <p:animRot by="120000">
                                          <p:cBhvr>
                                            <p:cTn id="35" dur="600" fill="hold">
                                              <p:stCondLst>
                                                <p:cond delay="2400"/>
                                              </p:stCondLst>
                                            </p:cTn>
                                            <p:tgtEl>
                                              <p:spTgt spid="128"/>
                                            </p:tgtEl>
                                            <p:attrNameLst>
                                              <p:attrName>r</p:attrName>
                                            </p:attrNameLst>
                                          </p:cBhvr>
                                        </p:animRot>
                                      </p:childTnLst>
                                    </p:cTn>
                                  </p:par>
                                  <p:par>
                                    <p:cTn id="36" presetID="10" presetClass="entr" presetSubtype="0" fill="hold" nodeType="withEffect">
                                      <p:stCondLst>
                                        <p:cond delay="1000"/>
                                      </p:stCondLst>
                                      <p:childTnLst>
                                        <p:set>
                                          <p:cBhvr>
                                            <p:cTn id="37" dur="1" fill="hold">
                                              <p:stCondLst>
                                                <p:cond delay="0"/>
                                              </p:stCondLst>
                                            </p:cTn>
                                            <p:tgtEl>
                                              <p:spTgt spid="129"/>
                                            </p:tgtEl>
                                            <p:attrNameLst>
                                              <p:attrName>style.visibility</p:attrName>
                                            </p:attrNameLst>
                                          </p:cBhvr>
                                          <p:to>
                                            <p:strVal val="visible"/>
                                          </p:to>
                                        </p:set>
                                        <p:animEffect transition="in" filter="fade">
                                          <p:cBhvr>
                                            <p:cTn id="38" dur="1000"/>
                                            <p:tgtEl>
                                              <p:spTgt spid="129"/>
                                            </p:tgtEl>
                                          </p:cBhvr>
                                        </p:animEffect>
                                      </p:childTnLst>
                                    </p:cTn>
                                  </p:par>
                                  <p:par>
                                    <p:cTn id="39" presetID="10" presetClass="entr" presetSubtype="0" fill="hold" nodeType="withEffect">
                                      <p:stCondLst>
                                        <p:cond delay="1000"/>
                                      </p:stCondLst>
                                      <p:childTnLst>
                                        <p:set>
                                          <p:cBhvr>
                                            <p:cTn id="40" dur="1" fill="hold">
                                              <p:stCondLst>
                                                <p:cond delay="0"/>
                                              </p:stCondLst>
                                            </p:cTn>
                                            <p:tgtEl>
                                              <p:spTgt spid="127"/>
                                            </p:tgtEl>
                                            <p:attrNameLst>
                                              <p:attrName>style.visibility</p:attrName>
                                            </p:attrNameLst>
                                          </p:cBhvr>
                                          <p:to>
                                            <p:strVal val="visible"/>
                                          </p:to>
                                        </p:set>
                                        <p:animEffect transition="in" filter="fade">
                                          <p:cBhvr>
                                            <p:cTn id="41" dur="1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26" grpId="0" bldLvl="0" animBg="1"/>
          <p:bldP spid="74"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p:cNvGrpSpPr/>
          <p:nvPr/>
        </p:nvGrpSpPr>
        <p:grpSpPr>
          <a:xfrm>
            <a:off x="-33004" y="-46"/>
            <a:ext cx="12225004" cy="6858046"/>
            <a:chOff x="-33004" y="-46"/>
            <a:chExt cx="12225004" cy="6858046"/>
          </a:xfrm>
        </p:grpSpPr>
        <p:grpSp>
          <p:nvGrpSpPr>
            <p:cNvPr id="75" name="Group 74"/>
            <p:cNvGrpSpPr/>
            <p:nvPr/>
          </p:nvGrpSpPr>
          <p:grpSpPr>
            <a:xfrm>
              <a:off x="65326" y="-46"/>
              <a:ext cx="12068604" cy="6858046"/>
              <a:chOff x="65326" y="-46"/>
              <a:chExt cx="12068604" cy="6858046"/>
            </a:xfrm>
          </p:grpSpPr>
          <p:cxnSp>
            <p:nvCxnSpPr>
              <p:cNvPr id="103" name="Straight Connector 102"/>
              <p:cNvCxnSpPr/>
              <p:nvPr/>
            </p:nvCxnSpPr>
            <p:spPr>
              <a:xfrm>
                <a:off x="319314" y="-1"/>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587828" y="-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856342" y="-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124856" y="-4"/>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393370" y="-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661884" y="-6"/>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930398" y="-7"/>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198912" y="-8"/>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2467426" y="-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2735940" y="-10"/>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004454" y="-11"/>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3272968" y="-1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3541482" y="-1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809996" y="-14"/>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4078510" y="-1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4347024" y="-16"/>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4615538" y="-17"/>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884052" y="-18"/>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5152566" y="-1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5421080" y="-20"/>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5689594" y="-21"/>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5958108" y="-2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6622" y="-2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495136" y="-24"/>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63650" y="-2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7032164" y="-26"/>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7300678" y="-27"/>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7569192" y="-28"/>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7837706" y="-2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106220" y="-30"/>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374734" y="-31"/>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643248" y="-3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8911762" y="-3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9180276" y="-34"/>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9448790" y="-3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9717304" y="-36"/>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9985818" y="-37"/>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0254332" y="-38"/>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0522846" y="-3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0791360" y="-40"/>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1059874" y="-41"/>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1328388" y="-4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1596902" y="-4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1865416" y="-44"/>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2133930" y="-4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65326" y="-46"/>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33004" y="78833"/>
              <a:ext cx="12225004" cy="6698325"/>
              <a:chOff x="12590503" y="136889"/>
              <a:chExt cx="6858046" cy="6698325"/>
            </a:xfrm>
          </p:grpSpPr>
          <p:cxnSp>
            <p:nvCxnSpPr>
              <p:cNvPr id="77" name="Straight Connector 76"/>
              <p:cNvCxnSpPr/>
              <p:nvPr/>
            </p:nvCxnSpPr>
            <p:spPr>
              <a:xfrm rot="5400000">
                <a:off x="16019504" y="-3038124"/>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16019505" y="-2769610"/>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16019506" y="-2501096"/>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16019507" y="-223258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16019508" y="-1964067"/>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16019509" y="-169555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16019510" y="-142703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16019511" y="-1158526"/>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16019512" y="-89001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16019513" y="-621498"/>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16019514" y="-352984"/>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16019515" y="-84470"/>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16019516" y="18404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5400000">
                <a:off x="16019517" y="45255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a:off x="16019518" y="72107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5400000">
                <a:off x="16019519" y="989587"/>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5400000">
                <a:off x="16019520" y="1258101"/>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5400000">
                <a:off x="16019521" y="152661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5400000">
                <a:off x="16019522" y="179512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5400000">
                <a:off x="16019523" y="206364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a:off x="16019524" y="2332157"/>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5400000">
                <a:off x="16019525" y="2600671"/>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5400000">
                <a:off x="16019526" y="286918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16019527" y="313769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5400000">
                <a:off x="16019528" y="340621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5400000">
                <a:off x="16019549" y="-329211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55" name="Group 154"/>
          <p:cNvGrpSpPr/>
          <p:nvPr/>
        </p:nvGrpSpPr>
        <p:grpSpPr>
          <a:xfrm flipV="1">
            <a:off x="8831934" y="4491759"/>
            <a:ext cx="2603462" cy="2162190"/>
            <a:chOff x="9908821" y="-331608"/>
            <a:chExt cx="2388581" cy="1935664"/>
          </a:xfrm>
        </p:grpSpPr>
        <p:pic>
          <p:nvPicPr>
            <p:cNvPr id="156" name="Picture 155"/>
            <p:cNvPicPr>
              <a:picLocks noChangeAspect="1"/>
            </p:cNvPicPr>
            <p:nvPr/>
          </p:nvPicPr>
          <p:blipFill>
            <a:blip r:embed="rId1"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11453987">
              <a:off x="9908821" y="-331608"/>
              <a:ext cx="1564494" cy="1564494"/>
            </a:xfrm>
            <a:prstGeom prst="rect">
              <a:avLst/>
            </a:prstGeom>
          </p:spPr>
        </p:pic>
        <p:pic>
          <p:nvPicPr>
            <p:cNvPr id="157" name="Picture 156"/>
            <p:cNvPicPr>
              <a:picLocks noChangeAspect="1"/>
            </p:cNvPicPr>
            <p:nvPr/>
          </p:nvPicPr>
          <p:blipFill>
            <a:blip r:embed="rId1">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8781626">
              <a:off x="10433034" y="-260311"/>
              <a:ext cx="1864368" cy="1864367"/>
            </a:xfrm>
            <a:prstGeom prst="rect">
              <a:avLst/>
            </a:prstGeom>
          </p:spPr>
        </p:pic>
      </p:grpSp>
      <p:sp>
        <p:nvSpPr>
          <p:cNvPr id="73" name="Freeform: Shape 72"/>
          <p:cNvSpPr/>
          <p:nvPr/>
        </p:nvSpPr>
        <p:spPr>
          <a:xfrm>
            <a:off x="0" y="0"/>
            <a:ext cx="12192000" cy="6858000"/>
          </a:xfrm>
          <a:custGeom>
            <a:avLst/>
            <a:gdLst>
              <a:gd name="connsiteX0" fmla="*/ 11001099 w 12192000"/>
              <a:gd name="connsiteY0" fmla="*/ 6021022 h 6858000"/>
              <a:gd name="connsiteX1" fmla="*/ 11005614 w 12192000"/>
              <a:gd name="connsiteY1" fmla="*/ 6021022 h 6858000"/>
              <a:gd name="connsiteX2" fmla="*/ 11005583 w 12192000"/>
              <a:gd name="connsiteY2" fmla="*/ 6021073 h 6858000"/>
              <a:gd name="connsiteX3" fmla="*/ 11003962 w 12192000"/>
              <a:gd name="connsiteY3" fmla="*/ 6026296 h 6858000"/>
              <a:gd name="connsiteX4" fmla="*/ 7189494 w 12192000"/>
              <a:gd name="connsiteY4" fmla="*/ 6021022 h 6858000"/>
              <a:gd name="connsiteX5" fmla="*/ 7204368 w 12192000"/>
              <a:gd name="connsiteY5" fmla="*/ 6021022 h 6858000"/>
              <a:gd name="connsiteX6" fmla="*/ 7194914 w 12192000"/>
              <a:gd name="connsiteY6" fmla="*/ 6038439 h 6858000"/>
              <a:gd name="connsiteX7" fmla="*/ 7189523 w 12192000"/>
              <a:gd name="connsiteY7" fmla="*/ 6021071 h 6858000"/>
              <a:gd name="connsiteX8" fmla="*/ 2736901 w 12192000"/>
              <a:gd name="connsiteY8" fmla="*/ 6021022 h 6858000"/>
              <a:gd name="connsiteX9" fmla="*/ 2789066 w 12192000"/>
              <a:gd name="connsiteY9" fmla="*/ 6021022 h 6858000"/>
              <a:gd name="connsiteX10" fmla="*/ 2755889 w 12192000"/>
              <a:gd name="connsiteY10" fmla="*/ 6082146 h 6858000"/>
              <a:gd name="connsiteX11" fmla="*/ 2736930 w 12192000"/>
              <a:gd name="connsiteY11" fmla="*/ 6021071 h 6858000"/>
              <a:gd name="connsiteX12" fmla="*/ 4931584 w 12192000"/>
              <a:gd name="connsiteY12" fmla="*/ 315351 h 6858000"/>
              <a:gd name="connsiteX13" fmla="*/ 4557806 w 12192000"/>
              <a:gd name="connsiteY13" fmla="*/ 514087 h 6858000"/>
              <a:gd name="connsiteX14" fmla="*/ 4520534 w 12192000"/>
              <a:gd name="connsiteY14" fmla="*/ 582756 h 6858000"/>
              <a:gd name="connsiteX15" fmla="*/ 4483263 w 12192000"/>
              <a:gd name="connsiteY15" fmla="*/ 514089 h 6858000"/>
              <a:gd name="connsiteX16" fmla="*/ 4109490 w 12192000"/>
              <a:gd name="connsiteY16" fmla="*/ 315352 h 6858000"/>
              <a:gd name="connsiteX17" fmla="*/ 3667888 w 12192000"/>
              <a:gd name="connsiteY17" fmla="*/ 675269 h 6858000"/>
              <a:gd name="connsiteX18" fmla="*/ 3665374 w 12192000"/>
              <a:gd name="connsiteY18" fmla="*/ 700194 h 6858000"/>
              <a:gd name="connsiteX19" fmla="*/ 3661051 w 12192000"/>
              <a:gd name="connsiteY19" fmla="*/ 696628 h 6858000"/>
              <a:gd name="connsiteX20" fmla="*/ 3502035 w 12192000"/>
              <a:gd name="connsiteY20" fmla="*/ 648055 h 6858000"/>
              <a:gd name="connsiteX21" fmla="*/ 3300927 w 12192000"/>
              <a:gd name="connsiteY21" fmla="*/ 731356 h 6858000"/>
              <a:gd name="connsiteX22" fmla="*/ 3268435 w 12192000"/>
              <a:gd name="connsiteY22" fmla="*/ 779549 h 6858000"/>
              <a:gd name="connsiteX23" fmla="*/ 3260400 w 12192000"/>
              <a:gd name="connsiteY23" fmla="*/ 739754 h 6858000"/>
              <a:gd name="connsiteX24" fmla="*/ 2943953 w 12192000"/>
              <a:gd name="connsiteY24" fmla="*/ 529998 h 6858000"/>
              <a:gd name="connsiteX25" fmla="*/ 2751933 w 12192000"/>
              <a:gd name="connsiteY25" fmla="*/ 588652 h 6858000"/>
              <a:gd name="connsiteX26" fmla="*/ 2706932 w 12192000"/>
              <a:gd name="connsiteY26" fmla="*/ 625781 h 6858000"/>
              <a:gd name="connsiteX27" fmla="*/ 2696029 w 12192000"/>
              <a:gd name="connsiteY27" fmla="*/ 590657 h 6858000"/>
              <a:gd name="connsiteX28" fmla="*/ 2280692 w 12192000"/>
              <a:gd name="connsiteY28" fmla="*/ 315352 h 6858000"/>
              <a:gd name="connsiteX29" fmla="*/ 1839087 w 12192000"/>
              <a:gd name="connsiteY29" fmla="*/ 675269 h 6858000"/>
              <a:gd name="connsiteX30" fmla="*/ 1835832 w 12192000"/>
              <a:gd name="connsiteY30" fmla="*/ 707551 h 6858000"/>
              <a:gd name="connsiteX31" fmla="*/ 1822594 w 12192000"/>
              <a:gd name="connsiteY31" fmla="*/ 696628 h 6858000"/>
              <a:gd name="connsiteX32" fmla="*/ 1663578 w 12192000"/>
              <a:gd name="connsiteY32" fmla="*/ 648056 h 6858000"/>
              <a:gd name="connsiteX33" fmla="*/ 1504562 w 12192000"/>
              <a:gd name="connsiteY33" fmla="*/ 696628 h 6858000"/>
              <a:gd name="connsiteX34" fmla="*/ 1471972 w 12192000"/>
              <a:gd name="connsiteY34" fmla="*/ 723518 h 6858000"/>
              <a:gd name="connsiteX35" fmla="*/ 1468198 w 12192000"/>
              <a:gd name="connsiteY35" fmla="*/ 686084 h 6858000"/>
              <a:gd name="connsiteX36" fmla="*/ 1026595 w 12192000"/>
              <a:gd name="connsiteY36" fmla="*/ 326167 h 6858000"/>
              <a:gd name="connsiteX37" fmla="*/ 575834 w 12192000"/>
              <a:gd name="connsiteY37" fmla="*/ 776928 h 6858000"/>
              <a:gd name="connsiteX38" fmla="*/ 611257 w 12192000"/>
              <a:gd name="connsiteY38" fmla="*/ 952384 h 6858000"/>
              <a:gd name="connsiteX39" fmla="*/ 632875 w 12192000"/>
              <a:gd name="connsiteY39" fmla="*/ 992212 h 6858000"/>
              <a:gd name="connsiteX40" fmla="*/ 610983 w 12192000"/>
              <a:gd name="connsiteY40" fmla="*/ 1010275 h 6858000"/>
              <a:gd name="connsiteX41" fmla="*/ 510392 w 12192000"/>
              <a:gd name="connsiteY41" fmla="*/ 1253123 h 6858000"/>
              <a:gd name="connsiteX42" fmla="*/ 537381 w 12192000"/>
              <a:gd name="connsiteY42" fmla="*/ 1386805 h 6858000"/>
              <a:gd name="connsiteX43" fmla="*/ 555966 w 12192000"/>
              <a:gd name="connsiteY43" fmla="*/ 1421045 h 6858000"/>
              <a:gd name="connsiteX44" fmla="*/ 531612 w 12192000"/>
              <a:gd name="connsiteY44" fmla="*/ 1428604 h 6858000"/>
              <a:gd name="connsiteX45" fmla="*/ 256307 w 12192000"/>
              <a:gd name="connsiteY45" fmla="*/ 1843942 h 6858000"/>
              <a:gd name="connsiteX46" fmla="*/ 531612 w 12192000"/>
              <a:gd name="connsiteY46" fmla="*/ 2259280 h 6858000"/>
              <a:gd name="connsiteX47" fmla="*/ 568653 w 12192000"/>
              <a:gd name="connsiteY47" fmla="*/ 2270779 h 6858000"/>
              <a:gd name="connsiteX48" fmla="*/ 552870 w 12192000"/>
              <a:gd name="connsiteY48" fmla="*/ 2289908 h 6858000"/>
              <a:gd name="connsiteX49" fmla="*/ 494217 w 12192000"/>
              <a:gd name="connsiteY49" fmla="*/ 2481927 h 6858000"/>
              <a:gd name="connsiteX50" fmla="*/ 594807 w 12192000"/>
              <a:gd name="connsiteY50" fmla="*/ 2724775 h 6858000"/>
              <a:gd name="connsiteX51" fmla="*/ 624996 w 12192000"/>
              <a:gd name="connsiteY51" fmla="*/ 2749683 h 6858000"/>
              <a:gd name="connsiteX52" fmla="*/ 554875 w 12192000"/>
              <a:gd name="connsiteY52" fmla="*/ 2771449 h 6858000"/>
              <a:gd name="connsiteX53" fmla="*/ 279571 w 12192000"/>
              <a:gd name="connsiteY53" fmla="*/ 3186787 h 6858000"/>
              <a:gd name="connsiteX54" fmla="*/ 639488 w 12192000"/>
              <a:gd name="connsiteY54" fmla="*/ 3628389 h 6858000"/>
              <a:gd name="connsiteX55" fmla="*/ 668059 w 12192000"/>
              <a:gd name="connsiteY55" fmla="*/ 3631269 h 6858000"/>
              <a:gd name="connsiteX56" fmla="*/ 611363 w 12192000"/>
              <a:gd name="connsiteY56" fmla="*/ 3715361 h 6858000"/>
              <a:gd name="connsiteX57" fmla="*/ 589012 w 12192000"/>
              <a:gd name="connsiteY57" fmla="*/ 3826066 h 6858000"/>
              <a:gd name="connsiteX58" fmla="*/ 611363 w 12192000"/>
              <a:gd name="connsiteY58" fmla="*/ 3936771 h 6858000"/>
              <a:gd name="connsiteX59" fmla="*/ 659970 w 12192000"/>
              <a:gd name="connsiteY59" fmla="*/ 4008865 h 6858000"/>
              <a:gd name="connsiteX60" fmla="*/ 626608 w 12192000"/>
              <a:gd name="connsiteY60" fmla="*/ 4012228 h 6858000"/>
              <a:gd name="connsiteX61" fmla="*/ 266691 w 12192000"/>
              <a:gd name="connsiteY61" fmla="*/ 4453831 h 6858000"/>
              <a:gd name="connsiteX62" fmla="*/ 541996 w 12192000"/>
              <a:gd name="connsiteY62" fmla="*/ 4869169 h 6858000"/>
              <a:gd name="connsiteX63" fmla="*/ 546297 w 12192000"/>
              <a:gd name="connsiteY63" fmla="*/ 4870504 h 6858000"/>
              <a:gd name="connsiteX64" fmla="*/ 539991 w 12192000"/>
              <a:gd name="connsiteY64" fmla="*/ 4878149 h 6858000"/>
              <a:gd name="connsiteX65" fmla="*/ 481337 w 12192000"/>
              <a:gd name="connsiteY65" fmla="*/ 5070168 h 6858000"/>
              <a:gd name="connsiteX66" fmla="*/ 632755 w 12192000"/>
              <a:gd name="connsiteY66" fmla="*/ 5354953 h 6858000"/>
              <a:gd name="connsiteX67" fmla="*/ 651899 w 12192000"/>
              <a:gd name="connsiteY67" fmla="*/ 5365343 h 6858000"/>
              <a:gd name="connsiteX68" fmla="*/ 632934 w 12192000"/>
              <a:gd name="connsiteY68" fmla="*/ 5375637 h 6858000"/>
              <a:gd name="connsiteX69" fmla="*/ 481566 w 12192000"/>
              <a:gd name="connsiteY69" fmla="*/ 5660326 h 6858000"/>
              <a:gd name="connsiteX70" fmla="*/ 508546 w 12192000"/>
              <a:gd name="connsiteY70" fmla="*/ 5793963 h 6858000"/>
              <a:gd name="connsiteX71" fmla="*/ 521727 w 12192000"/>
              <a:gd name="connsiteY71" fmla="*/ 5818248 h 6858000"/>
              <a:gd name="connsiteX72" fmla="*/ 472615 w 12192000"/>
              <a:gd name="connsiteY72" fmla="*/ 5858769 h 6858000"/>
              <a:gd name="connsiteX73" fmla="*/ 340590 w 12192000"/>
              <a:gd name="connsiteY73" fmla="*/ 6177505 h 6858000"/>
              <a:gd name="connsiteX74" fmla="*/ 791350 w 12192000"/>
              <a:gd name="connsiteY74" fmla="*/ 6628266 h 6858000"/>
              <a:gd name="connsiteX75" fmla="*/ 1110087 w 12192000"/>
              <a:gd name="connsiteY75" fmla="*/ 6496241 h 6858000"/>
              <a:gd name="connsiteX76" fmla="*/ 1147087 w 12192000"/>
              <a:gd name="connsiteY76" fmla="*/ 6451396 h 6858000"/>
              <a:gd name="connsiteX77" fmla="*/ 1151164 w 12192000"/>
              <a:gd name="connsiteY77" fmla="*/ 6453608 h 6858000"/>
              <a:gd name="connsiteX78" fmla="*/ 1284800 w 12192000"/>
              <a:gd name="connsiteY78" fmla="*/ 6480588 h 6858000"/>
              <a:gd name="connsiteX79" fmla="*/ 1601143 w 12192000"/>
              <a:gd name="connsiteY79" fmla="*/ 6270902 h 6858000"/>
              <a:gd name="connsiteX80" fmla="*/ 1606051 w 12192000"/>
              <a:gd name="connsiteY80" fmla="*/ 6255091 h 6858000"/>
              <a:gd name="connsiteX81" fmla="*/ 1634194 w 12192000"/>
              <a:gd name="connsiteY81" fmla="*/ 6296832 h 6858000"/>
              <a:gd name="connsiteX82" fmla="*/ 1835301 w 12192000"/>
              <a:gd name="connsiteY82" fmla="*/ 6380133 h 6858000"/>
              <a:gd name="connsiteX83" fmla="*/ 2036409 w 12192000"/>
              <a:gd name="connsiteY83" fmla="*/ 6296832 h 6858000"/>
              <a:gd name="connsiteX84" fmla="*/ 2084498 w 12192000"/>
              <a:gd name="connsiteY84" fmla="*/ 6225506 h 6858000"/>
              <a:gd name="connsiteX85" fmla="*/ 2104033 w 12192000"/>
              <a:gd name="connsiteY85" fmla="*/ 6288435 h 6858000"/>
              <a:gd name="connsiteX86" fmla="*/ 2420482 w 12192000"/>
              <a:gd name="connsiteY86" fmla="*/ 6498191 h 6858000"/>
              <a:gd name="connsiteX87" fmla="*/ 2705266 w 12192000"/>
              <a:gd name="connsiteY87" fmla="*/ 6346773 h 6858000"/>
              <a:gd name="connsiteX88" fmla="*/ 2723239 w 12192000"/>
              <a:gd name="connsiteY88" fmla="*/ 6313662 h 6858000"/>
              <a:gd name="connsiteX89" fmla="*/ 2727195 w 12192000"/>
              <a:gd name="connsiteY89" fmla="*/ 6352920 h 6858000"/>
              <a:gd name="connsiteX90" fmla="*/ 3168798 w 12192000"/>
              <a:gd name="connsiteY90" fmla="*/ 6712837 h 6858000"/>
              <a:gd name="connsiteX91" fmla="*/ 3610401 w 12192000"/>
              <a:gd name="connsiteY91" fmla="*/ 6352920 h 6858000"/>
              <a:gd name="connsiteX92" fmla="*/ 3611962 w 12192000"/>
              <a:gd name="connsiteY92" fmla="*/ 6337436 h 6858000"/>
              <a:gd name="connsiteX93" fmla="*/ 3649449 w 12192000"/>
              <a:gd name="connsiteY93" fmla="*/ 6357783 h 6858000"/>
              <a:gd name="connsiteX94" fmla="*/ 3760153 w 12192000"/>
              <a:gd name="connsiteY94" fmla="*/ 6380133 h 6858000"/>
              <a:gd name="connsiteX95" fmla="*/ 3919169 w 12192000"/>
              <a:gd name="connsiteY95" fmla="*/ 6331561 h 6858000"/>
              <a:gd name="connsiteX96" fmla="*/ 3932408 w 12192000"/>
              <a:gd name="connsiteY96" fmla="*/ 6320638 h 6858000"/>
              <a:gd name="connsiteX97" fmla="*/ 3935662 w 12192000"/>
              <a:gd name="connsiteY97" fmla="*/ 6352920 h 6858000"/>
              <a:gd name="connsiteX98" fmla="*/ 4377263 w 12192000"/>
              <a:gd name="connsiteY98" fmla="*/ 6712837 h 6858000"/>
              <a:gd name="connsiteX99" fmla="*/ 4792601 w 12192000"/>
              <a:gd name="connsiteY99" fmla="*/ 6437533 h 6858000"/>
              <a:gd name="connsiteX100" fmla="*/ 4803504 w 12192000"/>
              <a:gd name="connsiteY100" fmla="*/ 6402408 h 6858000"/>
              <a:gd name="connsiteX101" fmla="*/ 4848504 w 12192000"/>
              <a:gd name="connsiteY101" fmla="*/ 6439538 h 6858000"/>
              <a:gd name="connsiteX102" fmla="*/ 5040525 w 12192000"/>
              <a:gd name="connsiteY102" fmla="*/ 6498191 h 6858000"/>
              <a:gd name="connsiteX103" fmla="*/ 5356975 w 12192000"/>
              <a:gd name="connsiteY103" fmla="*/ 6288435 h 6858000"/>
              <a:gd name="connsiteX104" fmla="*/ 5367965 w 12192000"/>
              <a:gd name="connsiteY104" fmla="*/ 6253026 h 6858000"/>
              <a:gd name="connsiteX105" fmla="*/ 5397499 w 12192000"/>
              <a:gd name="connsiteY105" fmla="*/ 6296832 h 6858000"/>
              <a:gd name="connsiteX106" fmla="*/ 5598606 w 12192000"/>
              <a:gd name="connsiteY106" fmla="*/ 6380133 h 6858000"/>
              <a:gd name="connsiteX107" fmla="*/ 5757622 w 12192000"/>
              <a:gd name="connsiteY107" fmla="*/ 6331561 h 6858000"/>
              <a:gd name="connsiteX108" fmla="*/ 5761945 w 12192000"/>
              <a:gd name="connsiteY108" fmla="*/ 6327994 h 6858000"/>
              <a:gd name="connsiteX109" fmla="*/ 5764459 w 12192000"/>
              <a:gd name="connsiteY109" fmla="*/ 6352920 h 6858000"/>
              <a:gd name="connsiteX110" fmla="*/ 6206061 w 12192000"/>
              <a:gd name="connsiteY110" fmla="*/ 6712837 h 6858000"/>
              <a:gd name="connsiteX111" fmla="*/ 6621399 w 12192000"/>
              <a:gd name="connsiteY111" fmla="*/ 6437533 h 6858000"/>
              <a:gd name="connsiteX112" fmla="*/ 6633067 w 12192000"/>
              <a:gd name="connsiteY112" fmla="*/ 6399944 h 6858000"/>
              <a:gd name="connsiteX113" fmla="*/ 6681055 w 12192000"/>
              <a:gd name="connsiteY113" fmla="*/ 6439538 h 6858000"/>
              <a:gd name="connsiteX114" fmla="*/ 6873074 w 12192000"/>
              <a:gd name="connsiteY114" fmla="*/ 6498191 h 6858000"/>
              <a:gd name="connsiteX115" fmla="*/ 7115922 w 12192000"/>
              <a:gd name="connsiteY115" fmla="*/ 6397601 h 6858000"/>
              <a:gd name="connsiteX116" fmla="*/ 7145310 w 12192000"/>
              <a:gd name="connsiteY116" fmla="*/ 6361982 h 6858000"/>
              <a:gd name="connsiteX117" fmla="*/ 7168762 w 12192000"/>
              <a:gd name="connsiteY117" fmla="*/ 6437534 h 6858000"/>
              <a:gd name="connsiteX118" fmla="*/ 7584100 w 12192000"/>
              <a:gd name="connsiteY118" fmla="*/ 6712838 h 6858000"/>
              <a:gd name="connsiteX119" fmla="*/ 8025703 w 12192000"/>
              <a:gd name="connsiteY119" fmla="*/ 6352921 h 6858000"/>
              <a:gd name="connsiteX120" fmla="*/ 8027264 w 12192000"/>
              <a:gd name="connsiteY120" fmla="*/ 6337437 h 6858000"/>
              <a:gd name="connsiteX121" fmla="*/ 8064750 w 12192000"/>
              <a:gd name="connsiteY121" fmla="*/ 6357784 h 6858000"/>
              <a:gd name="connsiteX122" fmla="*/ 8175455 w 12192000"/>
              <a:gd name="connsiteY122" fmla="*/ 6380134 h 6858000"/>
              <a:gd name="connsiteX123" fmla="*/ 8334471 w 12192000"/>
              <a:gd name="connsiteY123" fmla="*/ 6331562 h 6858000"/>
              <a:gd name="connsiteX124" fmla="*/ 8347710 w 12192000"/>
              <a:gd name="connsiteY124" fmla="*/ 6320639 h 6858000"/>
              <a:gd name="connsiteX125" fmla="*/ 8350964 w 12192000"/>
              <a:gd name="connsiteY125" fmla="*/ 6352921 h 6858000"/>
              <a:gd name="connsiteX126" fmla="*/ 8792567 w 12192000"/>
              <a:gd name="connsiteY126" fmla="*/ 6712838 h 6858000"/>
              <a:gd name="connsiteX127" fmla="*/ 9207905 w 12192000"/>
              <a:gd name="connsiteY127" fmla="*/ 6437534 h 6858000"/>
              <a:gd name="connsiteX128" fmla="*/ 9218808 w 12192000"/>
              <a:gd name="connsiteY128" fmla="*/ 6402409 h 6858000"/>
              <a:gd name="connsiteX129" fmla="*/ 9263809 w 12192000"/>
              <a:gd name="connsiteY129" fmla="*/ 6439539 h 6858000"/>
              <a:gd name="connsiteX130" fmla="*/ 9455829 w 12192000"/>
              <a:gd name="connsiteY130" fmla="*/ 6498192 h 6858000"/>
              <a:gd name="connsiteX131" fmla="*/ 9772278 w 12192000"/>
              <a:gd name="connsiteY131" fmla="*/ 6288436 h 6858000"/>
              <a:gd name="connsiteX132" fmla="*/ 9783270 w 12192000"/>
              <a:gd name="connsiteY132" fmla="*/ 6253027 h 6858000"/>
              <a:gd name="connsiteX133" fmla="*/ 9812804 w 12192000"/>
              <a:gd name="connsiteY133" fmla="*/ 6296833 h 6858000"/>
              <a:gd name="connsiteX134" fmla="*/ 10013912 w 12192000"/>
              <a:gd name="connsiteY134" fmla="*/ 6380134 h 6858000"/>
              <a:gd name="connsiteX135" fmla="*/ 10172928 w 12192000"/>
              <a:gd name="connsiteY135" fmla="*/ 6331562 h 6858000"/>
              <a:gd name="connsiteX136" fmla="*/ 10177251 w 12192000"/>
              <a:gd name="connsiteY136" fmla="*/ 6327995 h 6858000"/>
              <a:gd name="connsiteX137" fmla="*/ 10179764 w 12192000"/>
              <a:gd name="connsiteY137" fmla="*/ 6352921 h 6858000"/>
              <a:gd name="connsiteX138" fmla="*/ 10621367 w 12192000"/>
              <a:gd name="connsiteY138" fmla="*/ 6712838 h 6858000"/>
              <a:gd name="connsiteX139" fmla="*/ 11036705 w 12192000"/>
              <a:gd name="connsiteY139" fmla="*/ 6437534 h 6858000"/>
              <a:gd name="connsiteX140" fmla="*/ 11057325 w 12192000"/>
              <a:gd name="connsiteY140" fmla="*/ 6371107 h 6858000"/>
              <a:gd name="connsiteX141" fmla="*/ 11079185 w 12192000"/>
              <a:gd name="connsiteY141" fmla="*/ 6397602 h 6858000"/>
              <a:gd name="connsiteX142" fmla="*/ 11322032 w 12192000"/>
              <a:gd name="connsiteY142" fmla="*/ 6498192 h 6858000"/>
              <a:gd name="connsiteX143" fmla="*/ 11665470 w 12192000"/>
              <a:gd name="connsiteY143" fmla="*/ 6154754 h 6858000"/>
              <a:gd name="connsiteX144" fmla="*/ 11564880 w 12192000"/>
              <a:gd name="connsiteY144" fmla="*/ 5911907 h 6858000"/>
              <a:gd name="connsiteX145" fmla="*/ 11557058 w 12192000"/>
              <a:gd name="connsiteY145" fmla="*/ 5905453 h 6858000"/>
              <a:gd name="connsiteX146" fmla="*/ 11571111 w 12192000"/>
              <a:gd name="connsiteY146" fmla="*/ 5897826 h 6858000"/>
              <a:gd name="connsiteX147" fmla="*/ 11722529 w 12192000"/>
              <a:gd name="connsiteY147" fmla="*/ 5613041 h 6858000"/>
              <a:gd name="connsiteX148" fmla="*/ 11663875 w 12192000"/>
              <a:gd name="connsiteY148" fmla="*/ 5421022 h 6858000"/>
              <a:gd name="connsiteX149" fmla="*/ 11658110 w 12192000"/>
              <a:gd name="connsiteY149" fmla="*/ 5414034 h 6858000"/>
              <a:gd name="connsiteX150" fmla="*/ 11664528 w 12192000"/>
              <a:gd name="connsiteY150" fmla="*/ 5412042 h 6858000"/>
              <a:gd name="connsiteX151" fmla="*/ 11939833 w 12192000"/>
              <a:gd name="connsiteY151" fmla="*/ 4996704 h 6858000"/>
              <a:gd name="connsiteX152" fmla="*/ 11579916 w 12192000"/>
              <a:gd name="connsiteY152" fmla="*/ 4555101 h 6858000"/>
              <a:gd name="connsiteX153" fmla="*/ 11561262 w 12192000"/>
              <a:gd name="connsiteY153" fmla="*/ 4553221 h 6858000"/>
              <a:gd name="connsiteX154" fmla="*/ 11591038 w 12192000"/>
              <a:gd name="connsiteY154" fmla="*/ 4509057 h 6858000"/>
              <a:gd name="connsiteX155" fmla="*/ 11613388 w 12192000"/>
              <a:gd name="connsiteY155" fmla="*/ 4398352 h 6858000"/>
              <a:gd name="connsiteX156" fmla="*/ 11487995 w 12192000"/>
              <a:gd name="connsiteY156" fmla="*/ 4162516 h 6858000"/>
              <a:gd name="connsiteX157" fmla="*/ 11485378 w 12192000"/>
              <a:gd name="connsiteY157" fmla="*/ 4161095 h 6858000"/>
              <a:gd name="connsiteX158" fmla="*/ 11532838 w 12192000"/>
              <a:gd name="connsiteY158" fmla="*/ 4146363 h 6858000"/>
              <a:gd name="connsiteX159" fmla="*/ 11742594 w 12192000"/>
              <a:gd name="connsiteY159" fmla="*/ 3829914 h 6858000"/>
              <a:gd name="connsiteX160" fmla="*/ 11642003 w 12192000"/>
              <a:gd name="connsiteY160" fmla="*/ 3587067 h 6858000"/>
              <a:gd name="connsiteX161" fmla="*/ 11615968 w 12192000"/>
              <a:gd name="connsiteY161" fmla="*/ 3565585 h 6858000"/>
              <a:gd name="connsiteX162" fmla="*/ 11670788 w 12192000"/>
              <a:gd name="connsiteY162" fmla="*/ 3548568 h 6858000"/>
              <a:gd name="connsiteX163" fmla="*/ 11946093 w 12192000"/>
              <a:gd name="connsiteY163" fmla="*/ 3133231 h 6858000"/>
              <a:gd name="connsiteX164" fmla="*/ 11670788 w 12192000"/>
              <a:gd name="connsiteY164" fmla="*/ 2717893 h 6858000"/>
              <a:gd name="connsiteX165" fmla="*/ 11601964 w 12192000"/>
              <a:gd name="connsiteY165" fmla="*/ 2696529 h 6858000"/>
              <a:gd name="connsiteX166" fmla="*/ 11646869 w 12192000"/>
              <a:gd name="connsiteY166" fmla="*/ 2659481 h 6858000"/>
              <a:gd name="connsiteX167" fmla="*/ 11750207 w 12192000"/>
              <a:gd name="connsiteY167" fmla="*/ 2410001 h 6858000"/>
              <a:gd name="connsiteX168" fmla="*/ 11594653 w 12192000"/>
              <a:gd name="connsiteY168" fmla="*/ 2117437 h 6858000"/>
              <a:gd name="connsiteX169" fmla="*/ 11549595 w 12192000"/>
              <a:gd name="connsiteY169" fmla="*/ 2092981 h 6858000"/>
              <a:gd name="connsiteX170" fmla="*/ 11599814 w 12192000"/>
              <a:gd name="connsiteY170" fmla="*/ 2077392 h 6858000"/>
              <a:gd name="connsiteX171" fmla="*/ 11847837 w 12192000"/>
              <a:gd name="connsiteY171" fmla="*/ 1703213 h 6858000"/>
              <a:gd name="connsiteX172" fmla="*/ 11728895 w 12192000"/>
              <a:gd name="connsiteY172" fmla="*/ 1416063 h 6858000"/>
              <a:gd name="connsiteX173" fmla="*/ 11678019 w 12192000"/>
              <a:gd name="connsiteY173" fmla="*/ 1374086 h 6858000"/>
              <a:gd name="connsiteX174" fmla="*/ 11742325 w 12192000"/>
              <a:gd name="connsiteY174" fmla="*/ 1321028 h 6858000"/>
              <a:gd name="connsiteX175" fmla="*/ 11891639 w 12192000"/>
              <a:gd name="connsiteY175" fmla="*/ 960552 h 6858000"/>
              <a:gd name="connsiteX176" fmla="*/ 11381850 w 12192000"/>
              <a:gd name="connsiteY176" fmla="*/ 450763 h 6858000"/>
              <a:gd name="connsiteX177" fmla="*/ 11096822 w 12192000"/>
              <a:gd name="connsiteY177" fmla="*/ 537827 h 6858000"/>
              <a:gd name="connsiteX178" fmla="*/ 11029771 w 12192000"/>
              <a:gd name="connsiteY178" fmla="*/ 593149 h 6858000"/>
              <a:gd name="connsiteX179" fmla="*/ 10989770 w 12192000"/>
              <a:gd name="connsiteY179" fmla="*/ 519452 h 6858000"/>
              <a:gd name="connsiteX180" fmla="*/ 10615992 w 12192000"/>
              <a:gd name="connsiteY180" fmla="*/ 320716 h 6858000"/>
              <a:gd name="connsiteX181" fmla="*/ 10174389 w 12192000"/>
              <a:gd name="connsiteY181" fmla="*/ 680633 h 6858000"/>
              <a:gd name="connsiteX182" fmla="*/ 10171876 w 12192000"/>
              <a:gd name="connsiteY182" fmla="*/ 705559 h 6858000"/>
              <a:gd name="connsiteX183" fmla="*/ 10167553 w 12192000"/>
              <a:gd name="connsiteY183" fmla="*/ 701991 h 6858000"/>
              <a:gd name="connsiteX184" fmla="*/ 10008537 w 12192000"/>
              <a:gd name="connsiteY184" fmla="*/ 653419 h 6858000"/>
              <a:gd name="connsiteX185" fmla="*/ 9807429 w 12192000"/>
              <a:gd name="connsiteY185" fmla="*/ 736720 h 6858000"/>
              <a:gd name="connsiteX186" fmla="*/ 9774937 w 12192000"/>
              <a:gd name="connsiteY186" fmla="*/ 784913 h 6858000"/>
              <a:gd name="connsiteX187" fmla="*/ 9766903 w 12192000"/>
              <a:gd name="connsiteY187" fmla="*/ 745118 h 6858000"/>
              <a:gd name="connsiteX188" fmla="*/ 9450454 w 12192000"/>
              <a:gd name="connsiteY188" fmla="*/ 535362 h 6858000"/>
              <a:gd name="connsiteX189" fmla="*/ 9258434 w 12192000"/>
              <a:gd name="connsiteY189" fmla="*/ 594016 h 6858000"/>
              <a:gd name="connsiteX190" fmla="*/ 9213433 w 12192000"/>
              <a:gd name="connsiteY190" fmla="*/ 631145 h 6858000"/>
              <a:gd name="connsiteX191" fmla="*/ 9202530 w 12192000"/>
              <a:gd name="connsiteY191" fmla="*/ 596021 h 6858000"/>
              <a:gd name="connsiteX192" fmla="*/ 8787192 w 12192000"/>
              <a:gd name="connsiteY192" fmla="*/ 320716 h 6858000"/>
              <a:gd name="connsiteX193" fmla="*/ 8345589 w 12192000"/>
              <a:gd name="connsiteY193" fmla="*/ 680633 h 6858000"/>
              <a:gd name="connsiteX194" fmla="*/ 8342335 w 12192000"/>
              <a:gd name="connsiteY194" fmla="*/ 712915 h 6858000"/>
              <a:gd name="connsiteX195" fmla="*/ 8329096 w 12192000"/>
              <a:gd name="connsiteY195" fmla="*/ 701992 h 6858000"/>
              <a:gd name="connsiteX196" fmla="*/ 8170080 w 12192000"/>
              <a:gd name="connsiteY196" fmla="*/ 653420 h 6858000"/>
              <a:gd name="connsiteX197" fmla="*/ 8059375 w 12192000"/>
              <a:gd name="connsiteY197" fmla="*/ 675770 h 6858000"/>
              <a:gd name="connsiteX198" fmla="*/ 8021889 w 12192000"/>
              <a:gd name="connsiteY198" fmla="*/ 696117 h 6858000"/>
              <a:gd name="connsiteX199" fmla="*/ 8020328 w 12192000"/>
              <a:gd name="connsiteY199" fmla="*/ 680633 h 6858000"/>
              <a:gd name="connsiteX200" fmla="*/ 7578725 w 12192000"/>
              <a:gd name="connsiteY200" fmla="*/ 320716 h 6858000"/>
              <a:gd name="connsiteX201" fmla="*/ 7137122 w 12192000"/>
              <a:gd name="connsiteY201" fmla="*/ 680633 h 6858000"/>
              <a:gd name="connsiteX202" fmla="*/ 7133621 w 12192000"/>
              <a:gd name="connsiteY202" fmla="*/ 715366 h 6858000"/>
              <a:gd name="connsiteX203" fmla="*/ 7115193 w 12192000"/>
              <a:gd name="connsiteY203" fmla="*/ 681414 h 6858000"/>
              <a:gd name="connsiteX204" fmla="*/ 6830408 w 12192000"/>
              <a:gd name="connsiteY204" fmla="*/ 529996 h 6858000"/>
              <a:gd name="connsiteX205" fmla="*/ 6513959 w 12192000"/>
              <a:gd name="connsiteY205" fmla="*/ 739752 h 6858000"/>
              <a:gd name="connsiteX206" fmla="*/ 6499681 w 12192000"/>
              <a:gd name="connsiteY206" fmla="*/ 810476 h 6858000"/>
              <a:gd name="connsiteX207" fmla="*/ 6446336 w 12192000"/>
              <a:gd name="connsiteY207" fmla="*/ 731355 h 6858000"/>
              <a:gd name="connsiteX208" fmla="*/ 6245228 w 12192000"/>
              <a:gd name="connsiteY208" fmla="*/ 648054 h 6858000"/>
              <a:gd name="connsiteX209" fmla="*/ 6044122 w 12192000"/>
              <a:gd name="connsiteY209" fmla="*/ 731355 h 6858000"/>
              <a:gd name="connsiteX210" fmla="*/ 5999652 w 12192000"/>
              <a:gd name="connsiteY210" fmla="*/ 797312 h 6858000"/>
              <a:gd name="connsiteX211" fmla="*/ 5988032 w 12192000"/>
              <a:gd name="connsiteY211" fmla="*/ 739754 h 6858000"/>
              <a:gd name="connsiteX212" fmla="*/ 5671584 w 12192000"/>
              <a:gd name="connsiteY212" fmla="*/ 529998 h 6858000"/>
              <a:gd name="connsiteX213" fmla="*/ 5386798 w 12192000"/>
              <a:gd name="connsiteY213" fmla="*/ 681416 h 6858000"/>
              <a:gd name="connsiteX214" fmla="*/ 5375842 w 12192000"/>
              <a:gd name="connsiteY214" fmla="*/ 701603 h 6858000"/>
              <a:gd name="connsiteX215" fmla="*/ 5373187 w 12192000"/>
              <a:gd name="connsiteY215" fmla="*/ 675268 h 6858000"/>
              <a:gd name="connsiteX216" fmla="*/ 4931584 w 12192000"/>
              <a:gd name="connsiteY216" fmla="*/ 315351 h 6858000"/>
              <a:gd name="connsiteX217" fmla="*/ 0 w 12192000"/>
              <a:gd name="connsiteY217" fmla="*/ 0 h 6858000"/>
              <a:gd name="connsiteX218" fmla="*/ 12192000 w 12192000"/>
              <a:gd name="connsiteY218" fmla="*/ 0 h 6858000"/>
              <a:gd name="connsiteX219" fmla="*/ 12192000 w 12192000"/>
              <a:gd name="connsiteY219" fmla="*/ 6858000 h 6858000"/>
              <a:gd name="connsiteX220" fmla="*/ 0 w 12192000"/>
              <a:gd name="connsiteY2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12192000" h="6858000">
                <a:moveTo>
                  <a:pt x="11001099" y="6021022"/>
                </a:moveTo>
                <a:lnTo>
                  <a:pt x="11005614" y="6021022"/>
                </a:lnTo>
                <a:lnTo>
                  <a:pt x="11005583" y="6021073"/>
                </a:lnTo>
                <a:lnTo>
                  <a:pt x="11003962" y="6026296"/>
                </a:lnTo>
                <a:close/>
                <a:moveTo>
                  <a:pt x="7189494" y="6021022"/>
                </a:moveTo>
                <a:lnTo>
                  <a:pt x="7204368" y="6021022"/>
                </a:lnTo>
                <a:lnTo>
                  <a:pt x="7194914" y="6038439"/>
                </a:lnTo>
                <a:lnTo>
                  <a:pt x="7189523" y="6021071"/>
                </a:lnTo>
                <a:close/>
                <a:moveTo>
                  <a:pt x="2736901" y="6021022"/>
                </a:moveTo>
                <a:lnTo>
                  <a:pt x="2789066" y="6021022"/>
                </a:lnTo>
                <a:lnTo>
                  <a:pt x="2755889" y="6082146"/>
                </a:lnTo>
                <a:lnTo>
                  <a:pt x="2736930" y="6021071"/>
                </a:lnTo>
                <a:close/>
                <a:moveTo>
                  <a:pt x="4931584" y="315351"/>
                </a:moveTo>
                <a:cubicBezTo>
                  <a:pt x="4775991" y="315351"/>
                  <a:pt x="4638811" y="394184"/>
                  <a:pt x="4557806" y="514087"/>
                </a:cubicBezTo>
                <a:lnTo>
                  <a:pt x="4520534" y="582756"/>
                </a:lnTo>
                <a:lnTo>
                  <a:pt x="4483263" y="514089"/>
                </a:lnTo>
                <a:cubicBezTo>
                  <a:pt x="4402258" y="394185"/>
                  <a:pt x="4265077" y="315352"/>
                  <a:pt x="4109490" y="315352"/>
                </a:cubicBezTo>
                <a:cubicBezTo>
                  <a:pt x="3891661" y="315352"/>
                  <a:pt x="3709919" y="469865"/>
                  <a:pt x="3667888" y="675269"/>
                </a:cubicBezTo>
                <a:lnTo>
                  <a:pt x="3665374" y="700194"/>
                </a:lnTo>
                <a:lnTo>
                  <a:pt x="3661051" y="696628"/>
                </a:lnTo>
                <a:cubicBezTo>
                  <a:pt x="3615659" y="665961"/>
                  <a:pt x="3560939" y="648055"/>
                  <a:pt x="3502035" y="648055"/>
                </a:cubicBezTo>
                <a:cubicBezTo>
                  <a:pt x="3423497" y="648055"/>
                  <a:pt x="3352395" y="679888"/>
                  <a:pt x="3300927" y="731356"/>
                </a:cubicBezTo>
                <a:lnTo>
                  <a:pt x="3268435" y="779549"/>
                </a:lnTo>
                <a:lnTo>
                  <a:pt x="3260400" y="739754"/>
                </a:lnTo>
                <a:cubicBezTo>
                  <a:pt x="3208264" y="616489"/>
                  <a:pt x="3086210" y="529998"/>
                  <a:pt x="2943953" y="529998"/>
                </a:cubicBezTo>
                <a:cubicBezTo>
                  <a:pt x="2872823" y="529998"/>
                  <a:pt x="2806747" y="551621"/>
                  <a:pt x="2751933" y="588652"/>
                </a:cubicBezTo>
                <a:lnTo>
                  <a:pt x="2706932" y="625781"/>
                </a:lnTo>
                <a:lnTo>
                  <a:pt x="2696029" y="590657"/>
                </a:lnTo>
                <a:cubicBezTo>
                  <a:pt x="2627598" y="428872"/>
                  <a:pt x="2467402" y="315352"/>
                  <a:pt x="2280692" y="315352"/>
                </a:cubicBezTo>
                <a:cubicBezTo>
                  <a:pt x="2062860" y="315352"/>
                  <a:pt x="1881118" y="469865"/>
                  <a:pt x="1839087" y="675269"/>
                </a:cubicBezTo>
                <a:lnTo>
                  <a:pt x="1835832" y="707551"/>
                </a:lnTo>
                <a:lnTo>
                  <a:pt x="1822594" y="696628"/>
                </a:lnTo>
                <a:cubicBezTo>
                  <a:pt x="1777202" y="665962"/>
                  <a:pt x="1722481" y="648056"/>
                  <a:pt x="1663578" y="648056"/>
                </a:cubicBezTo>
                <a:cubicBezTo>
                  <a:pt x="1604675" y="648056"/>
                  <a:pt x="1549954" y="665962"/>
                  <a:pt x="1504562" y="696628"/>
                </a:cubicBezTo>
                <a:lnTo>
                  <a:pt x="1471972" y="723518"/>
                </a:lnTo>
                <a:lnTo>
                  <a:pt x="1468198" y="686084"/>
                </a:lnTo>
                <a:cubicBezTo>
                  <a:pt x="1426166" y="480680"/>
                  <a:pt x="1244424" y="326167"/>
                  <a:pt x="1026595" y="326167"/>
                </a:cubicBezTo>
                <a:cubicBezTo>
                  <a:pt x="777647" y="326167"/>
                  <a:pt x="575834" y="527980"/>
                  <a:pt x="575834" y="776928"/>
                </a:cubicBezTo>
                <a:cubicBezTo>
                  <a:pt x="575834" y="839165"/>
                  <a:pt x="588447" y="898456"/>
                  <a:pt x="611257" y="952384"/>
                </a:cubicBezTo>
                <a:lnTo>
                  <a:pt x="632875" y="992212"/>
                </a:lnTo>
                <a:lnTo>
                  <a:pt x="610983" y="1010275"/>
                </a:lnTo>
                <a:cubicBezTo>
                  <a:pt x="548833" y="1072425"/>
                  <a:pt x="510392" y="1158285"/>
                  <a:pt x="510392" y="1253123"/>
                </a:cubicBezTo>
                <a:cubicBezTo>
                  <a:pt x="510392" y="1300542"/>
                  <a:pt x="520002" y="1345716"/>
                  <a:pt x="537381" y="1386805"/>
                </a:cubicBezTo>
                <a:lnTo>
                  <a:pt x="555966" y="1421045"/>
                </a:lnTo>
                <a:lnTo>
                  <a:pt x="531612" y="1428604"/>
                </a:lnTo>
                <a:cubicBezTo>
                  <a:pt x="369827" y="1497034"/>
                  <a:pt x="256307" y="1657231"/>
                  <a:pt x="256307" y="1843942"/>
                </a:cubicBezTo>
                <a:cubicBezTo>
                  <a:pt x="256307" y="2030653"/>
                  <a:pt x="369827" y="2190851"/>
                  <a:pt x="531612" y="2259280"/>
                </a:cubicBezTo>
                <a:lnTo>
                  <a:pt x="568653" y="2270779"/>
                </a:lnTo>
                <a:lnTo>
                  <a:pt x="552870" y="2289908"/>
                </a:lnTo>
                <a:cubicBezTo>
                  <a:pt x="515840" y="2344721"/>
                  <a:pt x="494217" y="2410799"/>
                  <a:pt x="494217" y="2481927"/>
                </a:cubicBezTo>
                <a:cubicBezTo>
                  <a:pt x="494217" y="2576766"/>
                  <a:pt x="532657" y="2662624"/>
                  <a:pt x="594807" y="2724775"/>
                </a:cubicBezTo>
                <a:lnTo>
                  <a:pt x="624996" y="2749683"/>
                </a:lnTo>
                <a:lnTo>
                  <a:pt x="554875" y="2771449"/>
                </a:lnTo>
                <a:cubicBezTo>
                  <a:pt x="393090" y="2839878"/>
                  <a:pt x="279571" y="3000075"/>
                  <a:pt x="279571" y="3186787"/>
                </a:cubicBezTo>
                <a:cubicBezTo>
                  <a:pt x="279571" y="3404616"/>
                  <a:pt x="434084" y="3586357"/>
                  <a:pt x="639488" y="3628389"/>
                </a:cubicBezTo>
                <a:lnTo>
                  <a:pt x="668059" y="3631269"/>
                </a:lnTo>
                <a:lnTo>
                  <a:pt x="611363" y="3715361"/>
                </a:lnTo>
                <a:cubicBezTo>
                  <a:pt x="596971" y="3749387"/>
                  <a:pt x="589012" y="3786797"/>
                  <a:pt x="589012" y="3826066"/>
                </a:cubicBezTo>
                <a:cubicBezTo>
                  <a:pt x="589012" y="3865335"/>
                  <a:pt x="596971" y="3902745"/>
                  <a:pt x="611363" y="3936771"/>
                </a:cubicBezTo>
                <a:lnTo>
                  <a:pt x="659970" y="4008865"/>
                </a:lnTo>
                <a:lnTo>
                  <a:pt x="626608" y="4012228"/>
                </a:lnTo>
                <a:cubicBezTo>
                  <a:pt x="421204" y="4054260"/>
                  <a:pt x="266691" y="4236002"/>
                  <a:pt x="266691" y="4453831"/>
                </a:cubicBezTo>
                <a:cubicBezTo>
                  <a:pt x="266691" y="4640542"/>
                  <a:pt x="380211" y="4800740"/>
                  <a:pt x="541996" y="4869169"/>
                </a:cubicBezTo>
                <a:lnTo>
                  <a:pt x="546297" y="4870504"/>
                </a:lnTo>
                <a:lnTo>
                  <a:pt x="539991" y="4878149"/>
                </a:lnTo>
                <a:cubicBezTo>
                  <a:pt x="502960" y="4932962"/>
                  <a:pt x="481337" y="4999040"/>
                  <a:pt x="481337" y="5070168"/>
                </a:cubicBezTo>
                <a:cubicBezTo>
                  <a:pt x="481337" y="5188716"/>
                  <a:pt x="541400" y="5293234"/>
                  <a:pt x="632755" y="5354953"/>
                </a:cubicBezTo>
                <a:lnTo>
                  <a:pt x="651899" y="5365343"/>
                </a:lnTo>
                <a:lnTo>
                  <a:pt x="632934" y="5375637"/>
                </a:lnTo>
                <a:cubicBezTo>
                  <a:pt x="541609" y="5437335"/>
                  <a:pt x="481566" y="5541819"/>
                  <a:pt x="481566" y="5660326"/>
                </a:cubicBezTo>
                <a:cubicBezTo>
                  <a:pt x="481566" y="5707729"/>
                  <a:pt x="491173" y="5752888"/>
                  <a:pt x="508546" y="5793963"/>
                </a:cubicBezTo>
                <a:lnTo>
                  <a:pt x="521727" y="5818248"/>
                </a:lnTo>
                <a:lnTo>
                  <a:pt x="472615" y="5858769"/>
                </a:lnTo>
                <a:cubicBezTo>
                  <a:pt x="391043" y="5940341"/>
                  <a:pt x="340590" y="6053031"/>
                  <a:pt x="340590" y="6177505"/>
                </a:cubicBezTo>
                <a:cubicBezTo>
                  <a:pt x="340590" y="6426453"/>
                  <a:pt x="542403" y="6628266"/>
                  <a:pt x="791350" y="6628266"/>
                </a:cubicBezTo>
                <a:cubicBezTo>
                  <a:pt x="915824" y="6628266"/>
                  <a:pt x="1028515" y="6577813"/>
                  <a:pt x="1110087" y="6496241"/>
                </a:cubicBezTo>
                <a:lnTo>
                  <a:pt x="1147087" y="6451396"/>
                </a:lnTo>
                <a:lnTo>
                  <a:pt x="1151164" y="6453608"/>
                </a:lnTo>
                <a:cubicBezTo>
                  <a:pt x="1192238" y="6470981"/>
                  <a:pt x="1237397" y="6480588"/>
                  <a:pt x="1284800" y="6480588"/>
                </a:cubicBezTo>
                <a:cubicBezTo>
                  <a:pt x="1427009" y="6480588"/>
                  <a:pt x="1549024" y="6394126"/>
                  <a:pt x="1601143" y="6270902"/>
                </a:cubicBezTo>
                <a:lnTo>
                  <a:pt x="1606051" y="6255091"/>
                </a:lnTo>
                <a:lnTo>
                  <a:pt x="1634194" y="6296832"/>
                </a:lnTo>
                <a:cubicBezTo>
                  <a:pt x="1685661" y="6348300"/>
                  <a:pt x="1756764" y="6380133"/>
                  <a:pt x="1835301" y="6380133"/>
                </a:cubicBezTo>
                <a:cubicBezTo>
                  <a:pt x="1913839" y="6380133"/>
                  <a:pt x="1984941" y="6348300"/>
                  <a:pt x="2036409" y="6296832"/>
                </a:cubicBezTo>
                <a:lnTo>
                  <a:pt x="2084498" y="6225506"/>
                </a:lnTo>
                <a:lnTo>
                  <a:pt x="2104033" y="6288435"/>
                </a:lnTo>
                <a:cubicBezTo>
                  <a:pt x="2156170" y="6411700"/>
                  <a:pt x="2278224" y="6498191"/>
                  <a:pt x="2420482" y="6498191"/>
                </a:cubicBezTo>
                <a:cubicBezTo>
                  <a:pt x="2539030" y="6498191"/>
                  <a:pt x="2643548" y="6438128"/>
                  <a:pt x="2705266" y="6346773"/>
                </a:cubicBezTo>
                <a:lnTo>
                  <a:pt x="2723239" y="6313662"/>
                </a:lnTo>
                <a:lnTo>
                  <a:pt x="2727195" y="6352920"/>
                </a:lnTo>
                <a:cubicBezTo>
                  <a:pt x="2769228" y="6558324"/>
                  <a:pt x="2950970" y="6712837"/>
                  <a:pt x="3168798" y="6712837"/>
                </a:cubicBezTo>
                <a:cubicBezTo>
                  <a:pt x="3386628" y="6712837"/>
                  <a:pt x="3568369" y="6558324"/>
                  <a:pt x="3610401" y="6352920"/>
                </a:cubicBezTo>
                <a:lnTo>
                  <a:pt x="3611962" y="6337436"/>
                </a:lnTo>
                <a:lnTo>
                  <a:pt x="3649449" y="6357783"/>
                </a:lnTo>
                <a:cubicBezTo>
                  <a:pt x="3683475" y="6372175"/>
                  <a:pt x="3720884" y="6380133"/>
                  <a:pt x="3760153" y="6380133"/>
                </a:cubicBezTo>
                <a:cubicBezTo>
                  <a:pt x="3819057" y="6380133"/>
                  <a:pt x="3873777" y="6362227"/>
                  <a:pt x="3919169" y="6331561"/>
                </a:cubicBezTo>
                <a:lnTo>
                  <a:pt x="3932408" y="6320638"/>
                </a:lnTo>
                <a:lnTo>
                  <a:pt x="3935662" y="6352920"/>
                </a:lnTo>
                <a:cubicBezTo>
                  <a:pt x="3977694" y="6558324"/>
                  <a:pt x="4159436" y="6712837"/>
                  <a:pt x="4377263" y="6712837"/>
                </a:cubicBezTo>
                <a:cubicBezTo>
                  <a:pt x="4563972" y="6712837"/>
                  <a:pt x="4724170" y="6599317"/>
                  <a:pt x="4792601" y="6437533"/>
                </a:cubicBezTo>
                <a:lnTo>
                  <a:pt x="4803504" y="6402408"/>
                </a:lnTo>
                <a:lnTo>
                  <a:pt x="4848504" y="6439538"/>
                </a:lnTo>
                <a:cubicBezTo>
                  <a:pt x="4903317" y="6476568"/>
                  <a:pt x="4969396" y="6498191"/>
                  <a:pt x="5040525" y="6498191"/>
                </a:cubicBezTo>
                <a:cubicBezTo>
                  <a:pt x="5182780" y="6498191"/>
                  <a:pt x="5304837" y="6411700"/>
                  <a:pt x="5356975" y="6288435"/>
                </a:cubicBezTo>
                <a:lnTo>
                  <a:pt x="5367965" y="6253026"/>
                </a:lnTo>
                <a:lnTo>
                  <a:pt x="5397499" y="6296832"/>
                </a:lnTo>
                <a:cubicBezTo>
                  <a:pt x="5448967" y="6348300"/>
                  <a:pt x="5520070" y="6380133"/>
                  <a:pt x="5598606" y="6380133"/>
                </a:cubicBezTo>
                <a:cubicBezTo>
                  <a:pt x="5657510" y="6380133"/>
                  <a:pt x="5712230" y="6362227"/>
                  <a:pt x="5757622" y="6331561"/>
                </a:cubicBezTo>
                <a:lnTo>
                  <a:pt x="5761945" y="6327994"/>
                </a:lnTo>
                <a:lnTo>
                  <a:pt x="5764459" y="6352920"/>
                </a:lnTo>
                <a:cubicBezTo>
                  <a:pt x="5806491" y="6558324"/>
                  <a:pt x="5988233" y="6712837"/>
                  <a:pt x="6206061" y="6712837"/>
                </a:cubicBezTo>
                <a:cubicBezTo>
                  <a:pt x="6392772" y="6712837"/>
                  <a:pt x="6552970" y="6599317"/>
                  <a:pt x="6621399" y="6437533"/>
                </a:cubicBezTo>
                <a:lnTo>
                  <a:pt x="6633067" y="6399944"/>
                </a:lnTo>
                <a:lnTo>
                  <a:pt x="6681055" y="6439538"/>
                </a:lnTo>
                <a:cubicBezTo>
                  <a:pt x="6735868" y="6476568"/>
                  <a:pt x="6801946" y="6498191"/>
                  <a:pt x="6873074" y="6498191"/>
                </a:cubicBezTo>
                <a:cubicBezTo>
                  <a:pt x="6967912" y="6498191"/>
                  <a:pt x="7053772" y="6459751"/>
                  <a:pt x="7115922" y="6397601"/>
                </a:cubicBezTo>
                <a:lnTo>
                  <a:pt x="7145310" y="6361982"/>
                </a:lnTo>
                <a:lnTo>
                  <a:pt x="7168762" y="6437534"/>
                </a:lnTo>
                <a:cubicBezTo>
                  <a:pt x="7237192" y="6599318"/>
                  <a:pt x="7397389" y="6712838"/>
                  <a:pt x="7584100" y="6712838"/>
                </a:cubicBezTo>
                <a:cubicBezTo>
                  <a:pt x="7801930" y="6712838"/>
                  <a:pt x="7983672" y="6558325"/>
                  <a:pt x="8025703" y="6352921"/>
                </a:cubicBezTo>
                <a:lnTo>
                  <a:pt x="8027264" y="6337437"/>
                </a:lnTo>
                <a:lnTo>
                  <a:pt x="8064750" y="6357784"/>
                </a:lnTo>
                <a:cubicBezTo>
                  <a:pt x="8098777" y="6372176"/>
                  <a:pt x="8136187" y="6380134"/>
                  <a:pt x="8175455" y="6380134"/>
                </a:cubicBezTo>
                <a:cubicBezTo>
                  <a:pt x="8234358" y="6380134"/>
                  <a:pt x="8289079" y="6362228"/>
                  <a:pt x="8334471" y="6331562"/>
                </a:cubicBezTo>
                <a:lnTo>
                  <a:pt x="8347710" y="6320639"/>
                </a:lnTo>
                <a:lnTo>
                  <a:pt x="8350964" y="6352921"/>
                </a:lnTo>
                <a:cubicBezTo>
                  <a:pt x="8392996" y="6558325"/>
                  <a:pt x="8574738" y="6712838"/>
                  <a:pt x="8792567" y="6712838"/>
                </a:cubicBezTo>
                <a:cubicBezTo>
                  <a:pt x="8979278" y="6712838"/>
                  <a:pt x="9139476" y="6599318"/>
                  <a:pt x="9207905" y="6437534"/>
                </a:cubicBezTo>
                <a:lnTo>
                  <a:pt x="9218808" y="6402409"/>
                </a:lnTo>
                <a:lnTo>
                  <a:pt x="9263809" y="6439539"/>
                </a:lnTo>
                <a:cubicBezTo>
                  <a:pt x="9318622" y="6476569"/>
                  <a:pt x="9384701" y="6498192"/>
                  <a:pt x="9455829" y="6498192"/>
                </a:cubicBezTo>
                <a:cubicBezTo>
                  <a:pt x="9598086" y="6498192"/>
                  <a:pt x="9720141" y="6411701"/>
                  <a:pt x="9772278" y="6288436"/>
                </a:cubicBezTo>
                <a:lnTo>
                  <a:pt x="9783270" y="6253027"/>
                </a:lnTo>
                <a:lnTo>
                  <a:pt x="9812804" y="6296833"/>
                </a:lnTo>
                <a:cubicBezTo>
                  <a:pt x="9864272" y="6348301"/>
                  <a:pt x="9935375" y="6380134"/>
                  <a:pt x="10013912" y="6380134"/>
                </a:cubicBezTo>
                <a:cubicBezTo>
                  <a:pt x="10072815" y="6380134"/>
                  <a:pt x="10127536" y="6362228"/>
                  <a:pt x="10172928" y="6331562"/>
                </a:cubicBezTo>
                <a:lnTo>
                  <a:pt x="10177251" y="6327995"/>
                </a:lnTo>
                <a:lnTo>
                  <a:pt x="10179764" y="6352921"/>
                </a:lnTo>
                <a:cubicBezTo>
                  <a:pt x="10221796" y="6558325"/>
                  <a:pt x="10403538" y="6712838"/>
                  <a:pt x="10621367" y="6712838"/>
                </a:cubicBezTo>
                <a:cubicBezTo>
                  <a:pt x="10808078" y="6712838"/>
                  <a:pt x="10968276" y="6599318"/>
                  <a:pt x="11036705" y="6437534"/>
                </a:cubicBezTo>
                <a:lnTo>
                  <a:pt x="11057325" y="6371107"/>
                </a:lnTo>
                <a:lnTo>
                  <a:pt x="11079185" y="6397602"/>
                </a:lnTo>
                <a:cubicBezTo>
                  <a:pt x="11141335" y="6459752"/>
                  <a:pt x="11227194" y="6498192"/>
                  <a:pt x="11322032" y="6498192"/>
                </a:cubicBezTo>
                <a:cubicBezTo>
                  <a:pt x="11511708" y="6498192"/>
                  <a:pt x="11665470" y="6344430"/>
                  <a:pt x="11665470" y="6154754"/>
                </a:cubicBezTo>
                <a:cubicBezTo>
                  <a:pt x="11665470" y="6059916"/>
                  <a:pt x="11627030" y="5974057"/>
                  <a:pt x="11564880" y="5911907"/>
                </a:cubicBezTo>
                <a:lnTo>
                  <a:pt x="11557058" y="5905453"/>
                </a:lnTo>
                <a:lnTo>
                  <a:pt x="11571111" y="5897826"/>
                </a:lnTo>
                <a:cubicBezTo>
                  <a:pt x="11662466" y="5836107"/>
                  <a:pt x="11722529" y="5731589"/>
                  <a:pt x="11722529" y="5613041"/>
                </a:cubicBezTo>
                <a:cubicBezTo>
                  <a:pt x="11722529" y="5541913"/>
                  <a:pt x="11700906" y="5475835"/>
                  <a:pt x="11663875" y="5421022"/>
                </a:cubicBezTo>
                <a:lnTo>
                  <a:pt x="11658110" y="5414034"/>
                </a:lnTo>
                <a:lnTo>
                  <a:pt x="11664528" y="5412042"/>
                </a:lnTo>
                <a:cubicBezTo>
                  <a:pt x="11826313" y="5343613"/>
                  <a:pt x="11939833" y="5183415"/>
                  <a:pt x="11939833" y="4996704"/>
                </a:cubicBezTo>
                <a:cubicBezTo>
                  <a:pt x="11939833" y="4778875"/>
                  <a:pt x="11785320" y="4597133"/>
                  <a:pt x="11579916" y="4555101"/>
                </a:cubicBezTo>
                <a:lnTo>
                  <a:pt x="11561262" y="4553221"/>
                </a:lnTo>
                <a:lnTo>
                  <a:pt x="11591038" y="4509057"/>
                </a:lnTo>
                <a:cubicBezTo>
                  <a:pt x="11605430" y="4475031"/>
                  <a:pt x="11613388" y="4437621"/>
                  <a:pt x="11613388" y="4398352"/>
                </a:cubicBezTo>
                <a:cubicBezTo>
                  <a:pt x="11613388" y="4300180"/>
                  <a:pt x="11563648" y="4213626"/>
                  <a:pt x="11487995" y="4162516"/>
                </a:cubicBezTo>
                <a:lnTo>
                  <a:pt x="11485378" y="4161095"/>
                </a:lnTo>
                <a:lnTo>
                  <a:pt x="11532838" y="4146363"/>
                </a:lnTo>
                <a:cubicBezTo>
                  <a:pt x="11656103" y="4094226"/>
                  <a:pt x="11742594" y="3972171"/>
                  <a:pt x="11742594" y="3829914"/>
                </a:cubicBezTo>
                <a:cubicBezTo>
                  <a:pt x="11742594" y="3735076"/>
                  <a:pt x="11704153" y="3649217"/>
                  <a:pt x="11642003" y="3587067"/>
                </a:cubicBezTo>
                <a:lnTo>
                  <a:pt x="11615968" y="3565585"/>
                </a:lnTo>
                <a:lnTo>
                  <a:pt x="11670788" y="3548568"/>
                </a:lnTo>
                <a:cubicBezTo>
                  <a:pt x="11832573" y="3480139"/>
                  <a:pt x="11946093" y="3319941"/>
                  <a:pt x="11946093" y="3133231"/>
                </a:cubicBezTo>
                <a:cubicBezTo>
                  <a:pt x="11946093" y="2946520"/>
                  <a:pt x="11832573" y="2786322"/>
                  <a:pt x="11670788" y="2717893"/>
                </a:cubicBezTo>
                <a:lnTo>
                  <a:pt x="11601964" y="2696529"/>
                </a:lnTo>
                <a:lnTo>
                  <a:pt x="11646869" y="2659481"/>
                </a:lnTo>
                <a:cubicBezTo>
                  <a:pt x="11710716" y="2595632"/>
                  <a:pt x="11750207" y="2507428"/>
                  <a:pt x="11750207" y="2410001"/>
                </a:cubicBezTo>
                <a:cubicBezTo>
                  <a:pt x="11750207" y="2288215"/>
                  <a:pt x="11688503" y="2180841"/>
                  <a:pt x="11594653" y="2117437"/>
                </a:cubicBezTo>
                <a:lnTo>
                  <a:pt x="11549595" y="2092981"/>
                </a:lnTo>
                <a:lnTo>
                  <a:pt x="11599814" y="2077392"/>
                </a:lnTo>
                <a:cubicBezTo>
                  <a:pt x="11745567" y="2015744"/>
                  <a:pt x="11847837" y="1871422"/>
                  <a:pt x="11847837" y="1703213"/>
                </a:cubicBezTo>
                <a:cubicBezTo>
                  <a:pt x="11847837" y="1591074"/>
                  <a:pt x="11802384" y="1489551"/>
                  <a:pt x="11728895" y="1416063"/>
                </a:cubicBezTo>
                <a:lnTo>
                  <a:pt x="11678019" y="1374086"/>
                </a:lnTo>
                <a:lnTo>
                  <a:pt x="11742325" y="1321028"/>
                </a:lnTo>
                <a:cubicBezTo>
                  <a:pt x="11834579" y="1228774"/>
                  <a:pt x="11891639" y="1101327"/>
                  <a:pt x="11891639" y="960552"/>
                </a:cubicBezTo>
                <a:cubicBezTo>
                  <a:pt x="11891639" y="679003"/>
                  <a:pt x="11663399" y="450763"/>
                  <a:pt x="11381850" y="450763"/>
                </a:cubicBezTo>
                <a:cubicBezTo>
                  <a:pt x="11276269" y="450763"/>
                  <a:pt x="11178185" y="482859"/>
                  <a:pt x="11096822" y="537827"/>
                </a:cubicBezTo>
                <a:lnTo>
                  <a:pt x="11029771" y="593149"/>
                </a:lnTo>
                <a:lnTo>
                  <a:pt x="10989770" y="519452"/>
                </a:lnTo>
                <a:cubicBezTo>
                  <a:pt x="10908765" y="399549"/>
                  <a:pt x="10771584" y="320716"/>
                  <a:pt x="10615992" y="320716"/>
                </a:cubicBezTo>
                <a:cubicBezTo>
                  <a:pt x="10398162" y="320716"/>
                  <a:pt x="10216421" y="475229"/>
                  <a:pt x="10174389" y="680633"/>
                </a:cubicBezTo>
                <a:lnTo>
                  <a:pt x="10171876" y="705559"/>
                </a:lnTo>
                <a:lnTo>
                  <a:pt x="10167553" y="701991"/>
                </a:lnTo>
                <a:cubicBezTo>
                  <a:pt x="10122161" y="671325"/>
                  <a:pt x="10067440" y="653419"/>
                  <a:pt x="10008537" y="653419"/>
                </a:cubicBezTo>
                <a:cubicBezTo>
                  <a:pt x="9929999" y="653419"/>
                  <a:pt x="9858897" y="685252"/>
                  <a:pt x="9807429" y="736720"/>
                </a:cubicBezTo>
                <a:lnTo>
                  <a:pt x="9774937" y="784913"/>
                </a:lnTo>
                <a:lnTo>
                  <a:pt x="9766903" y="745118"/>
                </a:lnTo>
                <a:cubicBezTo>
                  <a:pt x="9714766" y="621853"/>
                  <a:pt x="9592711" y="535362"/>
                  <a:pt x="9450454" y="535362"/>
                </a:cubicBezTo>
                <a:cubicBezTo>
                  <a:pt x="9379326" y="535362"/>
                  <a:pt x="9313247" y="556985"/>
                  <a:pt x="9258434" y="594016"/>
                </a:cubicBezTo>
                <a:lnTo>
                  <a:pt x="9213433" y="631145"/>
                </a:lnTo>
                <a:lnTo>
                  <a:pt x="9202530" y="596021"/>
                </a:lnTo>
                <a:cubicBezTo>
                  <a:pt x="9134101" y="434236"/>
                  <a:pt x="8973903" y="320716"/>
                  <a:pt x="8787192" y="320716"/>
                </a:cubicBezTo>
                <a:cubicBezTo>
                  <a:pt x="8569362" y="320716"/>
                  <a:pt x="8387621" y="475229"/>
                  <a:pt x="8345589" y="680633"/>
                </a:cubicBezTo>
                <a:lnTo>
                  <a:pt x="8342335" y="712915"/>
                </a:lnTo>
                <a:lnTo>
                  <a:pt x="8329096" y="701992"/>
                </a:lnTo>
                <a:cubicBezTo>
                  <a:pt x="8283704" y="671326"/>
                  <a:pt x="8228983" y="653420"/>
                  <a:pt x="8170080" y="653420"/>
                </a:cubicBezTo>
                <a:cubicBezTo>
                  <a:pt x="8130812" y="653420"/>
                  <a:pt x="8093402" y="661378"/>
                  <a:pt x="8059375" y="675770"/>
                </a:cubicBezTo>
                <a:lnTo>
                  <a:pt x="8021889" y="696117"/>
                </a:lnTo>
                <a:lnTo>
                  <a:pt x="8020328" y="680633"/>
                </a:lnTo>
                <a:cubicBezTo>
                  <a:pt x="7978297" y="475229"/>
                  <a:pt x="7796555" y="320716"/>
                  <a:pt x="7578725" y="320716"/>
                </a:cubicBezTo>
                <a:cubicBezTo>
                  <a:pt x="7360896" y="320716"/>
                  <a:pt x="7179154" y="475229"/>
                  <a:pt x="7137122" y="680633"/>
                </a:cubicBezTo>
                <a:lnTo>
                  <a:pt x="7133621" y="715366"/>
                </a:lnTo>
                <a:lnTo>
                  <a:pt x="7115193" y="681414"/>
                </a:lnTo>
                <a:cubicBezTo>
                  <a:pt x="7053474" y="590059"/>
                  <a:pt x="6948956" y="529996"/>
                  <a:pt x="6830408" y="529996"/>
                </a:cubicBezTo>
                <a:cubicBezTo>
                  <a:pt x="6688151" y="529996"/>
                  <a:pt x="6566096" y="616487"/>
                  <a:pt x="6513959" y="739752"/>
                </a:cubicBezTo>
                <a:lnTo>
                  <a:pt x="6499681" y="810476"/>
                </a:lnTo>
                <a:lnTo>
                  <a:pt x="6446336" y="731355"/>
                </a:lnTo>
                <a:cubicBezTo>
                  <a:pt x="6394868" y="679887"/>
                  <a:pt x="6323766" y="648054"/>
                  <a:pt x="6245228" y="648054"/>
                </a:cubicBezTo>
                <a:cubicBezTo>
                  <a:pt x="6166691" y="648054"/>
                  <a:pt x="6095589" y="679887"/>
                  <a:pt x="6044122" y="731355"/>
                </a:cubicBezTo>
                <a:lnTo>
                  <a:pt x="5999652" y="797312"/>
                </a:lnTo>
                <a:lnTo>
                  <a:pt x="5988032" y="739754"/>
                </a:lnTo>
                <a:cubicBezTo>
                  <a:pt x="5935895" y="616489"/>
                  <a:pt x="5813841" y="529998"/>
                  <a:pt x="5671584" y="529998"/>
                </a:cubicBezTo>
                <a:cubicBezTo>
                  <a:pt x="5553036" y="529998"/>
                  <a:pt x="5448517" y="590061"/>
                  <a:pt x="5386798" y="681416"/>
                </a:cubicBezTo>
                <a:lnTo>
                  <a:pt x="5375842" y="701603"/>
                </a:lnTo>
                <a:lnTo>
                  <a:pt x="5373187" y="675268"/>
                </a:lnTo>
                <a:cubicBezTo>
                  <a:pt x="5331156" y="469864"/>
                  <a:pt x="5149413" y="315351"/>
                  <a:pt x="4931584" y="315351"/>
                </a:cubicBezTo>
                <a:close/>
                <a:moveTo>
                  <a:pt x="0" y="0"/>
                </a:moveTo>
                <a:lnTo>
                  <a:pt x="12192000" y="0"/>
                </a:lnTo>
                <a:lnTo>
                  <a:pt x="12192000" y="6858000"/>
                </a:lnTo>
                <a:lnTo>
                  <a:pt x="0" y="6858000"/>
                </a:lnTo>
                <a:close/>
              </a:path>
            </a:pathLst>
          </a:custGeom>
          <a:solidFill>
            <a:srgbClr val="CDEAF0"/>
          </a:solidFill>
          <a:ln>
            <a:noFill/>
          </a:ln>
          <a:effectLst>
            <a:glow rad="63500">
              <a:schemeClr val="bg1">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Rounded Corners 13"/>
          <p:cNvSpPr/>
          <p:nvPr/>
        </p:nvSpPr>
        <p:spPr>
          <a:xfrm>
            <a:off x="4615538" y="2212419"/>
            <a:ext cx="6183092" cy="2789216"/>
          </a:xfrm>
          <a:prstGeom prst="roundRect">
            <a:avLst>
              <a:gd name="adj" fmla="val 9643"/>
            </a:avLst>
          </a:prstGeom>
          <a:solidFill>
            <a:srgbClr val="7C9AB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rot="21170384">
            <a:off x="1639133" y="1623623"/>
            <a:ext cx="3490536" cy="3928729"/>
            <a:chOff x="5308259" y="1693531"/>
            <a:chExt cx="3037413" cy="3928729"/>
          </a:xfrm>
        </p:grpSpPr>
        <p:sp>
          <p:nvSpPr>
            <p:cNvPr id="10" name="Rectangle 9"/>
            <p:cNvSpPr/>
            <p:nvPr/>
          </p:nvSpPr>
          <p:spPr>
            <a:xfrm>
              <a:off x="5308259" y="1693531"/>
              <a:ext cx="3037413" cy="3928729"/>
            </a:xfrm>
            <a:prstGeom prst="rect">
              <a:avLst/>
            </a:prstGeom>
            <a:solidFill>
              <a:srgbClr val="7C9AB2"/>
            </a:solidFill>
            <a:ln w="28575">
              <a:solidFill>
                <a:srgbClr val="55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5533230" y="1918206"/>
              <a:ext cx="2587492" cy="2970787"/>
            </a:xfrm>
            <a:prstGeom prst="rect">
              <a:avLst/>
            </a:prstGeom>
            <a:solidFill>
              <a:srgbClr val="BCC9DA"/>
            </a:solidFill>
            <a:ln w="28575">
              <a:solidFill>
                <a:srgbClr val="55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TextBox 152"/>
          <p:cNvSpPr txBox="1"/>
          <p:nvPr/>
        </p:nvSpPr>
        <p:spPr>
          <a:xfrm>
            <a:off x="5064611" y="1677343"/>
            <a:ext cx="5791200" cy="830997"/>
          </a:xfrm>
          <a:prstGeom prst="rect">
            <a:avLst/>
          </a:prstGeom>
          <a:noFill/>
        </p:spPr>
        <p:txBody>
          <a:bodyPr wrap="square" rtlCol="0">
            <a:spAutoFit/>
          </a:bodyPr>
          <a:lstStyle/>
          <a:p>
            <a:pPr algn="ctr"/>
            <a:r>
              <a:rPr lang="en-US" sz="4800" u="sng" dirty="0" smtClean="0">
                <a:effectLst>
                  <a:outerShdw blurRad="50800" dist="38100" dir="2700000" algn="tl" rotWithShape="0">
                    <a:prstClr val="black">
                      <a:alpha val="40000"/>
                    </a:prstClr>
                  </a:outerShdw>
                </a:effectLst>
                <a:latin typeface="Centaur" panose="02030504050205020304" pitchFamily="18" charset="0"/>
                <a:cs typeface="Times New Roman" panose="02020603050405020304" pitchFamily="18" charset="0"/>
              </a:rPr>
              <a:t>Change management </a:t>
            </a:r>
            <a:endParaRPr lang="en-US" sz="4800" u="sng" dirty="0">
              <a:effectLst>
                <a:outerShdw blurRad="50800" dist="38100" dir="2700000" algn="tl" rotWithShape="0">
                  <a:prstClr val="black">
                    <a:alpha val="40000"/>
                  </a:prstClr>
                </a:outerShdw>
              </a:effectLst>
              <a:latin typeface="Centaur" panose="02030504050205020304" pitchFamily="18" charset="0"/>
              <a:cs typeface="Times New Roman" panose="02020603050405020304" pitchFamily="18" charset="0"/>
            </a:endParaRPr>
          </a:p>
        </p:txBody>
      </p:sp>
      <p:sp>
        <p:nvSpPr>
          <p:cNvPr id="154" name="TextBox 153"/>
          <p:cNvSpPr txBox="1"/>
          <p:nvPr/>
        </p:nvSpPr>
        <p:spPr>
          <a:xfrm>
            <a:off x="5347346" y="2728251"/>
            <a:ext cx="5152239" cy="2031325"/>
          </a:xfrm>
          <a:prstGeom prst="rect">
            <a:avLst/>
          </a:prstGeom>
          <a:noFill/>
        </p:spPr>
        <p:txBody>
          <a:bodyPr wrap="square" rtlCol="0">
            <a:spAutoFit/>
          </a:bodyPr>
          <a:lstStyle/>
          <a:p>
            <a:pPr algn="ctr"/>
            <a:r>
              <a:rPr lang="en-US" dirty="0" smtClean="0"/>
              <a:t>Change management in project management is the management of a change in resources, process, and people involved in a project. A simple example of change management within project management is if a team had 12 months to finish a project, but a month in, the timeline was cut down to eight months.</a:t>
            </a:r>
            <a:endParaRPr lang="en-US" dirty="0">
              <a:latin typeface="KBCloudyDay" panose="02000603000000000000" pitchFamily="2" charset="0"/>
              <a:ea typeface="KBCloudyDay" panose="02000603000000000000" pitchFamily="2" charset="0"/>
            </a:endParaRPr>
          </a:p>
        </p:txBody>
      </p:sp>
      <p:pic>
        <p:nvPicPr>
          <p:cNvPr id="161" name="Picture 160"/>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10279664" y="774424"/>
            <a:ext cx="1348201" cy="1348201"/>
          </a:xfrm>
          <a:prstGeom prst="rect">
            <a:avLst/>
          </a:prstGeom>
        </p:spPr>
      </p:pic>
      <p:pic>
        <p:nvPicPr>
          <p:cNvPr id="162" name="Picture 161"/>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0800000" flipH="1">
            <a:off x="649079" y="4652018"/>
            <a:ext cx="1505324" cy="1505324"/>
          </a:xfrm>
          <a:prstGeom prst="rect">
            <a:avLst/>
          </a:prstGeom>
        </p:spPr>
      </p:pic>
      <p:pic>
        <p:nvPicPr>
          <p:cNvPr id="4098" name="Picture 2" descr="To Support Change Management In Your Organization – Follow these 4  Principles - Shri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153627">
            <a:off x="1870110" y="1837127"/>
            <a:ext cx="2914359" cy="2939271"/>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p:cNvGrpSpPr/>
          <p:nvPr/>
        </p:nvGrpSpPr>
        <p:grpSpPr>
          <a:xfrm>
            <a:off x="3834177" y="1041125"/>
            <a:ext cx="1441269" cy="1743134"/>
            <a:chOff x="1813688" y="223645"/>
            <a:chExt cx="1441269" cy="1743134"/>
          </a:xfrm>
          <a:effectLst>
            <a:outerShdw blurRad="50800" dist="38100" dir="2700000" algn="tl" rotWithShape="0">
              <a:prstClr val="black">
                <a:alpha val="40000"/>
              </a:prstClr>
            </a:outerShdw>
          </a:effectLst>
        </p:grpSpPr>
        <p:pic>
          <p:nvPicPr>
            <p:cNvPr id="159" name="Picture 158"/>
            <p:cNvPicPr>
              <a:picLocks noChangeAspect="1"/>
            </p:cNvPicPr>
            <p:nvPr/>
          </p:nvPicPr>
          <p:blipFill>
            <a:blip r:embed="rId1"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20091815" flipH="1">
              <a:off x="1899556" y="223645"/>
              <a:ext cx="1355401" cy="1355401"/>
            </a:xfrm>
            <a:prstGeom prst="rect">
              <a:avLst/>
            </a:prstGeom>
          </p:spPr>
        </p:pic>
        <p:pic>
          <p:nvPicPr>
            <p:cNvPr id="160" name="Picture 159"/>
            <p:cNvPicPr>
              <a:picLocks noChangeAspect="1"/>
            </p:cNvPicPr>
            <p:nvPr/>
          </p:nvPicPr>
          <p:blipFill>
            <a:blip r:embed="rId1"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17436824" flipH="1">
              <a:off x="1813688" y="840278"/>
              <a:ext cx="1126501" cy="1126501"/>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900" decel="100000" fill="hold"/>
                                            <p:tgtEl>
                                              <p:spTgt spid="11"/>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par>
                                    <p:cTn id="19" presetID="2" presetClass="entr" presetSubtype="1" fill="hold" grpId="0" nodeType="withEffect" p14:presetBounceEnd="54000">
                                      <p:stCondLst>
                                        <p:cond delay="0"/>
                                      </p:stCondLst>
                                      <p:iterate type="lt">
                                        <p:tmPct val="10000"/>
                                      </p:iterate>
                                      <p:childTnLst>
                                        <p:set>
                                          <p:cBhvr>
                                            <p:cTn id="20" dur="1" fill="hold">
                                              <p:stCondLst>
                                                <p:cond delay="0"/>
                                              </p:stCondLst>
                                            </p:cTn>
                                            <p:tgtEl>
                                              <p:spTgt spid="153"/>
                                            </p:tgtEl>
                                            <p:attrNameLst>
                                              <p:attrName>style.visibility</p:attrName>
                                            </p:attrNameLst>
                                          </p:cBhvr>
                                          <p:to>
                                            <p:strVal val="visible"/>
                                          </p:to>
                                        </p:set>
                                        <p:anim calcmode="lin" valueType="num" p14:bounceEnd="54000">
                                          <p:cBhvr additive="base">
                                            <p:cTn id="21" dur="1000" fill="hold"/>
                                            <p:tgtEl>
                                              <p:spTgt spid="153"/>
                                            </p:tgtEl>
                                            <p:attrNameLst>
                                              <p:attrName>ppt_x</p:attrName>
                                            </p:attrNameLst>
                                          </p:cBhvr>
                                          <p:tavLst>
                                            <p:tav tm="0">
                                              <p:val>
                                                <p:strVal val="#ppt_x"/>
                                              </p:val>
                                            </p:tav>
                                            <p:tav tm="100000">
                                              <p:val>
                                                <p:strVal val="#ppt_x"/>
                                              </p:val>
                                            </p:tav>
                                          </p:tavLst>
                                        </p:anim>
                                        <p:anim calcmode="lin" valueType="num" p14:bounceEnd="54000">
                                          <p:cBhvr additive="base">
                                            <p:cTn id="22" dur="1000" fill="hold"/>
                                            <p:tgtEl>
                                              <p:spTgt spid="153"/>
                                            </p:tgtEl>
                                            <p:attrNameLst>
                                              <p:attrName>ppt_y</p:attrName>
                                            </p:attrNameLst>
                                          </p:cBhvr>
                                          <p:tavLst>
                                            <p:tav tm="0">
                                              <p:val>
                                                <p:strVal val="0-#ppt_h/2"/>
                                              </p:val>
                                            </p:tav>
                                            <p:tav tm="100000">
                                              <p:val>
                                                <p:strVal val="#ppt_y"/>
                                              </p:val>
                                            </p:tav>
                                          </p:tavLst>
                                        </p:anim>
                                      </p:childTnLst>
                                    </p:cTn>
                                  </p:par>
                                </p:childTnLst>
                              </p:cTn>
                            </p:par>
                            <p:par>
                              <p:cTn id="23" fill="hold">
                                <p:stCondLst>
                                  <p:cond delay="4199"/>
                                </p:stCondLst>
                                <p:childTnLst>
                                  <p:par>
                                    <p:cTn id="24" presetID="17" presetClass="entr" presetSubtype="8" fill="hold" grpId="0" nodeType="afterEffect">
                                      <p:stCondLst>
                                        <p:cond delay="0"/>
                                      </p:stCondLst>
                                      <p:childTnLst>
                                        <p:set>
                                          <p:cBhvr>
                                            <p:cTn id="25" dur="1" fill="hold">
                                              <p:stCondLst>
                                                <p:cond delay="0"/>
                                              </p:stCondLst>
                                            </p:cTn>
                                            <p:tgtEl>
                                              <p:spTgt spid="154"/>
                                            </p:tgtEl>
                                            <p:attrNameLst>
                                              <p:attrName>style.visibility</p:attrName>
                                            </p:attrNameLst>
                                          </p:cBhvr>
                                          <p:to>
                                            <p:strVal val="visible"/>
                                          </p:to>
                                        </p:set>
                                        <p:anim calcmode="lin" valueType="num">
                                          <p:cBhvr>
                                            <p:cTn id="26" dur="500" fill="hold"/>
                                            <p:tgtEl>
                                              <p:spTgt spid="154"/>
                                            </p:tgtEl>
                                            <p:attrNameLst>
                                              <p:attrName>ppt_x</p:attrName>
                                            </p:attrNameLst>
                                          </p:cBhvr>
                                          <p:tavLst>
                                            <p:tav tm="0">
                                              <p:val>
                                                <p:strVal val="#ppt_x-#ppt_w/2"/>
                                              </p:val>
                                            </p:tav>
                                            <p:tav tm="100000">
                                              <p:val>
                                                <p:strVal val="#ppt_x"/>
                                              </p:val>
                                            </p:tav>
                                          </p:tavLst>
                                        </p:anim>
                                        <p:anim calcmode="lin" valueType="num">
                                          <p:cBhvr>
                                            <p:cTn id="27" dur="500" fill="hold"/>
                                            <p:tgtEl>
                                              <p:spTgt spid="154"/>
                                            </p:tgtEl>
                                            <p:attrNameLst>
                                              <p:attrName>ppt_y</p:attrName>
                                            </p:attrNameLst>
                                          </p:cBhvr>
                                          <p:tavLst>
                                            <p:tav tm="0">
                                              <p:val>
                                                <p:strVal val="#ppt_y"/>
                                              </p:val>
                                            </p:tav>
                                            <p:tav tm="100000">
                                              <p:val>
                                                <p:strVal val="#ppt_y"/>
                                              </p:val>
                                            </p:tav>
                                          </p:tavLst>
                                        </p:anim>
                                        <p:anim calcmode="lin" valueType="num">
                                          <p:cBhvr>
                                            <p:cTn id="28" dur="500" fill="hold"/>
                                            <p:tgtEl>
                                              <p:spTgt spid="154"/>
                                            </p:tgtEl>
                                            <p:attrNameLst>
                                              <p:attrName>ppt_w</p:attrName>
                                            </p:attrNameLst>
                                          </p:cBhvr>
                                          <p:tavLst>
                                            <p:tav tm="0">
                                              <p:val>
                                                <p:fltVal val="0"/>
                                              </p:val>
                                            </p:tav>
                                            <p:tav tm="100000">
                                              <p:val>
                                                <p:strVal val="#ppt_w"/>
                                              </p:val>
                                            </p:tav>
                                          </p:tavLst>
                                        </p:anim>
                                        <p:anim calcmode="lin" valueType="num">
                                          <p:cBhvr>
                                            <p:cTn id="29" dur="500" fill="hold"/>
                                            <p:tgtEl>
                                              <p:spTgt spid="154"/>
                                            </p:tgtEl>
                                            <p:attrNameLst>
                                              <p:attrName>ppt_h</p:attrName>
                                            </p:attrNameLst>
                                          </p:cBhvr>
                                          <p:tavLst>
                                            <p:tav tm="0">
                                              <p:val>
                                                <p:strVal val="#ppt_h"/>
                                              </p:val>
                                            </p:tav>
                                            <p:tav tm="100000">
                                              <p:val>
                                                <p:strVal val="#ppt_h"/>
                                              </p:val>
                                            </p:tav>
                                          </p:tavLst>
                                        </p:anim>
                                      </p:childTnLst>
                                    </p:cTn>
                                  </p:par>
                                </p:childTnLst>
                              </p:cTn>
                            </p:par>
                            <p:par>
                              <p:cTn id="30" fill="hold">
                                <p:stCondLst>
                                  <p:cond delay="4699"/>
                                </p:stCondLst>
                                <p:childTnLst>
                                  <p:par>
                                    <p:cTn id="31" presetID="42" presetClass="entr" presetSubtype="0" fill="hold" nodeType="afterEffect">
                                      <p:stCondLst>
                                        <p:cond delay="0"/>
                                      </p:stCondLst>
                                      <p:childTnLst>
                                        <p:set>
                                          <p:cBhvr>
                                            <p:cTn id="32" dur="1" fill="hold">
                                              <p:stCondLst>
                                                <p:cond delay="0"/>
                                              </p:stCondLst>
                                            </p:cTn>
                                            <p:tgtEl>
                                              <p:spTgt spid="155"/>
                                            </p:tgtEl>
                                            <p:attrNameLst>
                                              <p:attrName>style.visibility</p:attrName>
                                            </p:attrNameLst>
                                          </p:cBhvr>
                                          <p:to>
                                            <p:strVal val="visible"/>
                                          </p:to>
                                        </p:set>
                                        <p:animEffect transition="in" filter="fade">
                                          <p:cBhvr>
                                            <p:cTn id="33" dur="1000"/>
                                            <p:tgtEl>
                                              <p:spTgt spid="155"/>
                                            </p:tgtEl>
                                          </p:cBhvr>
                                        </p:animEffect>
                                        <p:anim calcmode="lin" valueType="num">
                                          <p:cBhvr>
                                            <p:cTn id="34" dur="1000" fill="hold"/>
                                            <p:tgtEl>
                                              <p:spTgt spid="155"/>
                                            </p:tgtEl>
                                            <p:attrNameLst>
                                              <p:attrName>ppt_x</p:attrName>
                                            </p:attrNameLst>
                                          </p:cBhvr>
                                          <p:tavLst>
                                            <p:tav tm="0">
                                              <p:val>
                                                <p:strVal val="#ppt_x"/>
                                              </p:val>
                                            </p:tav>
                                            <p:tav tm="100000">
                                              <p:val>
                                                <p:strVal val="#ppt_x"/>
                                              </p:val>
                                            </p:tav>
                                          </p:tavLst>
                                        </p:anim>
                                        <p:anim calcmode="lin" valueType="num">
                                          <p:cBhvr>
                                            <p:cTn id="35" dur="1000" fill="hold"/>
                                            <p:tgtEl>
                                              <p:spTgt spid="155"/>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158"/>
                                            </p:tgtEl>
                                            <p:attrNameLst>
                                              <p:attrName>style.visibility</p:attrName>
                                            </p:attrNameLst>
                                          </p:cBhvr>
                                          <p:to>
                                            <p:strVal val="visible"/>
                                          </p:to>
                                        </p:set>
                                        <p:animEffect transition="in" filter="fade">
                                          <p:cBhvr>
                                            <p:cTn id="38" dur="1000"/>
                                            <p:tgtEl>
                                              <p:spTgt spid="158"/>
                                            </p:tgtEl>
                                          </p:cBhvr>
                                        </p:animEffect>
                                        <p:anim calcmode="lin" valueType="num">
                                          <p:cBhvr>
                                            <p:cTn id="39" dur="1000" fill="hold"/>
                                            <p:tgtEl>
                                              <p:spTgt spid="158"/>
                                            </p:tgtEl>
                                            <p:attrNameLst>
                                              <p:attrName>ppt_x</p:attrName>
                                            </p:attrNameLst>
                                          </p:cBhvr>
                                          <p:tavLst>
                                            <p:tav tm="0">
                                              <p:val>
                                                <p:strVal val="#ppt_x"/>
                                              </p:val>
                                            </p:tav>
                                            <p:tav tm="100000">
                                              <p:val>
                                                <p:strVal val="#ppt_x"/>
                                              </p:val>
                                            </p:tav>
                                          </p:tavLst>
                                        </p:anim>
                                        <p:anim calcmode="lin" valueType="num">
                                          <p:cBhvr>
                                            <p:cTn id="40" dur="1000" fill="hold"/>
                                            <p:tgtEl>
                                              <p:spTgt spid="158"/>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500"/>
                                      </p:stCondLst>
                                      <p:childTnLst>
                                        <p:set>
                                          <p:cBhvr>
                                            <p:cTn id="42" dur="1" fill="hold">
                                              <p:stCondLst>
                                                <p:cond delay="0"/>
                                              </p:stCondLst>
                                            </p:cTn>
                                            <p:tgtEl>
                                              <p:spTgt spid="161"/>
                                            </p:tgtEl>
                                            <p:attrNameLst>
                                              <p:attrName>style.visibility</p:attrName>
                                            </p:attrNameLst>
                                          </p:cBhvr>
                                          <p:to>
                                            <p:strVal val="visible"/>
                                          </p:to>
                                        </p:set>
                                        <p:animEffect transition="in" filter="fade">
                                          <p:cBhvr>
                                            <p:cTn id="43" dur="1000"/>
                                            <p:tgtEl>
                                              <p:spTgt spid="161"/>
                                            </p:tgtEl>
                                          </p:cBhvr>
                                        </p:animEffect>
                                      </p:childTnLst>
                                    </p:cTn>
                                  </p:par>
                                  <p:par>
                                    <p:cTn id="44" presetID="10" presetClass="entr" presetSubtype="0" fill="hold" nodeType="withEffect">
                                      <p:stCondLst>
                                        <p:cond delay="1000"/>
                                      </p:stCondLst>
                                      <p:childTnLst>
                                        <p:set>
                                          <p:cBhvr>
                                            <p:cTn id="45" dur="1" fill="hold">
                                              <p:stCondLst>
                                                <p:cond delay="0"/>
                                              </p:stCondLst>
                                            </p:cTn>
                                            <p:tgtEl>
                                              <p:spTgt spid="162"/>
                                            </p:tgtEl>
                                            <p:attrNameLst>
                                              <p:attrName>style.visibility</p:attrName>
                                            </p:attrNameLst>
                                          </p:cBhvr>
                                          <p:to>
                                            <p:strVal val="visible"/>
                                          </p:to>
                                        </p:set>
                                        <p:animEffect transition="in" filter="fade">
                                          <p:cBhvr>
                                            <p:cTn id="46" dur="1000"/>
                                            <p:tgtEl>
                                              <p:spTgt spid="16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098"/>
                                            </p:tgtEl>
                                            <p:attrNameLst>
                                              <p:attrName>style.visibility</p:attrName>
                                            </p:attrNameLst>
                                          </p:cBhvr>
                                          <p:to>
                                            <p:strVal val="visible"/>
                                          </p:to>
                                        </p:set>
                                        <p:anim calcmode="lin" valueType="num">
                                          <p:cBhvr additive="base">
                                            <p:cTn id="51" dur="500" fill="hold"/>
                                            <p:tgtEl>
                                              <p:spTgt spid="4098"/>
                                            </p:tgtEl>
                                            <p:attrNameLst>
                                              <p:attrName>ppt_x</p:attrName>
                                            </p:attrNameLst>
                                          </p:cBhvr>
                                          <p:tavLst>
                                            <p:tav tm="0">
                                              <p:val>
                                                <p:strVal val="#ppt_x"/>
                                              </p:val>
                                            </p:tav>
                                            <p:tav tm="100000">
                                              <p:val>
                                                <p:strVal val="#ppt_x"/>
                                              </p:val>
                                            </p:tav>
                                          </p:tavLst>
                                        </p:anim>
                                        <p:anim calcmode="lin" valueType="num">
                                          <p:cBhvr additive="base">
                                            <p:cTn id="52"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ldLvl="0" animBg="1"/>
          <p:bldP spid="14" grpId="0" bldLvl="0" animBg="1"/>
          <p:bldP spid="153" grpId="0"/>
          <p:bldP spid="15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900" decel="100000" fill="hold"/>
                                            <p:tgtEl>
                                              <p:spTgt spid="11"/>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par>
                                    <p:cTn id="19" presetID="2" presetClass="entr" presetSubtype="1" fill="hold" grpId="0" nodeType="withEffect">
                                      <p:stCondLst>
                                        <p:cond delay="0"/>
                                      </p:stCondLst>
                                      <p:iterate type="lt">
                                        <p:tmPct val="10000"/>
                                      </p:iterate>
                                      <p:childTnLst>
                                        <p:set>
                                          <p:cBhvr>
                                            <p:cTn id="20" dur="1" fill="hold">
                                              <p:stCondLst>
                                                <p:cond delay="0"/>
                                              </p:stCondLst>
                                            </p:cTn>
                                            <p:tgtEl>
                                              <p:spTgt spid="153"/>
                                            </p:tgtEl>
                                            <p:attrNameLst>
                                              <p:attrName>style.visibility</p:attrName>
                                            </p:attrNameLst>
                                          </p:cBhvr>
                                          <p:to>
                                            <p:strVal val="visible"/>
                                          </p:to>
                                        </p:set>
                                        <p:anim calcmode="lin" valueType="num">
                                          <p:cBhvr additive="base">
                                            <p:cTn id="21" dur="1000" fill="hold"/>
                                            <p:tgtEl>
                                              <p:spTgt spid="153"/>
                                            </p:tgtEl>
                                            <p:attrNameLst>
                                              <p:attrName>ppt_x</p:attrName>
                                            </p:attrNameLst>
                                          </p:cBhvr>
                                          <p:tavLst>
                                            <p:tav tm="0">
                                              <p:val>
                                                <p:strVal val="#ppt_x"/>
                                              </p:val>
                                            </p:tav>
                                            <p:tav tm="100000">
                                              <p:val>
                                                <p:strVal val="#ppt_x"/>
                                              </p:val>
                                            </p:tav>
                                          </p:tavLst>
                                        </p:anim>
                                        <p:anim calcmode="lin" valueType="num">
                                          <p:cBhvr additive="base">
                                            <p:cTn id="22" dur="1000" fill="hold"/>
                                            <p:tgtEl>
                                              <p:spTgt spid="153"/>
                                            </p:tgtEl>
                                            <p:attrNameLst>
                                              <p:attrName>ppt_y</p:attrName>
                                            </p:attrNameLst>
                                          </p:cBhvr>
                                          <p:tavLst>
                                            <p:tav tm="0">
                                              <p:val>
                                                <p:strVal val="0-#ppt_h/2"/>
                                              </p:val>
                                            </p:tav>
                                            <p:tav tm="100000">
                                              <p:val>
                                                <p:strVal val="#ppt_y"/>
                                              </p:val>
                                            </p:tav>
                                          </p:tavLst>
                                        </p:anim>
                                      </p:childTnLst>
                                    </p:cTn>
                                  </p:par>
                                </p:childTnLst>
                              </p:cTn>
                            </p:par>
                            <p:par>
                              <p:cTn id="23" fill="hold">
                                <p:stCondLst>
                                  <p:cond delay="4199"/>
                                </p:stCondLst>
                                <p:childTnLst>
                                  <p:par>
                                    <p:cTn id="24" presetID="17" presetClass="entr" presetSubtype="8" fill="hold" grpId="0" nodeType="afterEffect">
                                      <p:stCondLst>
                                        <p:cond delay="0"/>
                                      </p:stCondLst>
                                      <p:childTnLst>
                                        <p:set>
                                          <p:cBhvr>
                                            <p:cTn id="25" dur="1" fill="hold">
                                              <p:stCondLst>
                                                <p:cond delay="0"/>
                                              </p:stCondLst>
                                            </p:cTn>
                                            <p:tgtEl>
                                              <p:spTgt spid="154"/>
                                            </p:tgtEl>
                                            <p:attrNameLst>
                                              <p:attrName>style.visibility</p:attrName>
                                            </p:attrNameLst>
                                          </p:cBhvr>
                                          <p:to>
                                            <p:strVal val="visible"/>
                                          </p:to>
                                        </p:set>
                                        <p:anim calcmode="lin" valueType="num">
                                          <p:cBhvr>
                                            <p:cTn id="26" dur="500" fill="hold"/>
                                            <p:tgtEl>
                                              <p:spTgt spid="154"/>
                                            </p:tgtEl>
                                            <p:attrNameLst>
                                              <p:attrName>ppt_x</p:attrName>
                                            </p:attrNameLst>
                                          </p:cBhvr>
                                          <p:tavLst>
                                            <p:tav tm="0">
                                              <p:val>
                                                <p:strVal val="#ppt_x-#ppt_w/2"/>
                                              </p:val>
                                            </p:tav>
                                            <p:tav tm="100000">
                                              <p:val>
                                                <p:strVal val="#ppt_x"/>
                                              </p:val>
                                            </p:tav>
                                          </p:tavLst>
                                        </p:anim>
                                        <p:anim calcmode="lin" valueType="num">
                                          <p:cBhvr>
                                            <p:cTn id="27" dur="500" fill="hold"/>
                                            <p:tgtEl>
                                              <p:spTgt spid="154"/>
                                            </p:tgtEl>
                                            <p:attrNameLst>
                                              <p:attrName>ppt_y</p:attrName>
                                            </p:attrNameLst>
                                          </p:cBhvr>
                                          <p:tavLst>
                                            <p:tav tm="0">
                                              <p:val>
                                                <p:strVal val="#ppt_y"/>
                                              </p:val>
                                            </p:tav>
                                            <p:tav tm="100000">
                                              <p:val>
                                                <p:strVal val="#ppt_y"/>
                                              </p:val>
                                            </p:tav>
                                          </p:tavLst>
                                        </p:anim>
                                        <p:anim calcmode="lin" valueType="num">
                                          <p:cBhvr>
                                            <p:cTn id="28" dur="500" fill="hold"/>
                                            <p:tgtEl>
                                              <p:spTgt spid="154"/>
                                            </p:tgtEl>
                                            <p:attrNameLst>
                                              <p:attrName>ppt_w</p:attrName>
                                            </p:attrNameLst>
                                          </p:cBhvr>
                                          <p:tavLst>
                                            <p:tav tm="0">
                                              <p:val>
                                                <p:fltVal val="0"/>
                                              </p:val>
                                            </p:tav>
                                            <p:tav tm="100000">
                                              <p:val>
                                                <p:strVal val="#ppt_w"/>
                                              </p:val>
                                            </p:tav>
                                          </p:tavLst>
                                        </p:anim>
                                        <p:anim calcmode="lin" valueType="num">
                                          <p:cBhvr>
                                            <p:cTn id="29" dur="500" fill="hold"/>
                                            <p:tgtEl>
                                              <p:spTgt spid="154"/>
                                            </p:tgtEl>
                                            <p:attrNameLst>
                                              <p:attrName>ppt_h</p:attrName>
                                            </p:attrNameLst>
                                          </p:cBhvr>
                                          <p:tavLst>
                                            <p:tav tm="0">
                                              <p:val>
                                                <p:strVal val="#ppt_h"/>
                                              </p:val>
                                            </p:tav>
                                            <p:tav tm="100000">
                                              <p:val>
                                                <p:strVal val="#ppt_h"/>
                                              </p:val>
                                            </p:tav>
                                          </p:tavLst>
                                        </p:anim>
                                      </p:childTnLst>
                                    </p:cTn>
                                  </p:par>
                                </p:childTnLst>
                              </p:cTn>
                            </p:par>
                            <p:par>
                              <p:cTn id="30" fill="hold">
                                <p:stCondLst>
                                  <p:cond delay="4699"/>
                                </p:stCondLst>
                                <p:childTnLst>
                                  <p:par>
                                    <p:cTn id="31" presetID="42" presetClass="entr" presetSubtype="0" fill="hold" nodeType="afterEffect">
                                      <p:stCondLst>
                                        <p:cond delay="0"/>
                                      </p:stCondLst>
                                      <p:childTnLst>
                                        <p:set>
                                          <p:cBhvr>
                                            <p:cTn id="32" dur="1" fill="hold">
                                              <p:stCondLst>
                                                <p:cond delay="0"/>
                                              </p:stCondLst>
                                            </p:cTn>
                                            <p:tgtEl>
                                              <p:spTgt spid="155"/>
                                            </p:tgtEl>
                                            <p:attrNameLst>
                                              <p:attrName>style.visibility</p:attrName>
                                            </p:attrNameLst>
                                          </p:cBhvr>
                                          <p:to>
                                            <p:strVal val="visible"/>
                                          </p:to>
                                        </p:set>
                                        <p:animEffect transition="in" filter="fade">
                                          <p:cBhvr>
                                            <p:cTn id="33" dur="1000"/>
                                            <p:tgtEl>
                                              <p:spTgt spid="155"/>
                                            </p:tgtEl>
                                          </p:cBhvr>
                                        </p:animEffect>
                                        <p:anim calcmode="lin" valueType="num">
                                          <p:cBhvr>
                                            <p:cTn id="34" dur="1000" fill="hold"/>
                                            <p:tgtEl>
                                              <p:spTgt spid="155"/>
                                            </p:tgtEl>
                                            <p:attrNameLst>
                                              <p:attrName>ppt_x</p:attrName>
                                            </p:attrNameLst>
                                          </p:cBhvr>
                                          <p:tavLst>
                                            <p:tav tm="0">
                                              <p:val>
                                                <p:strVal val="#ppt_x"/>
                                              </p:val>
                                            </p:tav>
                                            <p:tav tm="100000">
                                              <p:val>
                                                <p:strVal val="#ppt_x"/>
                                              </p:val>
                                            </p:tav>
                                          </p:tavLst>
                                        </p:anim>
                                        <p:anim calcmode="lin" valueType="num">
                                          <p:cBhvr>
                                            <p:cTn id="35" dur="1000" fill="hold"/>
                                            <p:tgtEl>
                                              <p:spTgt spid="155"/>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158"/>
                                            </p:tgtEl>
                                            <p:attrNameLst>
                                              <p:attrName>style.visibility</p:attrName>
                                            </p:attrNameLst>
                                          </p:cBhvr>
                                          <p:to>
                                            <p:strVal val="visible"/>
                                          </p:to>
                                        </p:set>
                                        <p:animEffect transition="in" filter="fade">
                                          <p:cBhvr>
                                            <p:cTn id="38" dur="1000"/>
                                            <p:tgtEl>
                                              <p:spTgt spid="158"/>
                                            </p:tgtEl>
                                          </p:cBhvr>
                                        </p:animEffect>
                                        <p:anim calcmode="lin" valueType="num">
                                          <p:cBhvr>
                                            <p:cTn id="39" dur="1000" fill="hold"/>
                                            <p:tgtEl>
                                              <p:spTgt spid="158"/>
                                            </p:tgtEl>
                                            <p:attrNameLst>
                                              <p:attrName>ppt_x</p:attrName>
                                            </p:attrNameLst>
                                          </p:cBhvr>
                                          <p:tavLst>
                                            <p:tav tm="0">
                                              <p:val>
                                                <p:strVal val="#ppt_x"/>
                                              </p:val>
                                            </p:tav>
                                            <p:tav tm="100000">
                                              <p:val>
                                                <p:strVal val="#ppt_x"/>
                                              </p:val>
                                            </p:tav>
                                          </p:tavLst>
                                        </p:anim>
                                        <p:anim calcmode="lin" valueType="num">
                                          <p:cBhvr>
                                            <p:cTn id="40" dur="1000" fill="hold"/>
                                            <p:tgtEl>
                                              <p:spTgt spid="158"/>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500"/>
                                      </p:stCondLst>
                                      <p:childTnLst>
                                        <p:set>
                                          <p:cBhvr>
                                            <p:cTn id="42" dur="1" fill="hold">
                                              <p:stCondLst>
                                                <p:cond delay="0"/>
                                              </p:stCondLst>
                                            </p:cTn>
                                            <p:tgtEl>
                                              <p:spTgt spid="161"/>
                                            </p:tgtEl>
                                            <p:attrNameLst>
                                              <p:attrName>style.visibility</p:attrName>
                                            </p:attrNameLst>
                                          </p:cBhvr>
                                          <p:to>
                                            <p:strVal val="visible"/>
                                          </p:to>
                                        </p:set>
                                        <p:animEffect transition="in" filter="fade">
                                          <p:cBhvr>
                                            <p:cTn id="43" dur="1000"/>
                                            <p:tgtEl>
                                              <p:spTgt spid="161"/>
                                            </p:tgtEl>
                                          </p:cBhvr>
                                        </p:animEffect>
                                      </p:childTnLst>
                                    </p:cTn>
                                  </p:par>
                                  <p:par>
                                    <p:cTn id="44" presetID="10" presetClass="entr" presetSubtype="0" fill="hold" nodeType="withEffect">
                                      <p:stCondLst>
                                        <p:cond delay="1000"/>
                                      </p:stCondLst>
                                      <p:childTnLst>
                                        <p:set>
                                          <p:cBhvr>
                                            <p:cTn id="45" dur="1" fill="hold">
                                              <p:stCondLst>
                                                <p:cond delay="0"/>
                                              </p:stCondLst>
                                            </p:cTn>
                                            <p:tgtEl>
                                              <p:spTgt spid="162"/>
                                            </p:tgtEl>
                                            <p:attrNameLst>
                                              <p:attrName>style.visibility</p:attrName>
                                            </p:attrNameLst>
                                          </p:cBhvr>
                                          <p:to>
                                            <p:strVal val="visible"/>
                                          </p:to>
                                        </p:set>
                                        <p:animEffect transition="in" filter="fade">
                                          <p:cBhvr>
                                            <p:cTn id="46" dur="1000"/>
                                            <p:tgtEl>
                                              <p:spTgt spid="16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098"/>
                                            </p:tgtEl>
                                            <p:attrNameLst>
                                              <p:attrName>style.visibility</p:attrName>
                                            </p:attrNameLst>
                                          </p:cBhvr>
                                          <p:to>
                                            <p:strVal val="visible"/>
                                          </p:to>
                                        </p:set>
                                        <p:anim calcmode="lin" valueType="num">
                                          <p:cBhvr additive="base">
                                            <p:cTn id="51" dur="500" fill="hold"/>
                                            <p:tgtEl>
                                              <p:spTgt spid="4098"/>
                                            </p:tgtEl>
                                            <p:attrNameLst>
                                              <p:attrName>ppt_x</p:attrName>
                                            </p:attrNameLst>
                                          </p:cBhvr>
                                          <p:tavLst>
                                            <p:tav tm="0">
                                              <p:val>
                                                <p:strVal val="#ppt_x"/>
                                              </p:val>
                                            </p:tav>
                                            <p:tav tm="100000">
                                              <p:val>
                                                <p:strVal val="#ppt_x"/>
                                              </p:val>
                                            </p:tav>
                                          </p:tavLst>
                                        </p:anim>
                                        <p:anim calcmode="lin" valueType="num">
                                          <p:cBhvr additive="base">
                                            <p:cTn id="52"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ldLvl="0" animBg="1"/>
          <p:bldP spid="14" grpId="0" bldLvl="0" animBg="1"/>
          <p:bldP spid="153" grpId="0"/>
          <p:bldP spid="154"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813688" y="223645"/>
            <a:ext cx="1441269" cy="1743134"/>
            <a:chOff x="1813688" y="223645"/>
            <a:chExt cx="1441269" cy="1743134"/>
          </a:xfrm>
        </p:grpSpPr>
        <p:pic>
          <p:nvPicPr>
            <p:cNvPr id="145" name="Picture 144"/>
            <p:cNvPicPr>
              <a:picLocks noChangeAspect="1"/>
            </p:cNvPicPr>
            <p:nvPr/>
          </p:nvPicPr>
          <p:blipFill>
            <a:blip r:embed="rId1"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17436824" flipH="1">
              <a:off x="1813688" y="840278"/>
              <a:ext cx="1126501" cy="1126501"/>
            </a:xfrm>
            <a:prstGeom prst="rect">
              <a:avLst/>
            </a:prstGeom>
          </p:spPr>
        </p:pic>
        <p:pic>
          <p:nvPicPr>
            <p:cNvPr id="142" name="Picture 141"/>
            <p:cNvPicPr>
              <a:picLocks noChangeAspect="1"/>
            </p:cNvPicPr>
            <p:nvPr/>
          </p:nvPicPr>
          <p:blipFill>
            <a:blip r:embed="rId1"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20091815" flipH="1">
              <a:off x="1899556" y="223645"/>
              <a:ext cx="1355401" cy="1355401"/>
            </a:xfrm>
            <a:prstGeom prst="rect">
              <a:avLst/>
            </a:prstGeom>
          </p:spPr>
        </p:pic>
      </p:grpSp>
      <p:grpSp>
        <p:nvGrpSpPr>
          <p:cNvPr id="218" name="Group 217"/>
          <p:cNvGrpSpPr/>
          <p:nvPr/>
        </p:nvGrpSpPr>
        <p:grpSpPr>
          <a:xfrm>
            <a:off x="-700241" y="-349796"/>
            <a:ext cx="12225004" cy="6858046"/>
            <a:chOff x="-33004" y="-46"/>
            <a:chExt cx="12225004" cy="6858046"/>
          </a:xfrm>
        </p:grpSpPr>
        <p:grpSp>
          <p:nvGrpSpPr>
            <p:cNvPr id="169" name="Group 168"/>
            <p:cNvGrpSpPr/>
            <p:nvPr/>
          </p:nvGrpSpPr>
          <p:grpSpPr>
            <a:xfrm>
              <a:off x="65326" y="-46"/>
              <a:ext cx="12068604" cy="6858046"/>
              <a:chOff x="65326" y="-46"/>
              <a:chExt cx="12068604" cy="6858046"/>
            </a:xfrm>
          </p:grpSpPr>
          <p:cxnSp>
            <p:nvCxnSpPr>
              <p:cNvPr id="76" name="Straight Connector 75"/>
              <p:cNvCxnSpPr/>
              <p:nvPr/>
            </p:nvCxnSpPr>
            <p:spPr>
              <a:xfrm>
                <a:off x="319314" y="-1"/>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87828" y="-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6342" y="-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124856" y="-4"/>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393370" y="-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661884" y="-6"/>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930398" y="-7"/>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198912" y="-8"/>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467426" y="-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2735940" y="-10"/>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004454" y="-11"/>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272968" y="-1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541482" y="-1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809996" y="-14"/>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078510" y="-1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347024" y="-16"/>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615538" y="-17"/>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884052" y="-18"/>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152566" y="-1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421080" y="-20"/>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5689594" y="-21"/>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958108" y="-2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226622" y="-2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495136" y="-24"/>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763650" y="-2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032164" y="-26"/>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300678" y="-27"/>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569192" y="-28"/>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837706" y="-2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8106220" y="-30"/>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8374734" y="-31"/>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8643248" y="-3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8911762" y="-3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9180276" y="-34"/>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9448790" y="-3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9717304" y="-36"/>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9985818" y="-37"/>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10254332" y="-38"/>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0522846" y="-3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10791360" y="-40"/>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1059874" y="-41"/>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1328388" y="-4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1596902" y="-4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1865416" y="-44"/>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12133930" y="-4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5326" y="-46"/>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p:nvGrpSpPr>
          <p:grpSpPr>
            <a:xfrm>
              <a:off x="-33004" y="78833"/>
              <a:ext cx="12225004" cy="6698325"/>
              <a:chOff x="12590503" y="136889"/>
              <a:chExt cx="6858046" cy="6698325"/>
            </a:xfrm>
          </p:grpSpPr>
          <p:cxnSp>
            <p:nvCxnSpPr>
              <p:cNvPr id="171" name="Straight Connector 170"/>
              <p:cNvCxnSpPr/>
              <p:nvPr/>
            </p:nvCxnSpPr>
            <p:spPr>
              <a:xfrm rot="5400000">
                <a:off x="16019504" y="-3038124"/>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rot="5400000">
                <a:off x="16019505" y="-2769610"/>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6019506" y="-2501096"/>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rot="5400000">
                <a:off x="16019507" y="-223258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rot="5400000">
                <a:off x="16019508" y="-1964067"/>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rot="5400000">
                <a:off x="16019509" y="-169555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5400000">
                <a:off x="16019510" y="-142703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6019511" y="-1158526"/>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rot="5400000">
                <a:off x="16019512" y="-89001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rot="5400000">
                <a:off x="16019513" y="-621498"/>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16019514" y="-352984"/>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5400000">
                <a:off x="16019515" y="-84470"/>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5400000">
                <a:off x="16019516" y="18404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5400000">
                <a:off x="16019517" y="45255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16019518" y="72107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5400000">
                <a:off x="16019519" y="989587"/>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5400000">
                <a:off x="16019520" y="1258101"/>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5400000">
                <a:off x="16019521" y="152661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5400000">
                <a:off x="16019522" y="179512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5400000">
                <a:off x="16019523" y="206364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rot="5400000">
                <a:off x="16019524" y="2332157"/>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rot="5400000">
                <a:off x="16019525" y="2600671"/>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rot="5400000">
                <a:off x="16019526" y="286918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rot="5400000">
                <a:off x="16019527" y="313769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rot="5400000">
                <a:off x="16019528" y="340621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5400000">
                <a:off x="16019549" y="-329211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9" name="Freeform: Shape 8"/>
          <p:cNvSpPr/>
          <p:nvPr/>
        </p:nvSpPr>
        <p:spPr>
          <a:xfrm>
            <a:off x="-33022" y="4722537"/>
            <a:ext cx="8875707" cy="2135463"/>
          </a:xfrm>
          <a:custGeom>
            <a:avLst/>
            <a:gdLst>
              <a:gd name="connsiteX0" fmla="*/ 0 w 9337985"/>
              <a:gd name="connsiteY0" fmla="*/ 573363 h 2230713"/>
              <a:gd name="connsiteX1" fmla="*/ 895350 w 9337985"/>
              <a:gd name="connsiteY1" fmla="*/ 1863 h 2230713"/>
              <a:gd name="connsiteX2" fmla="*/ 1885950 w 9337985"/>
              <a:gd name="connsiteY2" fmla="*/ 382863 h 2230713"/>
              <a:gd name="connsiteX3" fmla="*/ 2667000 w 9337985"/>
              <a:gd name="connsiteY3" fmla="*/ 173313 h 2230713"/>
              <a:gd name="connsiteX4" fmla="*/ 3371850 w 9337985"/>
              <a:gd name="connsiteY4" fmla="*/ 840063 h 2230713"/>
              <a:gd name="connsiteX5" fmla="*/ 4095750 w 9337985"/>
              <a:gd name="connsiteY5" fmla="*/ 554313 h 2230713"/>
              <a:gd name="connsiteX6" fmla="*/ 4762500 w 9337985"/>
              <a:gd name="connsiteY6" fmla="*/ 1106763 h 2230713"/>
              <a:gd name="connsiteX7" fmla="*/ 5791200 w 9337985"/>
              <a:gd name="connsiteY7" fmla="*/ 687663 h 2230713"/>
              <a:gd name="connsiteX8" fmla="*/ 6534150 w 9337985"/>
              <a:gd name="connsiteY8" fmla="*/ 1335363 h 2230713"/>
              <a:gd name="connsiteX9" fmla="*/ 7124700 w 9337985"/>
              <a:gd name="connsiteY9" fmla="*/ 1240113 h 2230713"/>
              <a:gd name="connsiteX10" fmla="*/ 7639050 w 9337985"/>
              <a:gd name="connsiteY10" fmla="*/ 1754463 h 2230713"/>
              <a:gd name="connsiteX11" fmla="*/ 8172450 w 9337985"/>
              <a:gd name="connsiteY11" fmla="*/ 1773513 h 2230713"/>
              <a:gd name="connsiteX12" fmla="*/ 8877300 w 9337985"/>
              <a:gd name="connsiteY12" fmla="*/ 2211663 h 2230713"/>
              <a:gd name="connsiteX13" fmla="*/ 76200 w 9337985"/>
              <a:gd name="connsiteY13" fmla="*/ 2230713 h 2230713"/>
              <a:gd name="connsiteX14" fmla="*/ 76200 w 9337985"/>
              <a:gd name="connsiteY14" fmla="*/ 2230713 h 2230713"/>
              <a:gd name="connsiteX15" fmla="*/ 0 w 9337985"/>
              <a:gd name="connsiteY15" fmla="*/ 573363 h 223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37985" h="2230713">
                <a:moveTo>
                  <a:pt x="0" y="573363"/>
                </a:moveTo>
                <a:cubicBezTo>
                  <a:pt x="290512" y="303488"/>
                  <a:pt x="581025" y="33613"/>
                  <a:pt x="895350" y="1863"/>
                </a:cubicBezTo>
                <a:cubicBezTo>
                  <a:pt x="1209675" y="-29887"/>
                  <a:pt x="1590675" y="354288"/>
                  <a:pt x="1885950" y="382863"/>
                </a:cubicBezTo>
                <a:cubicBezTo>
                  <a:pt x="2181225" y="411438"/>
                  <a:pt x="2419350" y="97113"/>
                  <a:pt x="2667000" y="173313"/>
                </a:cubicBezTo>
                <a:cubicBezTo>
                  <a:pt x="2914650" y="249513"/>
                  <a:pt x="3133725" y="776563"/>
                  <a:pt x="3371850" y="840063"/>
                </a:cubicBezTo>
                <a:cubicBezTo>
                  <a:pt x="3609975" y="903563"/>
                  <a:pt x="3863975" y="509863"/>
                  <a:pt x="4095750" y="554313"/>
                </a:cubicBezTo>
                <a:cubicBezTo>
                  <a:pt x="4327525" y="598763"/>
                  <a:pt x="4479925" y="1084538"/>
                  <a:pt x="4762500" y="1106763"/>
                </a:cubicBezTo>
                <a:cubicBezTo>
                  <a:pt x="5045075" y="1128988"/>
                  <a:pt x="5495925" y="649563"/>
                  <a:pt x="5791200" y="687663"/>
                </a:cubicBezTo>
                <a:cubicBezTo>
                  <a:pt x="6086475" y="725763"/>
                  <a:pt x="6311900" y="1243288"/>
                  <a:pt x="6534150" y="1335363"/>
                </a:cubicBezTo>
                <a:cubicBezTo>
                  <a:pt x="6756400" y="1427438"/>
                  <a:pt x="6940550" y="1170263"/>
                  <a:pt x="7124700" y="1240113"/>
                </a:cubicBezTo>
                <a:cubicBezTo>
                  <a:pt x="7308850" y="1309963"/>
                  <a:pt x="7464425" y="1665563"/>
                  <a:pt x="7639050" y="1754463"/>
                </a:cubicBezTo>
                <a:cubicBezTo>
                  <a:pt x="7813675" y="1843363"/>
                  <a:pt x="7966075" y="1697313"/>
                  <a:pt x="8172450" y="1773513"/>
                </a:cubicBezTo>
                <a:cubicBezTo>
                  <a:pt x="8378825" y="1849713"/>
                  <a:pt x="10160000" y="2052913"/>
                  <a:pt x="8877300" y="2211663"/>
                </a:cubicBezTo>
                <a:lnTo>
                  <a:pt x="76200" y="2230713"/>
                </a:lnTo>
                <a:lnTo>
                  <a:pt x="76200" y="2230713"/>
                </a:lnTo>
                <a:lnTo>
                  <a:pt x="0" y="573363"/>
                </a:lnTo>
                <a:close/>
              </a:path>
            </a:pathLst>
          </a:custGeom>
          <a:solidFill>
            <a:srgbClr val="CDE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9472163" y="-331608"/>
            <a:ext cx="2482233" cy="2001153"/>
            <a:chOff x="9472163" y="-331608"/>
            <a:chExt cx="2482233" cy="2001153"/>
          </a:xfrm>
        </p:grpSpPr>
        <p:pic>
          <p:nvPicPr>
            <p:cNvPr id="143" name="Picture 142"/>
            <p:cNvPicPr>
              <a:picLocks noChangeAspect="1"/>
            </p:cNvPicPr>
            <p:nvPr/>
          </p:nvPicPr>
          <p:blipFill>
            <a:blip r:embed="rId1">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10800000">
              <a:off x="9472163" y="-331608"/>
              <a:ext cx="2001153" cy="2001153"/>
            </a:xfrm>
            <a:prstGeom prst="rect">
              <a:avLst/>
            </a:prstGeom>
          </p:spPr>
        </p:pic>
        <p:pic>
          <p:nvPicPr>
            <p:cNvPr id="144" name="Picture 143"/>
            <p:cNvPicPr>
              <a:picLocks noChangeAspect="1"/>
            </p:cNvPicPr>
            <p:nvPr/>
          </p:nvPicPr>
          <p:blipFill>
            <a:blip r:embed="rId1"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8781626">
              <a:off x="10409756" y="-196558"/>
              <a:ext cx="1544640" cy="1544640"/>
            </a:xfrm>
            <a:prstGeom prst="rect">
              <a:avLst/>
            </a:prstGeom>
          </p:spPr>
        </p:pic>
      </p:grpSp>
      <p:sp>
        <p:nvSpPr>
          <p:cNvPr id="221" name="Freeform: Shape 220"/>
          <p:cNvSpPr/>
          <p:nvPr/>
        </p:nvSpPr>
        <p:spPr>
          <a:xfrm>
            <a:off x="-33003" y="-24776"/>
            <a:ext cx="12225003" cy="6907498"/>
          </a:xfrm>
          <a:custGeom>
            <a:avLst/>
            <a:gdLst>
              <a:gd name="connsiteX0" fmla="*/ 599669 w 12212426"/>
              <a:gd name="connsiteY0" fmla="*/ 167513 h 6873584"/>
              <a:gd name="connsiteX1" fmla="*/ 200653 w 12212426"/>
              <a:gd name="connsiteY1" fmla="*/ 566529 h 6873584"/>
              <a:gd name="connsiteX2" fmla="*/ 200653 w 12212426"/>
              <a:gd name="connsiteY2" fmla="*/ 6291562 h 6873584"/>
              <a:gd name="connsiteX3" fmla="*/ 599669 w 12212426"/>
              <a:gd name="connsiteY3" fmla="*/ 6690578 h 6873584"/>
              <a:gd name="connsiteX4" fmla="*/ 11633342 w 12212426"/>
              <a:gd name="connsiteY4" fmla="*/ 6690578 h 6873584"/>
              <a:gd name="connsiteX5" fmla="*/ 12032358 w 12212426"/>
              <a:gd name="connsiteY5" fmla="*/ 6291562 h 6873584"/>
              <a:gd name="connsiteX6" fmla="*/ 12032358 w 12212426"/>
              <a:gd name="connsiteY6" fmla="*/ 566529 h 6873584"/>
              <a:gd name="connsiteX7" fmla="*/ 11633342 w 12212426"/>
              <a:gd name="connsiteY7" fmla="*/ 167513 h 6873584"/>
              <a:gd name="connsiteX8" fmla="*/ 0 w 12212426"/>
              <a:gd name="connsiteY8" fmla="*/ 0 h 6873584"/>
              <a:gd name="connsiteX9" fmla="*/ 12212426 w 12212426"/>
              <a:gd name="connsiteY9" fmla="*/ 0 h 6873584"/>
              <a:gd name="connsiteX10" fmla="*/ 12212426 w 12212426"/>
              <a:gd name="connsiteY10" fmla="*/ 6873584 h 6873584"/>
              <a:gd name="connsiteX11" fmla="*/ 0 w 12212426"/>
              <a:gd name="connsiteY11" fmla="*/ 6873584 h 687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12426" h="6873584">
                <a:moveTo>
                  <a:pt x="599669" y="167513"/>
                </a:moveTo>
                <a:cubicBezTo>
                  <a:pt x="379299" y="167513"/>
                  <a:pt x="200653" y="346159"/>
                  <a:pt x="200653" y="566529"/>
                </a:cubicBezTo>
                <a:lnTo>
                  <a:pt x="200653" y="6291562"/>
                </a:lnTo>
                <a:cubicBezTo>
                  <a:pt x="200653" y="6511932"/>
                  <a:pt x="379299" y="6690578"/>
                  <a:pt x="599669" y="6690578"/>
                </a:cubicBezTo>
                <a:lnTo>
                  <a:pt x="11633342" y="6690578"/>
                </a:lnTo>
                <a:cubicBezTo>
                  <a:pt x="11853712" y="6690578"/>
                  <a:pt x="12032358" y="6511932"/>
                  <a:pt x="12032358" y="6291562"/>
                </a:cubicBezTo>
                <a:lnTo>
                  <a:pt x="12032358" y="566529"/>
                </a:lnTo>
                <a:cubicBezTo>
                  <a:pt x="12032358" y="346159"/>
                  <a:pt x="11853712" y="167513"/>
                  <a:pt x="11633342" y="167513"/>
                </a:cubicBezTo>
                <a:close/>
                <a:moveTo>
                  <a:pt x="0" y="0"/>
                </a:moveTo>
                <a:lnTo>
                  <a:pt x="12212426" y="0"/>
                </a:lnTo>
                <a:lnTo>
                  <a:pt x="12212426" y="6873584"/>
                </a:lnTo>
                <a:lnTo>
                  <a:pt x="0" y="6873584"/>
                </a:lnTo>
                <a:close/>
              </a:path>
            </a:pathLst>
          </a:custGeom>
          <a:solidFill>
            <a:srgbClr val="7C9AB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6" name="Rectangle: Rounded Corners 125"/>
          <p:cNvSpPr/>
          <p:nvPr/>
        </p:nvSpPr>
        <p:spPr>
          <a:xfrm>
            <a:off x="2561244" y="901346"/>
            <a:ext cx="6497642" cy="746054"/>
          </a:xfrm>
          <a:prstGeom prst="roundRect">
            <a:avLst>
              <a:gd name="adj" fmla="val 16667"/>
            </a:avLst>
          </a:prstGeom>
          <a:solidFill>
            <a:srgbClr val="55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2971145" y="863020"/>
            <a:ext cx="5731146" cy="2246769"/>
          </a:xfrm>
          <a:prstGeom prst="rect">
            <a:avLst/>
          </a:prstGeom>
          <a:noFill/>
        </p:spPr>
        <p:txBody>
          <a:bodyPr wrap="square" rtlCol="0">
            <a:spAutoFit/>
          </a:bodyPr>
          <a:lstStyle/>
          <a:p>
            <a:pPr algn="ctr"/>
            <a:r>
              <a:rPr lang="en-US" sz="4400" u="sng" dirty="0" smtClean="0">
                <a:solidFill>
                  <a:schemeClr val="accent4">
                    <a:lumMod val="60000"/>
                    <a:lumOff val="40000"/>
                  </a:schemeClr>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Change management</a:t>
            </a:r>
            <a:r>
              <a:rPr lang="en-US" sz="3600" u="sng" dirty="0" smtClean="0">
                <a:solidFill>
                  <a:schemeClr val="accent4">
                    <a:lumMod val="60000"/>
                    <a:lumOff val="40000"/>
                  </a:schemeClr>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a:t>
            </a:r>
            <a:endParaRPr lang="en-US" sz="3600" u="sng" dirty="0" smtClean="0">
              <a:solidFill>
                <a:schemeClr val="accent4">
                  <a:lumMod val="60000"/>
                  <a:lumOff val="40000"/>
                </a:schemeClr>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a:p>
            <a:pPr algn="ctr"/>
            <a:endParaRPr lang="en-US" sz="9600" dirty="0">
              <a:effectLst>
                <a:outerShdw blurRad="50800" dist="38100" dir="2700000" algn="tl" rotWithShape="0">
                  <a:prstClr val="black">
                    <a:alpha val="40000"/>
                  </a:prstClr>
                </a:outerShdw>
              </a:effectLst>
              <a:latin typeface="Goldie Rainbow" panose="02000500000000000000" pitchFamily="2" charset="0"/>
            </a:endParaRPr>
          </a:p>
        </p:txBody>
      </p:sp>
      <p:sp>
        <p:nvSpPr>
          <p:cNvPr id="6" name="Rectangle: Rounded Corners 5"/>
          <p:cNvSpPr/>
          <p:nvPr/>
        </p:nvSpPr>
        <p:spPr>
          <a:xfrm>
            <a:off x="5635711" y="2026633"/>
            <a:ext cx="5961125"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tx1"/>
                </a:solidFill>
              </a:rPr>
              <a:t>Change Request</a:t>
            </a:r>
            <a:endParaRPr lang="en-US" b="1" dirty="0">
              <a:solidFill>
                <a:schemeClr val="tx1"/>
              </a:solidFill>
              <a:latin typeface="KBCloudyDay" panose="02000603000000000000" pitchFamily="2" charset="0"/>
              <a:ea typeface="KBCloudyDay" panose="02000603000000000000" pitchFamily="2" charset="0"/>
            </a:endParaRPr>
          </a:p>
        </p:txBody>
      </p:sp>
      <p:sp>
        <p:nvSpPr>
          <p:cNvPr id="123" name="Rectangle: Rounded Corners 122"/>
          <p:cNvSpPr/>
          <p:nvPr/>
        </p:nvSpPr>
        <p:spPr>
          <a:xfrm>
            <a:off x="5040613" y="2023272"/>
            <a:ext cx="515261"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KBCloudyDay" panose="02000603000000000000" pitchFamily="2" charset="0"/>
                <a:ea typeface="KBCloudyDay" panose="02000603000000000000" pitchFamily="2" charset="0"/>
              </a:rPr>
              <a:t>1</a:t>
            </a:r>
            <a:endParaRPr lang="en-US" b="1">
              <a:solidFill>
                <a:schemeClr val="tx1"/>
              </a:solidFill>
              <a:latin typeface="KBCloudyDay" panose="02000603000000000000" pitchFamily="2" charset="0"/>
              <a:ea typeface="KBCloudyDay" panose="02000603000000000000" pitchFamily="2" charset="0"/>
            </a:endParaRPr>
          </a:p>
        </p:txBody>
      </p:sp>
      <p:sp>
        <p:nvSpPr>
          <p:cNvPr id="124" name="Rectangle: Rounded Corners 123"/>
          <p:cNvSpPr/>
          <p:nvPr/>
        </p:nvSpPr>
        <p:spPr>
          <a:xfrm>
            <a:off x="5630579" y="2569892"/>
            <a:ext cx="5961125"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Reviewing the Request </a:t>
            </a:r>
            <a:endParaRPr lang="en-US" b="1" dirty="0">
              <a:solidFill>
                <a:schemeClr val="tx1"/>
              </a:solidFill>
              <a:latin typeface="KBCloudyDay" panose="02000603000000000000" pitchFamily="2" charset="0"/>
              <a:ea typeface="KBCloudyDay" panose="02000603000000000000" pitchFamily="2" charset="0"/>
            </a:endParaRPr>
          </a:p>
        </p:txBody>
      </p:sp>
      <p:sp>
        <p:nvSpPr>
          <p:cNvPr id="125" name="Rectangle: Rounded Corners 124"/>
          <p:cNvSpPr/>
          <p:nvPr/>
        </p:nvSpPr>
        <p:spPr>
          <a:xfrm>
            <a:off x="5035481" y="2566531"/>
            <a:ext cx="515261"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KBCloudyDay" panose="02000603000000000000" pitchFamily="2" charset="0"/>
                <a:ea typeface="KBCloudyDay" panose="02000603000000000000" pitchFamily="2" charset="0"/>
              </a:rPr>
              <a:t>2</a:t>
            </a:r>
            <a:endParaRPr lang="en-US" b="1">
              <a:solidFill>
                <a:schemeClr val="tx1"/>
              </a:solidFill>
              <a:latin typeface="KBCloudyDay" panose="02000603000000000000" pitchFamily="2" charset="0"/>
              <a:ea typeface="KBCloudyDay" panose="02000603000000000000" pitchFamily="2" charset="0"/>
            </a:endParaRPr>
          </a:p>
        </p:txBody>
      </p:sp>
      <p:sp>
        <p:nvSpPr>
          <p:cNvPr id="130" name="Rectangle: Rounded Corners 129"/>
          <p:cNvSpPr/>
          <p:nvPr/>
        </p:nvSpPr>
        <p:spPr>
          <a:xfrm>
            <a:off x="5625447" y="3113151"/>
            <a:ext cx="5961125"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New Plan</a:t>
            </a:r>
            <a:endParaRPr lang="en-US" b="1" dirty="0">
              <a:solidFill>
                <a:schemeClr val="tx1"/>
              </a:solidFill>
              <a:latin typeface="KBCloudyDay" panose="02000603000000000000" pitchFamily="2" charset="0"/>
              <a:ea typeface="KBCloudyDay" panose="02000603000000000000" pitchFamily="2" charset="0"/>
            </a:endParaRPr>
          </a:p>
        </p:txBody>
      </p:sp>
      <p:sp>
        <p:nvSpPr>
          <p:cNvPr id="131" name="Rectangle: Rounded Corners 130"/>
          <p:cNvSpPr/>
          <p:nvPr/>
        </p:nvSpPr>
        <p:spPr>
          <a:xfrm>
            <a:off x="5030349" y="3109790"/>
            <a:ext cx="515261"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KBCloudyDay" panose="02000603000000000000" pitchFamily="2" charset="0"/>
                <a:ea typeface="KBCloudyDay" panose="02000603000000000000" pitchFamily="2" charset="0"/>
              </a:rPr>
              <a:t>3</a:t>
            </a:r>
            <a:endParaRPr lang="en-US" b="1">
              <a:solidFill>
                <a:schemeClr val="tx1"/>
              </a:solidFill>
              <a:latin typeface="KBCloudyDay" panose="02000603000000000000" pitchFamily="2" charset="0"/>
              <a:ea typeface="KBCloudyDay" panose="02000603000000000000" pitchFamily="2" charset="0"/>
            </a:endParaRPr>
          </a:p>
        </p:txBody>
      </p:sp>
      <p:sp>
        <p:nvSpPr>
          <p:cNvPr id="132" name="Rectangle: Rounded Corners 131"/>
          <p:cNvSpPr/>
          <p:nvPr/>
        </p:nvSpPr>
        <p:spPr>
          <a:xfrm>
            <a:off x="5620315" y="3656410"/>
            <a:ext cx="5961125"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Plan and change Approval</a:t>
            </a:r>
            <a:endParaRPr lang="en-US" b="1" dirty="0">
              <a:solidFill>
                <a:schemeClr val="tx1"/>
              </a:solidFill>
              <a:latin typeface="KBCloudyDay" panose="02000603000000000000" pitchFamily="2" charset="0"/>
              <a:ea typeface="KBCloudyDay" panose="02000603000000000000" pitchFamily="2" charset="0"/>
            </a:endParaRPr>
          </a:p>
        </p:txBody>
      </p:sp>
      <p:sp>
        <p:nvSpPr>
          <p:cNvPr id="133" name="Rectangle: Rounded Corners 132"/>
          <p:cNvSpPr/>
          <p:nvPr/>
        </p:nvSpPr>
        <p:spPr>
          <a:xfrm>
            <a:off x="5025217" y="3653049"/>
            <a:ext cx="515261"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KBCloudyDay" panose="02000603000000000000" pitchFamily="2" charset="0"/>
                <a:ea typeface="KBCloudyDay" panose="02000603000000000000" pitchFamily="2" charset="0"/>
              </a:rPr>
              <a:t>4</a:t>
            </a:r>
            <a:endParaRPr lang="en-US" b="1">
              <a:solidFill>
                <a:schemeClr val="tx1"/>
              </a:solidFill>
              <a:latin typeface="KBCloudyDay" panose="02000603000000000000" pitchFamily="2" charset="0"/>
              <a:ea typeface="KBCloudyDay" panose="02000603000000000000" pitchFamily="2" charset="0"/>
            </a:endParaRPr>
          </a:p>
        </p:txBody>
      </p:sp>
      <p:sp>
        <p:nvSpPr>
          <p:cNvPr id="134" name="Rectangle: Rounded Corners 133"/>
          <p:cNvSpPr/>
          <p:nvPr/>
        </p:nvSpPr>
        <p:spPr>
          <a:xfrm>
            <a:off x="5615183" y="4199669"/>
            <a:ext cx="5961125"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c</a:t>
            </a:r>
            <a:r>
              <a:rPr lang="en-IN" b="1" dirty="0" err="1" smtClean="0">
                <a:solidFill>
                  <a:schemeClr val="tx1"/>
                </a:solidFill>
              </a:rPr>
              <a:t>hange</a:t>
            </a:r>
            <a:r>
              <a:rPr lang="en-IN" b="1" dirty="0" smtClean="0">
                <a:solidFill>
                  <a:schemeClr val="tx1"/>
                </a:solidFill>
              </a:rPr>
              <a:t> </a:t>
            </a:r>
            <a:r>
              <a:rPr lang="en-IN" b="1" dirty="0">
                <a:solidFill>
                  <a:schemeClr val="tx1"/>
                </a:solidFill>
              </a:rPr>
              <a:t>implementation</a:t>
            </a:r>
            <a:endParaRPr lang="en-US" b="1" dirty="0">
              <a:solidFill>
                <a:schemeClr val="tx1"/>
              </a:solidFill>
              <a:latin typeface="KBCloudyDay" panose="02000603000000000000" pitchFamily="2" charset="0"/>
              <a:ea typeface="KBCloudyDay" panose="02000603000000000000" pitchFamily="2" charset="0"/>
            </a:endParaRPr>
          </a:p>
        </p:txBody>
      </p:sp>
      <p:sp>
        <p:nvSpPr>
          <p:cNvPr id="135" name="Rectangle: Rounded Corners 134"/>
          <p:cNvSpPr/>
          <p:nvPr/>
        </p:nvSpPr>
        <p:spPr>
          <a:xfrm>
            <a:off x="5020085" y="4196308"/>
            <a:ext cx="515261"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KBCloudyDay" panose="02000603000000000000" pitchFamily="2" charset="0"/>
                <a:ea typeface="KBCloudyDay" panose="02000603000000000000" pitchFamily="2" charset="0"/>
              </a:rPr>
              <a:t>5</a:t>
            </a:r>
            <a:endParaRPr lang="en-US" b="1">
              <a:solidFill>
                <a:schemeClr val="tx1"/>
              </a:solidFill>
              <a:latin typeface="KBCloudyDay" panose="02000603000000000000" pitchFamily="2" charset="0"/>
              <a:ea typeface="KBCloudyDay" panose="02000603000000000000" pitchFamily="2" charset="0"/>
            </a:endParaRPr>
          </a:p>
        </p:txBody>
      </p:sp>
      <p:sp>
        <p:nvSpPr>
          <p:cNvPr id="136" name="Rectangle: Rounded Corners 135"/>
          <p:cNvSpPr/>
          <p:nvPr/>
        </p:nvSpPr>
        <p:spPr>
          <a:xfrm>
            <a:off x="5610051" y="4742928"/>
            <a:ext cx="5961125"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Change Closure</a:t>
            </a:r>
            <a:endParaRPr lang="en-US" b="1" dirty="0">
              <a:solidFill>
                <a:schemeClr val="tx1"/>
              </a:solidFill>
              <a:latin typeface="KBCloudyDay" panose="02000603000000000000" pitchFamily="2" charset="0"/>
              <a:ea typeface="KBCloudyDay" panose="02000603000000000000" pitchFamily="2" charset="0"/>
            </a:endParaRPr>
          </a:p>
        </p:txBody>
      </p:sp>
      <p:sp>
        <p:nvSpPr>
          <p:cNvPr id="137" name="Rectangle: Rounded Corners 136"/>
          <p:cNvSpPr/>
          <p:nvPr/>
        </p:nvSpPr>
        <p:spPr>
          <a:xfrm>
            <a:off x="5014953" y="4739567"/>
            <a:ext cx="515261"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KBCloudyDay" panose="02000603000000000000" pitchFamily="2" charset="0"/>
                <a:ea typeface="KBCloudyDay" panose="02000603000000000000" pitchFamily="2" charset="0"/>
              </a:rPr>
              <a:t>6</a:t>
            </a:r>
            <a:endParaRPr lang="en-US" b="1">
              <a:solidFill>
                <a:schemeClr val="tx1"/>
              </a:solidFill>
              <a:latin typeface="KBCloudyDay" panose="02000603000000000000" pitchFamily="2" charset="0"/>
              <a:ea typeface="KBCloudyDay" panose="02000603000000000000" pitchFamily="2" charset="0"/>
            </a:endParaRPr>
          </a:p>
        </p:txBody>
      </p:sp>
      <p:grpSp>
        <p:nvGrpSpPr>
          <p:cNvPr id="128" name="Group 127"/>
          <p:cNvGrpSpPr/>
          <p:nvPr/>
        </p:nvGrpSpPr>
        <p:grpSpPr>
          <a:xfrm>
            <a:off x="-700241" y="-1"/>
            <a:ext cx="468418" cy="3456544"/>
            <a:chOff x="-700241" y="-1"/>
            <a:chExt cx="468418" cy="3456544"/>
          </a:xfrm>
        </p:grpSpPr>
        <p:sp>
          <p:nvSpPr>
            <p:cNvPr id="129" name="Rectangle 128"/>
            <p:cNvSpPr/>
            <p:nvPr/>
          </p:nvSpPr>
          <p:spPr>
            <a:xfrm>
              <a:off x="-695459" y="-1"/>
              <a:ext cx="463636" cy="601329"/>
            </a:xfrm>
            <a:prstGeom prst="rect">
              <a:avLst/>
            </a:prstGeom>
            <a:solidFill>
              <a:srgbClr val="8BA9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696256" y="597008"/>
              <a:ext cx="463636" cy="541355"/>
            </a:xfrm>
            <a:prstGeom prst="rect">
              <a:avLst/>
            </a:prstGeom>
            <a:solidFill>
              <a:srgbClr val="C8D9E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697053" y="1138363"/>
              <a:ext cx="463636" cy="463636"/>
            </a:xfrm>
            <a:prstGeom prst="rect">
              <a:avLst/>
            </a:prstGeom>
            <a:solidFill>
              <a:srgbClr val="B9D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697850" y="1601999"/>
              <a:ext cx="463636" cy="463636"/>
            </a:xfrm>
            <a:prstGeom prst="rect">
              <a:avLst/>
            </a:prstGeom>
            <a:solidFill>
              <a:srgbClr val="C1C6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698647" y="2065635"/>
              <a:ext cx="463636" cy="463636"/>
            </a:xfrm>
            <a:prstGeom prst="rect">
              <a:avLst/>
            </a:prstGeom>
            <a:solidFill>
              <a:srgbClr val="CDEA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699444" y="2529271"/>
              <a:ext cx="463636" cy="463636"/>
            </a:xfrm>
            <a:prstGeom prst="rect">
              <a:avLst/>
            </a:prstGeom>
            <a:solidFill>
              <a:srgbClr val="555D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00241" y="2992907"/>
              <a:ext cx="463636" cy="46363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4" name="Picture 4" descr="Establish a change management process - Establishing Your Cloud Foundation  on AW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5960" y="4144645"/>
            <a:ext cx="2394118" cy="22827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2" name="Picture 2" descr="What Is ITIL Change Management &amp; Why Is It Important? | ITIL U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614" y="2214496"/>
            <a:ext cx="2577149" cy="19814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cover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right)">
                                          <p:cBhvr>
                                            <p:cTn id="7" dur="500"/>
                                            <p:tgtEl>
                                              <p:spTgt spid="126"/>
                                            </p:tgtEl>
                                          </p:cBhvr>
                                        </p:animEffect>
                                      </p:childTnLst>
                                    </p:cTn>
                                  </p:par>
                                  <p:par>
                                    <p:cTn id="8" presetID="2" presetClass="entr" presetSubtype="1" fill="hold" grpId="0" nodeType="withEffect" p14:presetBounceEnd="54000">
                                      <p:stCondLst>
                                        <p:cond delay="250"/>
                                      </p:stCondLst>
                                      <p:iterate type="lt">
                                        <p:tmPct val="10000"/>
                                      </p:iterate>
                                      <p:childTnLst>
                                        <p:set>
                                          <p:cBhvr>
                                            <p:cTn id="9" dur="1" fill="hold">
                                              <p:stCondLst>
                                                <p:cond delay="0"/>
                                              </p:stCondLst>
                                            </p:cTn>
                                            <p:tgtEl>
                                              <p:spTgt spid="74"/>
                                            </p:tgtEl>
                                            <p:attrNameLst>
                                              <p:attrName>style.visibility</p:attrName>
                                            </p:attrNameLst>
                                          </p:cBhvr>
                                          <p:to>
                                            <p:strVal val="visible"/>
                                          </p:to>
                                        </p:set>
                                        <p:anim calcmode="lin" valueType="num" p14:bounceEnd="54000">
                                          <p:cBhvr additive="base">
                                            <p:cTn id="10" dur="1000" fill="hold"/>
                                            <p:tgtEl>
                                              <p:spTgt spid="74"/>
                                            </p:tgtEl>
                                            <p:attrNameLst>
                                              <p:attrName>ppt_x</p:attrName>
                                            </p:attrNameLst>
                                          </p:cBhvr>
                                          <p:tavLst>
                                            <p:tav tm="0">
                                              <p:val>
                                                <p:strVal val="#ppt_x"/>
                                              </p:val>
                                            </p:tav>
                                            <p:tav tm="100000">
                                              <p:val>
                                                <p:strVal val="#ppt_x"/>
                                              </p:val>
                                            </p:tav>
                                          </p:tavLst>
                                        </p:anim>
                                        <p:anim calcmode="lin" valueType="num" p14:bounceEnd="54000">
                                          <p:cBhvr additive="base">
                                            <p:cTn id="11" dur="1000" fill="hold"/>
                                            <p:tgtEl>
                                              <p:spTgt spid="74"/>
                                            </p:tgtEl>
                                            <p:attrNameLst>
                                              <p:attrName>ppt_y</p:attrName>
                                            </p:attrNameLst>
                                          </p:cBhvr>
                                          <p:tavLst>
                                            <p:tav tm="0">
                                              <p:val>
                                                <p:strVal val="0-#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2950"/>
                                </p:stCondLst>
                                <p:childTnLst>
                                  <p:par>
                                    <p:cTn id="17" presetID="49" presetClass="entr" presetSubtype="0" decel="100000" fill="hold" grpId="0" nodeType="afterEffect">
                                      <p:stCondLst>
                                        <p:cond delay="0"/>
                                      </p:stCondLst>
                                      <p:childTnLst>
                                        <p:set>
                                          <p:cBhvr>
                                            <p:cTn id="18" dur="1" fill="hold">
                                              <p:stCondLst>
                                                <p:cond delay="0"/>
                                              </p:stCondLst>
                                            </p:cTn>
                                            <p:tgtEl>
                                              <p:spTgt spid="123"/>
                                            </p:tgtEl>
                                            <p:attrNameLst>
                                              <p:attrName>style.visibility</p:attrName>
                                            </p:attrNameLst>
                                          </p:cBhvr>
                                          <p:to>
                                            <p:strVal val="visible"/>
                                          </p:to>
                                        </p:set>
                                        <p:anim calcmode="lin" valueType="num">
                                          <p:cBhvr>
                                            <p:cTn id="19" dur="500" fill="hold"/>
                                            <p:tgtEl>
                                              <p:spTgt spid="123"/>
                                            </p:tgtEl>
                                            <p:attrNameLst>
                                              <p:attrName>ppt_w</p:attrName>
                                            </p:attrNameLst>
                                          </p:cBhvr>
                                          <p:tavLst>
                                            <p:tav tm="0">
                                              <p:val>
                                                <p:fltVal val="0"/>
                                              </p:val>
                                            </p:tav>
                                            <p:tav tm="100000">
                                              <p:val>
                                                <p:strVal val="#ppt_w"/>
                                              </p:val>
                                            </p:tav>
                                          </p:tavLst>
                                        </p:anim>
                                        <p:anim calcmode="lin" valueType="num">
                                          <p:cBhvr>
                                            <p:cTn id="20" dur="500" fill="hold"/>
                                            <p:tgtEl>
                                              <p:spTgt spid="123"/>
                                            </p:tgtEl>
                                            <p:attrNameLst>
                                              <p:attrName>ppt_h</p:attrName>
                                            </p:attrNameLst>
                                          </p:cBhvr>
                                          <p:tavLst>
                                            <p:tav tm="0">
                                              <p:val>
                                                <p:fltVal val="0"/>
                                              </p:val>
                                            </p:tav>
                                            <p:tav tm="100000">
                                              <p:val>
                                                <p:strVal val="#ppt_h"/>
                                              </p:val>
                                            </p:tav>
                                          </p:tavLst>
                                        </p:anim>
                                        <p:anim calcmode="lin" valueType="num">
                                          <p:cBhvr>
                                            <p:cTn id="21" dur="500" fill="hold"/>
                                            <p:tgtEl>
                                              <p:spTgt spid="123"/>
                                            </p:tgtEl>
                                            <p:attrNameLst>
                                              <p:attrName>style.rotation</p:attrName>
                                            </p:attrNameLst>
                                          </p:cBhvr>
                                          <p:tavLst>
                                            <p:tav tm="0">
                                              <p:val>
                                                <p:fltVal val="360"/>
                                              </p:val>
                                            </p:tav>
                                            <p:tav tm="100000">
                                              <p:val>
                                                <p:fltVal val="0"/>
                                              </p:val>
                                            </p:tav>
                                          </p:tavLst>
                                        </p:anim>
                                        <p:animEffect transition="in" filter="fade">
                                          <p:cBhvr>
                                            <p:cTn id="22" dur="500"/>
                                            <p:tgtEl>
                                              <p:spTgt spid="123"/>
                                            </p:tgtEl>
                                          </p:cBhvr>
                                        </p:animEffect>
                                      </p:childTnLst>
                                    </p:cTn>
                                  </p:par>
                                  <p:par>
                                    <p:cTn id="23" presetID="17" presetClass="entr" presetSubtype="8"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ppt_x</p:attrName>
                                            </p:attrNameLst>
                                          </p:cBhvr>
                                          <p:tavLst>
                                            <p:tav tm="0">
                                              <p:val>
                                                <p:strVal val="#ppt_x-#ppt_w/2"/>
                                              </p:val>
                                            </p:tav>
                                            <p:tav tm="100000">
                                              <p:val>
                                                <p:strVal val="#ppt_x"/>
                                              </p:val>
                                            </p:tav>
                                          </p:tavLst>
                                        </p:anim>
                                        <p:anim calcmode="lin" valueType="num">
                                          <p:cBhvr>
                                            <p:cTn id="26" dur="500" fill="hold"/>
                                            <p:tgtEl>
                                              <p:spTgt spid="6"/>
                                            </p:tgtEl>
                                            <p:attrNameLst>
                                              <p:attrName>ppt_y</p:attrName>
                                            </p:attrNameLst>
                                          </p:cBhvr>
                                          <p:tavLst>
                                            <p:tav tm="0">
                                              <p:val>
                                                <p:strVal val="#ppt_y"/>
                                              </p:val>
                                            </p:tav>
                                            <p:tav tm="100000">
                                              <p:val>
                                                <p:strVal val="#ppt_y"/>
                                              </p:val>
                                            </p:tav>
                                          </p:tavLst>
                                        </p:anim>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strVal val="#ppt_h"/>
                                              </p:val>
                                            </p:tav>
                                            <p:tav tm="100000">
                                              <p:val>
                                                <p:strVal val="#ppt_h"/>
                                              </p:val>
                                            </p:tav>
                                          </p:tavLst>
                                        </p:anim>
                                      </p:childTnLst>
                                    </p:cTn>
                                  </p:par>
                                </p:childTnLst>
                              </p:cTn>
                            </p:par>
                            <p:par>
                              <p:cTn id="29" fill="hold">
                                <p:stCondLst>
                                  <p:cond delay="3450"/>
                                </p:stCondLst>
                                <p:childTnLst>
                                  <p:par>
                                    <p:cTn id="30" presetID="49" presetClass="entr" presetSubtype="0" decel="100000" fill="hold" grpId="0" nodeType="afterEffect">
                                      <p:stCondLst>
                                        <p:cond delay="0"/>
                                      </p:stCondLst>
                                      <p:childTnLst>
                                        <p:set>
                                          <p:cBhvr>
                                            <p:cTn id="31" dur="1" fill="hold">
                                              <p:stCondLst>
                                                <p:cond delay="0"/>
                                              </p:stCondLst>
                                            </p:cTn>
                                            <p:tgtEl>
                                              <p:spTgt spid="125"/>
                                            </p:tgtEl>
                                            <p:attrNameLst>
                                              <p:attrName>style.visibility</p:attrName>
                                            </p:attrNameLst>
                                          </p:cBhvr>
                                          <p:to>
                                            <p:strVal val="visible"/>
                                          </p:to>
                                        </p:set>
                                        <p:anim calcmode="lin" valueType="num">
                                          <p:cBhvr>
                                            <p:cTn id="32" dur="500" fill="hold"/>
                                            <p:tgtEl>
                                              <p:spTgt spid="125"/>
                                            </p:tgtEl>
                                            <p:attrNameLst>
                                              <p:attrName>ppt_w</p:attrName>
                                            </p:attrNameLst>
                                          </p:cBhvr>
                                          <p:tavLst>
                                            <p:tav tm="0">
                                              <p:val>
                                                <p:fltVal val="0"/>
                                              </p:val>
                                            </p:tav>
                                            <p:tav tm="100000">
                                              <p:val>
                                                <p:strVal val="#ppt_w"/>
                                              </p:val>
                                            </p:tav>
                                          </p:tavLst>
                                        </p:anim>
                                        <p:anim calcmode="lin" valueType="num">
                                          <p:cBhvr>
                                            <p:cTn id="33" dur="500" fill="hold"/>
                                            <p:tgtEl>
                                              <p:spTgt spid="125"/>
                                            </p:tgtEl>
                                            <p:attrNameLst>
                                              <p:attrName>ppt_h</p:attrName>
                                            </p:attrNameLst>
                                          </p:cBhvr>
                                          <p:tavLst>
                                            <p:tav tm="0">
                                              <p:val>
                                                <p:fltVal val="0"/>
                                              </p:val>
                                            </p:tav>
                                            <p:tav tm="100000">
                                              <p:val>
                                                <p:strVal val="#ppt_h"/>
                                              </p:val>
                                            </p:tav>
                                          </p:tavLst>
                                        </p:anim>
                                        <p:anim calcmode="lin" valueType="num">
                                          <p:cBhvr>
                                            <p:cTn id="34" dur="500" fill="hold"/>
                                            <p:tgtEl>
                                              <p:spTgt spid="125"/>
                                            </p:tgtEl>
                                            <p:attrNameLst>
                                              <p:attrName>style.rotation</p:attrName>
                                            </p:attrNameLst>
                                          </p:cBhvr>
                                          <p:tavLst>
                                            <p:tav tm="0">
                                              <p:val>
                                                <p:fltVal val="360"/>
                                              </p:val>
                                            </p:tav>
                                            <p:tav tm="100000">
                                              <p:val>
                                                <p:fltVal val="0"/>
                                              </p:val>
                                            </p:tav>
                                          </p:tavLst>
                                        </p:anim>
                                        <p:animEffect transition="in" filter="fade">
                                          <p:cBhvr>
                                            <p:cTn id="35" dur="500"/>
                                            <p:tgtEl>
                                              <p:spTgt spid="125"/>
                                            </p:tgtEl>
                                          </p:cBhvr>
                                        </p:animEffect>
                                      </p:childTnLst>
                                    </p:cTn>
                                  </p:par>
                                  <p:par>
                                    <p:cTn id="36" presetID="17" presetClass="entr" presetSubtype="8" fill="hold" grpId="0" nodeType="withEffect">
                                      <p:stCondLst>
                                        <p:cond delay="0"/>
                                      </p:stCondLst>
                                      <p:childTnLst>
                                        <p:set>
                                          <p:cBhvr>
                                            <p:cTn id="37" dur="1" fill="hold">
                                              <p:stCondLst>
                                                <p:cond delay="0"/>
                                              </p:stCondLst>
                                            </p:cTn>
                                            <p:tgtEl>
                                              <p:spTgt spid="124"/>
                                            </p:tgtEl>
                                            <p:attrNameLst>
                                              <p:attrName>style.visibility</p:attrName>
                                            </p:attrNameLst>
                                          </p:cBhvr>
                                          <p:to>
                                            <p:strVal val="visible"/>
                                          </p:to>
                                        </p:set>
                                        <p:anim calcmode="lin" valueType="num">
                                          <p:cBhvr>
                                            <p:cTn id="38" dur="500" fill="hold"/>
                                            <p:tgtEl>
                                              <p:spTgt spid="124"/>
                                            </p:tgtEl>
                                            <p:attrNameLst>
                                              <p:attrName>ppt_x</p:attrName>
                                            </p:attrNameLst>
                                          </p:cBhvr>
                                          <p:tavLst>
                                            <p:tav tm="0">
                                              <p:val>
                                                <p:strVal val="#ppt_x-#ppt_w/2"/>
                                              </p:val>
                                            </p:tav>
                                            <p:tav tm="100000">
                                              <p:val>
                                                <p:strVal val="#ppt_x"/>
                                              </p:val>
                                            </p:tav>
                                          </p:tavLst>
                                        </p:anim>
                                        <p:anim calcmode="lin" valueType="num">
                                          <p:cBhvr>
                                            <p:cTn id="39" dur="500" fill="hold"/>
                                            <p:tgtEl>
                                              <p:spTgt spid="124"/>
                                            </p:tgtEl>
                                            <p:attrNameLst>
                                              <p:attrName>ppt_y</p:attrName>
                                            </p:attrNameLst>
                                          </p:cBhvr>
                                          <p:tavLst>
                                            <p:tav tm="0">
                                              <p:val>
                                                <p:strVal val="#ppt_y"/>
                                              </p:val>
                                            </p:tav>
                                            <p:tav tm="100000">
                                              <p:val>
                                                <p:strVal val="#ppt_y"/>
                                              </p:val>
                                            </p:tav>
                                          </p:tavLst>
                                        </p:anim>
                                        <p:anim calcmode="lin" valueType="num">
                                          <p:cBhvr>
                                            <p:cTn id="40" dur="500" fill="hold"/>
                                            <p:tgtEl>
                                              <p:spTgt spid="124"/>
                                            </p:tgtEl>
                                            <p:attrNameLst>
                                              <p:attrName>ppt_w</p:attrName>
                                            </p:attrNameLst>
                                          </p:cBhvr>
                                          <p:tavLst>
                                            <p:tav tm="0">
                                              <p:val>
                                                <p:fltVal val="0"/>
                                              </p:val>
                                            </p:tav>
                                            <p:tav tm="100000">
                                              <p:val>
                                                <p:strVal val="#ppt_w"/>
                                              </p:val>
                                            </p:tav>
                                          </p:tavLst>
                                        </p:anim>
                                        <p:anim calcmode="lin" valueType="num">
                                          <p:cBhvr>
                                            <p:cTn id="41" dur="500" fill="hold"/>
                                            <p:tgtEl>
                                              <p:spTgt spid="124"/>
                                            </p:tgtEl>
                                            <p:attrNameLst>
                                              <p:attrName>ppt_h</p:attrName>
                                            </p:attrNameLst>
                                          </p:cBhvr>
                                          <p:tavLst>
                                            <p:tav tm="0">
                                              <p:val>
                                                <p:strVal val="#ppt_h"/>
                                              </p:val>
                                            </p:tav>
                                            <p:tav tm="100000">
                                              <p:val>
                                                <p:strVal val="#ppt_h"/>
                                              </p:val>
                                            </p:tav>
                                          </p:tavLst>
                                        </p:anim>
                                      </p:childTnLst>
                                    </p:cTn>
                                  </p:par>
                                </p:childTnLst>
                              </p:cTn>
                            </p:par>
                            <p:par>
                              <p:cTn id="42" fill="hold">
                                <p:stCondLst>
                                  <p:cond delay="3950"/>
                                </p:stCondLst>
                                <p:childTnLst>
                                  <p:par>
                                    <p:cTn id="43" presetID="49" presetClass="entr" presetSubtype="0" decel="100000" fill="hold" grpId="0" nodeType="afterEffect">
                                      <p:stCondLst>
                                        <p:cond delay="0"/>
                                      </p:stCondLst>
                                      <p:childTnLst>
                                        <p:set>
                                          <p:cBhvr>
                                            <p:cTn id="44" dur="1" fill="hold">
                                              <p:stCondLst>
                                                <p:cond delay="0"/>
                                              </p:stCondLst>
                                            </p:cTn>
                                            <p:tgtEl>
                                              <p:spTgt spid="131"/>
                                            </p:tgtEl>
                                            <p:attrNameLst>
                                              <p:attrName>style.visibility</p:attrName>
                                            </p:attrNameLst>
                                          </p:cBhvr>
                                          <p:to>
                                            <p:strVal val="visible"/>
                                          </p:to>
                                        </p:set>
                                        <p:anim calcmode="lin" valueType="num">
                                          <p:cBhvr>
                                            <p:cTn id="45" dur="500" fill="hold"/>
                                            <p:tgtEl>
                                              <p:spTgt spid="131"/>
                                            </p:tgtEl>
                                            <p:attrNameLst>
                                              <p:attrName>ppt_w</p:attrName>
                                            </p:attrNameLst>
                                          </p:cBhvr>
                                          <p:tavLst>
                                            <p:tav tm="0">
                                              <p:val>
                                                <p:fltVal val="0"/>
                                              </p:val>
                                            </p:tav>
                                            <p:tav tm="100000">
                                              <p:val>
                                                <p:strVal val="#ppt_w"/>
                                              </p:val>
                                            </p:tav>
                                          </p:tavLst>
                                        </p:anim>
                                        <p:anim calcmode="lin" valueType="num">
                                          <p:cBhvr>
                                            <p:cTn id="46" dur="500" fill="hold"/>
                                            <p:tgtEl>
                                              <p:spTgt spid="131"/>
                                            </p:tgtEl>
                                            <p:attrNameLst>
                                              <p:attrName>ppt_h</p:attrName>
                                            </p:attrNameLst>
                                          </p:cBhvr>
                                          <p:tavLst>
                                            <p:tav tm="0">
                                              <p:val>
                                                <p:fltVal val="0"/>
                                              </p:val>
                                            </p:tav>
                                            <p:tav tm="100000">
                                              <p:val>
                                                <p:strVal val="#ppt_h"/>
                                              </p:val>
                                            </p:tav>
                                          </p:tavLst>
                                        </p:anim>
                                        <p:anim calcmode="lin" valueType="num">
                                          <p:cBhvr>
                                            <p:cTn id="47" dur="500" fill="hold"/>
                                            <p:tgtEl>
                                              <p:spTgt spid="131"/>
                                            </p:tgtEl>
                                            <p:attrNameLst>
                                              <p:attrName>style.rotation</p:attrName>
                                            </p:attrNameLst>
                                          </p:cBhvr>
                                          <p:tavLst>
                                            <p:tav tm="0">
                                              <p:val>
                                                <p:fltVal val="360"/>
                                              </p:val>
                                            </p:tav>
                                            <p:tav tm="100000">
                                              <p:val>
                                                <p:fltVal val="0"/>
                                              </p:val>
                                            </p:tav>
                                          </p:tavLst>
                                        </p:anim>
                                        <p:animEffect transition="in" filter="fade">
                                          <p:cBhvr>
                                            <p:cTn id="48" dur="500"/>
                                            <p:tgtEl>
                                              <p:spTgt spid="131"/>
                                            </p:tgtEl>
                                          </p:cBhvr>
                                        </p:animEffect>
                                      </p:childTnLst>
                                    </p:cTn>
                                  </p:par>
                                  <p:par>
                                    <p:cTn id="49" presetID="17" presetClass="entr" presetSubtype="8" fill="hold" grpId="0" nodeType="withEffect">
                                      <p:stCondLst>
                                        <p:cond delay="0"/>
                                      </p:stCondLst>
                                      <p:childTnLst>
                                        <p:set>
                                          <p:cBhvr>
                                            <p:cTn id="50" dur="1" fill="hold">
                                              <p:stCondLst>
                                                <p:cond delay="0"/>
                                              </p:stCondLst>
                                            </p:cTn>
                                            <p:tgtEl>
                                              <p:spTgt spid="130"/>
                                            </p:tgtEl>
                                            <p:attrNameLst>
                                              <p:attrName>style.visibility</p:attrName>
                                            </p:attrNameLst>
                                          </p:cBhvr>
                                          <p:to>
                                            <p:strVal val="visible"/>
                                          </p:to>
                                        </p:set>
                                        <p:anim calcmode="lin" valueType="num">
                                          <p:cBhvr>
                                            <p:cTn id="51" dur="500" fill="hold"/>
                                            <p:tgtEl>
                                              <p:spTgt spid="130"/>
                                            </p:tgtEl>
                                            <p:attrNameLst>
                                              <p:attrName>ppt_x</p:attrName>
                                            </p:attrNameLst>
                                          </p:cBhvr>
                                          <p:tavLst>
                                            <p:tav tm="0">
                                              <p:val>
                                                <p:strVal val="#ppt_x-#ppt_w/2"/>
                                              </p:val>
                                            </p:tav>
                                            <p:tav tm="100000">
                                              <p:val>
                                                <p:strVal val="#ppt_x"/>
                                              </p:val>
                                            </p:tav>
                                          </p:tavLst>
                                        </p:anim>
                                        <p:anim calcmode="lin" valueType="num">
                                          <p:cBhvr>
                                            <p:cTn id="52" dur="500" fill="hold"/>
                                            <p:tgtEl>
                                              <p:spTgt spid="130"/>
                                            </p:tgtEl>
                                            <p:attrNameLst>
                                              <p:attrName>ppt_y</p:attrName>
                                            </p:attrNameLst>
                                          </p:cBhvr>
                                          <p:tavLst>
                                            <p:tav tm="0">
                                              <p:val>
                                                <p:strVal val="#ppt_y"/>
                                              </p:val>
                                            </p:tav>
                                            <p:tav tm="100000">
                                              <p:val>
                                                <p:strVal val="#ppt_y"/>
                                              </p:val>
                                            </p:tav>
                                          </p:tavLst>
                                        </p:anim>
                                        <p:anim calcmode="lin" valueType="num">
                                          <p:cBhvr>
                                            <p:cTn id="53" dur="500" fill="hold"/>
                                            <p:tgtEl>
                                              <p:spTgt spid="130"/>
                                            </p:tgtEl>
                                            <p:attrNameLst>
                                              <p:attrName>ppt_w</p:attrName>
                                            </p:attrNameLst>
                                          </p:cBhvr>
                                          <p:tavLst>
                                            <p:tav tm="0">
                                              <p:val>
                                                <p:fltVal val="0"/>
                                              </p:val>
                                            </p:tav>
                                            <p:tav tm="100000">
                                              <p:val>
                                                <p:strVal val="#ppt_w"/>
                                              </p:val>
                                            </p:tav>
                                          </p:tavLst>
                                        </p:anim>
                                        <p:anim calcmode="lin" valueType="num">
                                          <p:cBhvr>
                                            <p:cTn id="54" dur="500" fill="hold"/>
                                            <p:tgtEl>
                                              <p:spTgt spid="130"/>
                                            </p:tgtEl>
                                            <p:attrNameLst>
                                              <p:attrName>ppt_h</p:attrName>
                                            </p:attrNameLst>
                                          </p:cBhvr>
                                          <p:tavLst>
                                            <p:tav tm="0">
                                              <p:val>
                                                <p:strVal val="#ppt_h"/>
                                              </p:val>
                                            </p:tav>
                                            <p:tav tm="100000">
                                              <p:val>
                                                <p:strVal val="#ppt_h"/>
                                              </p:val>
                                            </p:tav>
                                          </p:tavLst>
                                        </p:anim>
                                      </p:childTnLst>
                                    </p:cTn>
                                  </p:par>
                                </p:childTnLst>
                              </p:cTn>
                            </p:par>
                            <p:par>
                              <p:cTn id="55" fill="hold">
                                <p:stCondLst>
                                  <p:cond delay="4450"/>
                                </p:stCondLst>
                                <p:childTnLst>
                                  <p:par>
                                    <p:cTn id="56" presetID="49" presetClass="entr" presetSubtype="0" decel="100000" fill="hold" grpId="0" nodeType="afterEffect">
                                      <p:stCondLst>
                                        <p:cond delay="0"/>
                                      </p:stCondLst>
                                      <p:childTnLst>
                                        <p:set>
                                          <p:cBhvr>
                                            <p:cTn id="57" dur="1" fill="hold">
                                              <p:stCondLst>
                                                <p:cond delay="0"/>
                                              </p:stCondLst>
                                            </p:cTn>
                                            <p:tgtEl>
                                              <p:spTgt spid="133"/>
                                            </p:tgtEl>
                                            <p:attrNameLst>
                                              <p:attrName>style.visibility</p:attrName>
                                            </p:attrNameLst>
                                          </p:cBhvr>
                                          <p:to>
                                            <p:strVal val="visible"/>
                                          </p:to>
                                        </p:set>
                                        <p:anim calcmode="lin" valueType="num">
                                          <p:cBhvr>
                                            <p:cTn id="58" dur="500" fill="hold"/>
                                            <p:tgtEl>
                                              <p:spTgt spid="133"/>
                                            </p:tgtEl>
                                            <p:attrNameLst>
                                              <p:attrName>ppt_w</p:attrName>
                                            </p:attrNameLst>
                                          </p:cBhvr>
                                          <p:tavLst>
                                            <p:tav tm="0">
                                              <p:val>
                                                <p:fltVal val="0"/>
                                              </p:val>
                                            </p:tav>
                                            <p:tav tm="100000">
                                              <p:val>
                                                <p:strVal val="#ppt_w"/>
                                              </p:val>
                                            </p:tav>
                                          </p:tavLst>
                                        </p:anim>
                                        <p:anim calcmode="lin" valueType="num">
                                          <p:cBhvr>
                                            <p:cTn id="59" dur="500" fill="hold"/>
                                            <p:tgtEl>
                                              <p:spTgt spid="133"/>
                                            </p:tgtEl>
                                            <p:attrNameLst>
                                              <p:attrName>ppt_h</p:attrName>
                                            </p:attrNameLst>
                                          </p:cBhvr>
                                          <p:tavLst>
                                            <p:tav tm="0">
                                              <p:val>
                                                <p:fltVal val="0"/>
                                              </p:val>
                                            </p:tav>
                                            <p:tav tm="100000">
                                              <p:val>
                                                <p:strVal val="#ppt_h"/>
                                              </p:val>
                                            </p:tav>
                                          </p:tavLst>
                                        </p:anim>
                                        <p:anim calcmode="lin" valueType="num">
                                          <p:cBhvr>
                                            <p:cTn id="60" dur="500" fill="hold"/>
                                            <p:tgtEl>
                                              <p:spTgt spid="133"/>
                                            </p:tgtEl>
                                            <p:attrNameLst>
                                              <p:attrName>style.rotation</p:attrName>
                                            </p:attrNameLst>
                                          </p:cBhvr>
                                          <p:tavLst>
                                            <p:tav tm="0">
                                              <p:val>
                                                <p:fltVal val="360"/>
                                              </p:val>
                                            </p:tav>
                                            <p:tav tm="100000">
                                              <p:val>
                                                <p:fltVal val="0"/>
                                              </p:val>
                                            </p:tav>
                                          </p:tavLst>
                                        </p:anim>
                                        <p:animEffect transition="in" filter="fade">
                                          <p:cBhvr>
                                            <p:cTn id="61" dur="500"/>
                                            <p:tgtEl>
                                              <p:spTgt spid="133"/>
                                            </p:tgtEl>
                                          </p:cBhvr>
                                        </p:animEffect>
                                      </p:childTnLst>
                                    </p:cTn>
                                  </p:par>
                                  <p:par>
                                    <p:cTn id="62" presetID="17" presetClass="entr" presetSubtype="8" fill="hold" grpId="0" nodeType="withEffect">
                                      <p:stCondLst>
                                        <p:cond delay="0"/>
                                      </p:stCondLst>
                                      <p:childTnLst>
                                        <p:set>
                                          <p:cBhvr>
                                            <p:cTn id="63" dur="1" fill="hold">
                                              <p:stCondLst>
                                                <p:cond delay="0"/>
                                              </p:stCondLst>
                                            </p:cTn>
                                            <p:tgtEl>
                                              <p:spTgt spid="132"/>
                                            </p:tgtEl>
                                            <p:attrNameLst>
                                              <p:attrName>style.visibility</p:attrName>
                                            </p:attrNameLst>
                                          </p:cBhvr>
                                          <p:to>
                                            <p:strVal val="visible"/>
                                          </p:to>
                                        </p:set>
                                        <p:anim calcmode="lin" valueType="num">
                                          <p:cBhvr>
                                            <p:cTn id="64" dur="500" fill="hold"/>
                                            <p:tgtEl>
                                              <p:spTgt spid="132"/>
                                            </p:tgtEl>
                                            <p:attrNameLst>
                                              <p:attrName>ppt_x</p:attrName>
                                            </p:attrNameLst>
                                          </p:cBhvr>
                                          <p:tavLst>
                                            <p:tav tm="0">
                                              <p:val>
                                                <p:strVal val="#ppt_x-#ppt_w/2"/>
                                              </p:val>
                                            </p:tav>
                                            <p:tav tm="100000">
                                              <p:val>
                                                <p:strVal val="#ppt_x"/>
                                              </p:val>
                                            </p:tav>
                                          </p:tavLst>
                                        </p:anim>
                                        <p:anim calcmode="lin" valueType="num">
                                          <p:cBhvr>
                                            <p:cTn id="65" dur="500" fill="hold"/>
                                            <p:tgtEl>
                                              <p:spTgt spid="132"/>
                                            </p:tgtEl>
                                            <p:attrNameLst>
                                              <p:attrName>ppt_y</p:attrName>
                                            </p:attrNameLst>
                                          </p:cBhvr>
                                          <p:tavLst>
                                            <p:tav tm="0">
                                              <p:val>
                                                <p:strVal val="#ppt_y"/>
                                              </p:val>
                                            </p:tav>
                                            <p:tav tm="100000">
                                              <p:val>
                                                <p:strVal val="#ppt_y"/>
                                              </p:val>
                                            </p:tav>
                                          </p:tavLst>
                                        </p:anim>
                                        <p:anim calcmode="lin" valueType="num">
                                          <p:cBhvr>
                                            <p:cTn id="66" dur="500" fill="hold"/>
                                            <p:tgtEl>
                                              <p:spTgt spid="132"/>
                                            </p:tgtEl>
                                            <p:attrNameLst>
                                              <p:attrName>ppt_w</p:attrName>
                                            </p:attrNameLst>
                                          </p:cBhvr>
                                          <p:tavLst>
                                            <p:tav tm="0">
                                              <p:val>
                                                <p:fltVal val="0"/>
                                              </p:val>
                                            </p:tav>
                                            <p:tav tm="100000">
                                              <p:val>
                                                <p:strVal val="#ppt_w"/>
                                              </p:val>
                                            </p:tav>
                                          </p:tavLst>
                                        </p:anim>
                                        <p:anim calcmode="lin" valueType="num">
                                          <p:cBhvr>
                                            <p:cTn id="67" dur="500" fill="hold"/>
                                            <p:tgtEl>
                                              <p:spTgt spid="132"/>
                                            </p:tgtEl>
                                            <p:attrNameLst>
                                              <p:attrName>ppt_h</p:attrName>
                                            </p:attrNameLst>
                                          </p:cBhvr>
                                          <p:tavLst>
                                            <p:tav tm="0">
                                              <p:val>
                                                <p:strVal val="#ppt_h"/>
                                              </p:val>
                                            </p:tav>
                                            <p:tav tm="100000">
                                              <p:val>
                                                <p:strVal val="#ppt_h"/>
                                              </p:val>
                                            </p:tav>
                                          </p:tavLst>
                                        </p:anim>
                                      </p:childTnLst>
                                    </p:cTn>
                                  </p:par>
                                </p:childTnLst>
                              </p:cTn>
                            </p:par>
                            <p:par>
                              <p:cTn id="68" fill="hold">
                                <p:stCondLst>
                                  <p:cond delay="4950"/>
                                </p:stCondLst>
                                <p:childTnLst>
                                  <p:par>
                                    <p:cTn id="69" presetID="49" presetClass="entr" presetSubtype="0" decel="100000" fill="hold" grpId="0" nodeType="afterEffect">
                                      <p:stCondLst>
                                        <p:cond delay="0"/>
                                      </p:stCondLst>
                                      <p:childTnLst>
                                        <p:set>
                                          <p:cBhvr>
                                            <p:cTn id="70" dur="1" fill="hold">
                                              <p:stCondLst>
                                                <p:cond delay="0"/>
                                              </p:stCondLst>
                                            </p:cTn>
                                            <p:tgtEl>
                                              <p:spTgt spid="135"/>
                                            </p:tgtEl>
                                            <p:attrNameLst>
                                              <p:attrName>style.visibility</p:attrName>
                                            </p:attrNameLst>
                                          </p:cBhvr>
                                          <p:to>
                                            <p:strVal val="visible"/>
                                          </p:to>
                                        </p:set>
                                        <p:anim calcmode="lin" valueType="num">
                                          <p:cBhvr>
                                            <p:cTn id="71" dur="500" fill="hold"/>
                                            <p:tgtEl>
                                              <p:spTgt spid="135"/>
                                            </p:tgtEl>
                                            <p:attrNameLst>
                                              <p:attrName>ppt_w</p:attrName>
                                            </p:attrNameLst>
                                          </p:cBhvr>
                                          <p:tavLst>
                                            <p:tav tm="0">
                                              <p:val>
                                                <p:fltVal val="0"/>
                                              </p:val>
                                            </p:tav>
                                            <p:tav tm="100000">
                                              <p:val>
                                                <p:strVal val="#ppt_w"/>
                                              </p:val>
                                            </p:tav>
                                          </p:tavLst>
                                        </p:anim>
                                        <p:anim calcmode="lin" valueType="num">
                                          <p:cBhvr>
                                            <p:cTn id="72" dur="500" fill="hold"/>
                                            <p:tgtEl>
                                              <p:spTgt spid="135"/>
                                            </p:tgtEl>
                                            <p:attrNameLst>
                                              <p:attrName>ppt_h</p:attrName>
                                            </p:attrNameLst>
                                          </p:cBhvr>
                                          <p:tavLst>
                                            <p:tav tm="0">
                                              <p:val>
                                                <p:fltVal val="0"/>
                                              </p:val>
                                            </p:tav>
                                            <p:tav tm="100000">
                                              <p:val>
                                                <p:strVal val="#ppt_h"/>
                                              </p:val>
                                            </p:tav>
                                          </p:tavLst>
                                        </p:anim>
                                        <p:anim calcmode="lin" valueType="num">
                                          <p:cBhvr>
                                            <p:cTn id="73" dur="500" fill="hold"/>
                                            <p:tgtEl>
                                              <p:spTgt spid="135"/>
                                            </p:tgtEl>
                                            <p:attrNameLst>
                                              <p:attrName>style.rotation</p:attrName>
                                            </p:attrNameLst>
                                          </p:cBhvr>
                                          <p:tavLst>
                                            <p:tav tm="0">
                                              <p:val>
                                                <p:fltVal val="360"/>
                                              </p:val>
                                            </p:tav>
                                            <p:tav tm="100000">
                                              <p:val>
                                                <p:fltVal val="0"/>
                                              </p:val>
                                            </p:tav>
                                          </p:tavLst>
                                        </p:anim>
                                        <p:animEffect transition="in" filter="fade">
                                          <p:cBhvr>
                                            <p:cTn id="74" dur="500"/>
                                            <p:tgtEl>
                                              <p:spTgt spid="135"/>
                                            </p:tgtEl>
                                          </p:cBhvr>
                                        </p:animEffect>
                                      </p:childTnLst>
                                    </p:cTn>
                                  </p:par>
                                  <p:par>
                                    <p:cTn id="75" presetID="17" presetClass="entr" presetSubtype="8" fill="hold" grpId="0" nodeType="withEffect">
                                      <p:stCondLst>
                                        <p:cond delay="0"/>
                                      </p:stCondLst>
                                      <p:childTnLst>
                                        <p:set>
                                          <p:cBhvr>
                                            <p:cTn id="76" dur="1" fill="hold">
                                              <p:stCondLst>
                                                <p:cond delay="0"/>
                                              </p:stCondLst>
                                            </p:cTn>
                                            <p:tgtEl>
                                              <p:spTgt spid="134"/>
                                            </p:tgtEl>
                                            <p:attrNameLst>
                                              <p:attrName>style.visibility</p:attrName>
                                            </p:attrNameLst>
                                          </p:cBhvr>
                                          <p:to>
                                            <p:strVal val="visible"/>
                                          </p:to>
                                        </p:set>
                                        <p:anim calcmode="lin" valueType="num">
                                          <p:cBhvr>
                                            <p:cTn id="77" dur="500" fill="hold"/>
                                            <p:tgtEl>
                                              <p:spTgt spid="134"/>
                                            </p:tgtEl>
                                            <p:attrNameLst>
                                              <p:attrName>ppt_x</p:attrName>
                                            </p:attrNameLst>
                                          </p:cBhvr>
                                          <p:tavLst>
                                            <p:tav tm="0">
                                              <p:val>
                                                <p:strVal val="#ppt_x-#ppt_w/2"/>
                                              </p:val>
                                            </p:tav>
                                            <p:tav tm="100000">
                                              <p:val>
                                                <p:strVal val="#ppt_x"/>
                                              </p:val>
                                            </p:tav>
                                          </p:tavLst>
                                        </p:anim>
                                        <p:anim calcmode="lin" valueType="num">
                                          <p:cBhvr>
                                            <p:cTn id="78" dur="500" fill="hold"/>
                                            <p:tgtEl>
                                              <p:spTgt spid="134"/>
                                            </p:tgtEl>
                                            <p:attrNameLst>
                                              <p:attrName>ppt_y</p:attrName>
                                            </p:attrNameLst>
                                          </p:cBhvr>
                                          <p:tavLst>
                                            <p:tav tm="0">
                                              <p:val>
                                                <p:strVal val="#ppt_y"/>
                                              </p:val>
                                            </p:tav>
                                            <p:tav tm="100000">
                                              <p:val>
                                                <p:strVal val="#ppt_y"/>
                                              </p:val>
                                            </p:tav>
                                          </p:tavLst>
                                        </p:anim>
                                        <p:anim calcmode="lin" valueType="num">
                                          <p:cBhvr>
                                            <p:cTn id="79" dur="500" fill="hold"/>
                                            <p:tgtEl>
                                              <p:spTgt spid="134"/>
                                            </p:tgtEl>
                                            <p:attrNameLst>
                                              <p:attrName>ppt_w</p:attrName>
                                            </p:attrNameLst>
                                          </p:cBhvr>
                                          <p:tavLst>
                                            <p:tav tm="0">
                                              <p:val>
                                                <p:fltVal val="0"/>
                                              </p:val>
                                            </p:tav>
                                            <p:tav tm="100000">
                                              <p:val>
                                                <p:strVal val="#ppt_w"/>
                                              </p:val>
                                            </p:tav>
                                          </p:tavLst>
                                        </p:anim>
                                        <p:anim calcmode="lin" valueType="num">
                                          <p:cBhvr>
                                            <p:cTn id="80" dur="500" fill="hold"/>
                                            <p:tgtEl>
                                              <p:spTgt spid="134"/>
                                            </p:tgtEl>
                                            <p:attrNameLst>
                                              <p:attrName>ppt_h</p:attrName>
                                            </p:attrNameLst>
                                          </p:cBhvr>
                                          <p:tavLst>
                                            <p:tav tm="0">
                                              <p:val>
                                                <p:strVal val="#ppt_h"/>
                                              </p:val>
                                            </p:tav>
                                            <p:tav tm="100000">
                                              <p:val>
                                                <p:strVal val="#ppt_h"/>
                                              </p:val>
                                            </p:tav>
                                          </p:tavLst>
                                        </p:anim>
                                      </p:childTnLst>
                                    </p:cTn>
                                  </p:par>
                                </p:childTnLst>
                              </p:cTn>
                            </p:par>
                            <p:par>
                              <p:cTn id="81" fill="hold">
                                <p:stCondLst>
                                  <p:cond delay="5450"/>
                                </p:stCondLst>
                                <p:childTnLst>
                                  <p:par>
                                    <p:cTn id="82" presetID="49" presetClass="entr" presetSubtype="0" decel="100000" fill="hold" grpId="0" nodeType="afterEffect">
                                      <p:stCondLst>
                                        <p:cond delay="0"/>
                                      </p:stCondLst>
                                      <p:childTnLst>
                                        <p:set>
                                          <p:cBhvr>
                                            <p:cTn id="83" dur="1" fill="hold">
                                              <p:stCondLst>
                                                <p:cond delay="0"/>
                                              </p:stCondLst>
                                            </p:cTn>
                                            <p:tgtEl>
                                              <p:spTgt spid="137"/>
                                            </p:tgtEl>
                                            <p:attrNameLst>
                                              <p:attrName>style.visibility</p:attrName>
                                            </p:attrNameLst>
                                          </p:cBhvr>
                                          <p:to>
                                            <p:strVal val="visible"/>
                                          </p:to>
                                        </p:set>
                                        <p:anim calcmode="lin" valueType="num">
                                          <p:cBhvr>
                                            <p:cTn id="84" dur="500" fill="hold"/>
                                            <p:tgtEl>
                                              <p:spTgt spid="137"/>
                                            </p:tgtEl>
                                            <p:attrNameLst>
                                              <p:attrName>ppt_w</p:attrName>
                                            </p:attrNameLst>
                                          </p:cBhvr>
                                          <p:tavLst>
                                            <p:tav tm="0">
                                              <p:val>
                                                <p:fltVal val="0"/>
                                              </p:val>
                                            </p:tav>
                                            <p:tav tm="100000">
                                              <p:val>
                                                <p:strVal val="#ppt_w"/>
                                              </p:val>
                                            </p:tav>
                                          </p:tavLst>
                                        </p:anim>
                                        <p:anim calcmode="lin" valueType="num">
                                          <p:cBhvr>
                                            <p:cTn id="85" dur="500" fill="hold"/>
                                            <p:tgtEl>
                                              <p:spTgt spid="137"/>
                                            </p:tgtEl>
                                            <p:attrNameLst>
                                              <p:attrName>ppt_h</p:attrName>
                                            </p:attrNameLst>
                                          </p:cBhvr>
                                          <p:tavLst>
                                            <p:tav tm="0">
                                              <p:val>
                                                <p:fltVal val="0"/>
                                              </p:val>
                                            </p:tav>
                                            <p:tav tm="100000">
                                              <p:val>
                                                <p:strVal val="#ppt_h"/>
                                              </p:val>
                                            </p:tav>
                                          </p:tavLst>
                                        </p:anim>
                                        <p:anim calcmode="lin" valueType="num">
                                          <p:cBhvr>
                                            <p:cTn id="86" dur="500" fill="hold"/>
                                            <p:tgtEl>
                                              <p:spTgt spid="137"/>
                                            </p:tgtEl>
                                            <p:attrNameLst>
                                              <p:attrName>style.rotation</p:attrName>
                                            </p:attrNameLst>
                                          </p:cBhvr>
                                          <p:tavLst>
                                            <p:tav tm="0">
                                              <p:val>
                                                <p:fltVal val="360"/>
                                              </p:val>
                                            </p:tav>
                                            <p:tav tm="100000">
                                              <p:val>
                                                <p:fltVal val="0"/>
                                              </p:val>
                                            </p:tav>
                                          </p:tavLst>
                                        </p:anim>
                                        <p:animEffect transition="in" filter="fade">
                                          <p:cBhvr>
                                            <p:cTn id="87" dur="500"/>
                                            <p:tgtEl>
                                              <p:spTgt spid="137"/>
                                            </p:tgtEl>
                                          </p:cBhvr>
                                        </p:animEffect>
                                      </p:childTnLst>
                                    </p:cTn>
                                  </p:par>
                                  <p:par>
                                    <p:cTn id="88" presetID="17" presetClass="entr" presetSubtype="8" fill="hold" grpId="0" nodeType="withEffect">
                                      <p:stCondLst>
                                        <p:cond delay="0"/>
                                      </p:stCondLst>
                                      <p:childTnLst>
                                        <p:set>
                                          <p:cBhvr>
                                            <p:cTn id="89" dur="1" fill="hold">
                                              <p:stCondLst>
                                                <p:cond delay="0"/>
                                              </p:stCondLst>
                                            </p:cTn>
                                            <p:tgtEl>
                                              <p:spTgt spid="136"/>
                                            </p:tgtEl>
                                            <p:attrNameLst>
                                              <p:attrName>style.visibility</p:attrName>
                                            </p:attrNameLst>
                                          </p:cBhvr>
                                          <p:to>
                                            <p:strVal val="visible"/>
                                          </p:to>
                                        </p:set>
                                        <p:anim calcmode="lin" valueType="num">
                                          <p:cBhvr>
                                            <p:cTn id="90" dur="500" fill="hold"/>
                                            <p:tgtEl>
                                              <p:spTgt spid="136"/>
                                            </p:tgtEl>
                                            <p:attrNameLst>
                                              <p:attrName>ppt_x</p:attrName>
                                            </p:attrNameLst>
                                          </p:cBhvr>
                                          <p:tavLst>
                                            <p:tav tm="0">
                                              <p:val>
                                                <p:strVal val="#ppt_x-#ppt_w/2"/>
                                              </p:val>
                                            </p:tav>
                                            <p:tav tm="100000">
                                              <p:val>
                                                <p:strVal val="#ppt_x"/>
                                              </p:val>
                                            </p:tav>
                                          </p:tavLst>
                                        </p:anim>
                                        <p:anim calcmode="lin" valueType="num">
                                          <p:cBhvr>
                                            <p:cTn id="91" dur="500" fill="hold"/>
                                            <p:tgtEl>
                                              <p:spTgt spid="136"/>
                                            </p:tgtEl>
                                            <p:attrNameLst>
                                              <p:attrName>ppt_y</p:attrName>
                                            </p:attrNameLst>
                                          </p:cBhvr>
                                          <p:tavLst>
                                            <p:tav tm="0">
                                              <p:val>
                                                <p:strVal val="#ppt_y"/>
                                              </p:val>
                                            </p:tav>
                                            <p:tav tm="100000">
                                              <p:val>
                                                <p:strVal val="#ppt_y"/>
                                              </p:val>
                                            </p:tav>
                                          </p:tavLst>
                                        </p:anim>
                                        <p:anim calcmode="lin" valueType="num">
                                          <p:cBhvr>
                                            <p:cTn id="92" dur="500" fill="hold"/>
                                            <p:tgtEl>
                                              <p:spTgt spid="136"/>
                                            </p:tgtEl>
                                            <p:attrNameLst>
                                              <p:attrName>ppt_w</p:attrName>
                                            </p:attrNameLst>
                                          </p:cBhvr>
                                          <p:tavLst>
                                            <p:tav tm="0">
                                              <p:val>
                                                <p:fltVal val="0"/>
                                              </p:val>
                                            </p:tav>
                                            <p:tav tm="100000">
                                              <p:val>
                                                <p:strVal val="#ppt_w"/>
                                              </p:val>
                                            </p:tav>
                                          </p:tavLst>
                                        </p:anim>
                                        <p:anim calcmode="lin" valueType="num">
                                          <p:cBhvr>
                                            <p:cTn id="93" dur="500" fill="hold"/>
                                            <p:tgtEl>
                                              <p:spTgt spid="136"/>
                                            </p:tgtEl>
                                            <p:attrNameLst>
                                              <p:attrName>ppt_h</p:attrName>
                                            </p:attrNameLst>
                                          </p:cBhvr>
                                          <p:tavLst>
                                            <p:tav tm="0">
                                              <p:val>
                                                <p:strVal val="#ppt_h"/>
                                              </p:val>
                                            </p:tav>
                                            <p:tav tm="100000">
                                              <p:val>
                                                <p:strVal val="#ppt_h"/>
                                              </p:val>
                                            </p:tav>
                                          </p:tavLst>
                                        </p:anim>
                                      </p:childTnLst>
                                    </p:cTn>
                                  </p:par>
                                </p:childTnLst>
                              </p:cTn>
                            </p:par>
                            <p:par>
                              <p:cTn id="94" fill="hold">
                                <p:stCondLst>
                                  <p:cond delay="5950"/>
                                </p:stCondLst>
                                <p:childTnLst>
                                  <p:par>
                                    <p:cTn id="95" presetID="47" presetClass="entr" presetSubtype="0" fill="hold" nodeType="after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1000"/>
                                            <p:tgtEl>
                                              <p:spTgt spid="16"/>
                                            </p:tgtEl>
                                          </p:cBhvr>
                                        </p:animEffect>
                                        <p:anim calcmode="lin" valueType="num">
                                          <p:cBhvr>
                                            <p:cTn id="98" dur="1000" fill="hold"/>
                                            <p:tgtEl>
                                              <p:spTgt spid="16"/>
                                            </p:tgtEl>
                                            <p:attrNameLst>
                                              <p:attrName>ppt_x</p:attrName>
                                            </p:attrNameLst>
                                          </p:cBhvr>
                                          <p:tavLst>
                                            <p:tav tm="0">
                                              <p:val>
                                                <p:strVal val="#ppt_x"/>
                                              </p:val>
                                            </p:tav>
                                            <p:tav tm="100000">
                                              <p:val>
                                                <p:strVal val="#ppt_x"/>
                                              </p:val>
                                            </p:tav>
                                          </p:tavLst>
                                        </p:anim>
                                        <p:anim calcmode="lin" valueType="num">
                                          <p:cBhvr>
                                            <p:cTn id="99" dur="1000" fill="hold"/>
                                            <p:tgtEl>
                                              <p:spTgt spid="16"/>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17"/>
                                            </p:tgtEl>
                                            <p:attrNameLst>
                                              <p:attrName>style.visibility</p:attrName>
                                            </p:attrNameLst>
                                          </p:cBhvr>
                                          <p:to>
                                            <p:strVal val="visible"/>
                                          </p:to>
                                        </p:set>
                                        <p:animEffect transition="in" filter="fade">
                                          <p:cBhvr>
                                            <p:cTn id="102" dur="1000"/>
                                            <p:tgtEl>
                                              <p:spTgt spid="17"/>
                                            </p:tgtEl>
                                          </p:cBhvr>
                                        </p:animEffect>
                                        <p:anim calcmode="lin" valueType="num">
                                          <p:cBhvr>
                                            <p:cTn id="103" dur="1000" fill="hold"/>
                                            <p:tgtEl>
                                              <p:spTgt spid="17"/>
                                            </p:tgtEl>
                                            <p:attrNameLst>
                                              <p:attrName>ppt_x</p:attrName>
                                            </p:attrNameLst>
                                          </p:cBhvr>
                                          <p:tavLst>
                                            <p:tav tm="0">
                                              <p:val>
                                                <p:strVal val="#ppt_x"/>
                                              </p:val>
                                            </p:tav>
                                            <p:tav tm="100000">
                                              <p:val>
                                                <p:strVal val="#ppt_x"/>
                                              </p:val>
                                            </p:tav>
                                          </p:tavLst>
                                        </p:anim>
                                        <p:anim calcmode="lin" valueType="num">
                                          <p:cBhvr>
                                            <p:cTn id="10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26" grpId="0" bldLvl="0" animBg="1"/>
          <p:bldP spid="74" grpId="0"/>
          <p:bldP spid="6" grpId="0" bldLvl="0" animBg="1"/>
          <p:bldP spid="123" grpId="0" bldLvl="0" animBg="1"/>
          <p:bldP spid="124" grpId="0" bldLvl="0" animBg="1"/>
          <p:bldP spid="125" grpId="0" bldLvl="0" animBg="1"/>
          <p:bldP spid="130" grpId="0" bldLvl="0" animBg="1"/>
          <p:bldP spid="131" grpId="0" bldLvl="0" animBg="1"/>
          <p:bldP spid="132" grpId="0" bldLvl="0" animBg="1"/>
          <p:bldP spid="133" grpId="0" bldLvl="0" animBg="1"/>
          <p:bldP spid="134" grpId="0" bldLvl="0" animBg="1"/>
          <p:bldP spid="135" grpId="0" bldLvl="0" animBg="1"/>
          <p:bldP spid="136" grpId="0" bldLvl="0" animBg="1"/>
          <p:bldP spid="137"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right)">
                                          <p:cBhvr>
                                            <p:cTn id="7" dur="500"/>
                                            <p:tgtEl>
                                              <p:spTgt spid="126"/>
                                            </p:tgtEl>
                                          </p:cBhvr>
                                        </p:animEffect>
                                      </p:childTnLst>
                                    </p:cTn>
                                  </p:par>
                                  <p:par>
                                    <p:cTn id="8" presetID="2" presetClass="entr" presetSubtype="1" fill="hold" grpId="0" nodeType="withEffect">
                                      <p:stCondLst>
                                        <p:cond delay="250"/>
                                      </p:stCondLst>
                                      <p:iterate type="lt">
                                        <p:tmPct val="10000"/>
                                      </p:iterate>
                                      <p:childTnLst>
                                        <p:set>
                                          <p:cBhvr>
                                            <p:cTn id="9" dur="1" fill="hold">
                                              <p:stCondLst>
                                                <p:cond delay="0"/>
                                              </p:stCondLst>
                                            </p:cTn>
                                            <p:tgtEl>
                                              <p:spTgt spid="74"/>
                                            </p:tgtEl>
                                            <p:attrNameLst>
                                              <p:attrName>style.visibility</p:attrName>
                                            </p:attrNameLst>
                                          </p:cBhvr>
                                          <p:to>
                                            <p:strVal val="visible"/>
                                          </p:to>
                                        </p:set>
                                        <p:anim calcmode="lin" valueType="num">
                                          <p:cBhvr additive="base">
                                            <p:cTn id="10" dur="1000" fill="hold"/>
                                            <p:tgtEl>
                                              <p:spTgt spid="74"/>
                                            </p:tgtEl>
                                            <p:attrNameLst>
                                              <p:attrName>ppt_x</p:attrName>
                                            </p:attrNameLst>
                                          </p:cBhvr>
                                          <p:tavLst>
                                            <p:tav tm="0">
                                              <p:val>
                                                <p:strVal val="#ppt_x"/>
                                              </p:val>
                                            </p:tav>
                                            <p:tav tm="100000">
                                              <p:val>
                                                <p:strVal val="#ppt_x"/>
                                              </p:val>
                                            </p:tav>
                                          </p:tavLst>
                                        </p:anim>
                                        <p:anim calcmode="lin" valueType="num">
                                          <p:cBhvr additive="base">
                                            <p:cTn id="11" dur="1000" fill="hold"/>
                                            <p:tgtEl>
                                              <p:spTgt spid="74"/>
                                            </p:tgtEl>
                                            <p:attrNameLst>
                                              <p:attrName>ppt_y</p:attrName>
                                            </p:attrNameLst>
                                          </p:cBhvr>
                                          <p:tavLst>
                                            <p:tav tm="0">
                                              <p:val>
                                                <p:strVal val="0-#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2950"/>
                                </p:stCondLst>
                                <p:childTnLst>
                                  <p:par>
                                    <p:cTn id="17" presetID="49" presetClass="entr" presetSubtype="0" decel="100000" fill="hold" grpId="0" nodeType="afterEffect">
                                      <p:stCondLst>
                                        <p:cond delay="0"/>
                                      </p:stCondLst>
                                      <p:childTnLst>
                                        <p:set>
                                          <p:cBhvr>
                                            <p:cTn id="18" dur="1" fill="hold">
                                              <p:stCondLst>
                                                <p:cond delay="0"/>
                                              </p:stCondLst>
                                            </p:cTn>
                                            <p:tgtEl>
                                              <p:spTgt spid="123"/>
                                            </p:tgtEl>
                                            <p:attrNameLst>
                                              <p:attrName>style.visibility</p:attrName>
                                            </p:attrNameLst>
                                          </p:cBhvr>
                                          <p:to>
                                            <p:strVal val="visible"/>
                                          </p:to>
                                        </p:set>
                                        <p:anim calcmode="lin" valueType="num">
                                          <p:cBhvr>
                                            <p:cTn id="19" dur="500" fill="hold"/>
                                            <p:tgtEl>
                                              <p:spTgt spid="123"/>
                                            </p:tgtEl>
                                            <p:attrNameLst>
                                              <p:attrName>ppt_w</p:attrName>
                                            </p:attrNameLst>
                                          </p:cBhvr>
                                          <p:tavLst>
                                            <p:tav tm="0">
                                              <p:val>
                                                <p:fltVal val="0"/>
                                              </p:val>
                                            </p:tav>
                                            <p:tav tm="100000">
                                              <p:val>
                                                <p:strVal val="#ppt_w"/>
                                              </p:val>
                                            </p:tav>
                                          </p:tavLst>
                                        </p:anim>
                                        <p:anim calcmode="lin" valueType="num">
                                          <p:cBhvr>
                                            <p:cTn id="20" dur="500" fill="hold"/>
                                            <p:tgtEl>
                                              <p:spTgt spid="123"/>
                                            </p:tgtEl>
                                            <p:attrNameLst>
                                              <p:attrName>ppt_h</p:attrName>
                                            </p:attrNameLst>
                                          </p:cBhvr>
                                          <p:tavLst>
                                            <p:tav tm="0">
                                              <p:val>
                                                <p:fltVal val="0"/>
                                              </p:val>
                                            </p:tav>
                                            <p:tav tm="100000">
                                              <p:val>
                                                <p:strVal val="#ppt_h"/>
                                              </p:val>
                                            </p:tav>
                                          </p:tavLst>
                                        </p:anim>
                                        <p:anim calcmode="lin" valueType="num">
                                          <p:cBhvr>
                                            <p:cTn id="21" dur="500" fill="hold"/>
                                            <p:tgtEl>
                                              <p:spTgt spid="123"/>
                                            </p:tgtEl>
                                            <p:attrNameLst>
                                              <p:attrName>style.rotation</p:attrName>
                                            </p:attrNameLst>
                                          </p:cBhvr>
                                          <p:tavLst>
                                            <p:tav tm="0">
                                              <p:val>
                                                <p:fltVal val="360"/>
                                              </p:val>
                                            </p:tav>
                                            <p:tav tm="100000">
                                              <p:val>
                                                <p:fltVal val="0"/>
                                              </p:val>
                                            </p:tav>
                                          </p:tavLst>
                                        </p:anim>
                                        <p:animEffect transition="in" filter="fade">
                                          <p:cBhvr>
                                            <p:cTn id="22" dur="500"/>
                                            <p:tgtEl>
                                              <p:spTgt spid="123"/>
                                            </p:tgtEl>
                                          </p:cBhvr>
                                        </p:animEffect>
                                      </p:childTnLst>
                                    </p:cTn>
                                  </p:par>
                                  <p:par>
                                    <p:cTn id="23" presetID="17" presetClass="entr" presetSubtype="8"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ppt_x</p:attrName>
                                            </p:attrNameLst>
                                          </p:cBhvr>
                                          <p:tavLst>
                                            <p:tav tm="0">
                                              <p:val>
                                                <p:strVal val="#ppt_x-#ppt_w/2"/>
                                              </p:val>
                                            </p:tav>
                                            <p:tav tm="100000">
                                              <p:val>
                                                <p:strVal val="#ppt_x"/>
                                              </p:val>
                                            </p:tav>
                                          </p:tavLst>
                                        </p:anim>
                                        <p:anim calcmode="lin" valueType="num">
                                          <p:cBhvr>
                                            <p:cTn id="26" dur="500" fill="hold"/>
                                            <p:tgtEl>
                                              <p:spTgt spid="6"/>
                                            </p:tgtEl>
                                            <p:attrNameLst>
                                              <p:attrName>ppt_y</p:attrName>
                                            </p:attrNameLst>
                                          </p:cBhvr>
                                          <p:tavLst>
                                            <p:tav tm="0">
                                              <p:val>
                                                <p:strVal val="#ppt_y"/>
                                              </p:val>
                                            </p:tav>
                                            <p:tav tm="100000">
                                              <p:val>
                                                <p:strVal val="#ppt_y"/>
                                              </p:val>
                                            </p:tav>
                                          </p:tavLst>
                                        </p:anim>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strVal val="#ppt_h"/>
                                              </p:val>
                                            </p:tav>
                                            <p:tav tm="100000">
                                              <p:val>
                                                <p:strVal val="#ppt_h"/>
                                              </p:val>
                                            </p:tav>
                                          </p:tavLst>
                                        </p:anim>
                                      </p:childTnLst>
                                    </p:cTn>
                                  </p:par>
                                </p:childTnLst>
                              </p:cTn>
                            </p:par>
                            <p:par>
                              <p:cTn id="29" fill="hold">
                                <p:stCondLst>
                                  <p:cond delay="3450"/>
                                </p:stCondLst>
                                <p:childTnLst>
                                  <p:par>
                                    <p:cTn id="30" presetID="49" presetClass="entr" presetSubtype="0" decel="100000" fill="hold" grpId="0" nodeType="afterEffect">
                                      <p:stCondLst>
                                        <p:cond delay="0"/>
                                      </p:stCondLst>
                                      <p:childTnLst>
                                        <p:set>
                                          <p:cBhvr>
                                            <p:cTn id="31" dur="1" fill="hold">
                                              <p:stCondLst>
                                                <p:cond delay="0"/>
                                              </p:stCondLst>
                                            </p:cTn>
                                            <p:tgtEl>
                                              <p:spTgt spid="125"/>
                                            </p:tgtEl>
                                            <p:attrNameLst>
                                              <p:attrName>style.visibility</p:attrName>
                                            </p:attrNameLst>
                                          </p:cBhvr>
                                          <p:to>
                                            <p:strVal val="visible"/>
                                          </p:to>
                                        </p:set>
                                        <p:anim calcmode="lin" valueType="num">
                                          <p:cBhvr>
                                            <p:cTn id="32" dur="500" fill="hold"/>
                                            <p:tgtEl>
                                              <p:spTgt spid="125"/>
                                            </p:tgtEl>
                                            <p:attrNameLst>
                                              <p:attrName>ppt_w</p:attrName>
                                            </p:attrNameLst>
                                          </p:cBhvr>
                                          <p:tavLst>
                                            <p:tav tm="0">
                                              <p:val>
                                                <p:fltVal val="0"/>
                                              </p:val>
                                            </p:tav>
                                            <p:tav tm="100000">
                                              <p:val>
                                                <p:strVal val="#ppt_w"/>
                                              </p:val>
                                            </p:tav>
                                          </p:tavLst>
                                        </p:anim>
                                        <p:anim calcmode="lin" valueType="num">
                                          <p:cBhvr>
                                            <p:cTn id="33" dur="500" fill="hold"/>
                                            <p:tgtEl>
                                              <p:spTgt spid="125"/>
                                            </p:tgtEl>
                                            <p:attrNameLst>
                                              <p:attrName>ppt_h</p:attrName>
                                            </p:attrNameLst>
                                          </p:cBhvr>
                                          <p:tavLst>
                                            <p:tav tm="0">
                                              <p:val>
                                                <p:fltVal val="0"/>
                                              </p:val>
                                            </p:tav>
                                            <p:tav tm="100000">
                                              <p:val>
                                                <p:strVal val="#ppt_h"/>
                                              </p:val>
                                            </p:tav>
                                          </p:tavLst>
                                        </p:anim>
                                        <p:anim calcmode="lin" valueType="num">
                                          <p:cBhvr>
                                            <p:cTn id="34" dur="500" fill="hold"/>
                                            <p:tgtEl>
                                              <p:spTgt spid="125"/>
                                            </p:tgtEl>
                                            <p:attrNameLst>
                                              <p:attrName>style.rotation</p:attrName>
                                            </p:attrNameLst>
                                          </p:cBhvr>
                                          <p:tavLst>
                                            <p:tav tm="0">
                                              <p:val>
                                                <p:fltVal val="360"/>
                                              </p:val>
                                            </p:tav>
                                            <p:tav tm="100000">
                                              <p:val>
                                                <p:fltVal val="0"/>
                                              </p:val>
                                            </p:tav>
                                          </p:tavLst>
                                        </p:anim>
                                        <p:animEffect transition="in" filter="fade">
                                          <p:cBhvr>
                                            <p:cTn id="35" dur="500"/>
                                            <p:tgtEl>
                                              <p:spTgt spid="125"/>
                                            </p:tgtEl>
                                          </p:cBhvr>
                                        </p:animEffect>
                                      </p:childTnLst>
                                    </p:cTn>
                                  </p:par>
                                  <p:par>
                                    <p:cTn id="36" presetID="17" presetClass="entr" presetSubtype="8" fill="hold" grpId="0" nodeType="withEffect">
                                      <p:stCondLst>
                                        <p:cond delay="0"/>
                                      </p:stCondLst>
                                      <p:childTnLst>
                                        <p:set>
                                          <p:cBhvr>
                                            <p:cTn id="37" dur="1" fill="hold">
                                              <p:stCondLst>
                                                <p:cond delay="0"/>
                                              </p:stCondLst>
                                            </p:cTn>
                                            <p:tgtEl>
                                              <p:spTgt spid="124"/>
                                            </p:tgtEl>
                                            <p:attrNameLst>
                                              <p:attrName>style.visibility</p:attrName>
                                            </p:attrNameLst>
                                          </p:cBhvr>
                                          <p:to>
                                            <p:strVal val="visible"/>
                                          </p:to>
                                        </p:set>
                                        <p:anim calcmode="lin" valueType="num">
                                          <p:cBhvr>
                                            <p:cTn id="38" dur="500" fill="hold"/>
                                            <p:tgtEl>
                                              <p:spTgt spid="124"/>
                                            </p:tgtEl>
                                            <p:attrNameLst>
                                              <p:attrName>ppt_x</p:attrName>
                                            </p:attrNameLst>
                                          </p:cBhvr>
                                          <p:tavLst>
                                            <p:tav tm="0">
                                              <p:val>
                                                <p:strVal val="#ppt_x-#ppt_w/2"/>
                                              </p:val>
                                            </p:tav>
                                            <p:tav tm="100000">
                                              <p:val>
                                                <p:strVal val="#ppt_x"/>
                                              </p:val>
                                            </p:tav>
                                          </p:tavLst>
                                        </p:anim>
                                        <p:anim calcmode="lin" valueType="num">
                                          <p:cBhvr>
                                            <p:cTn id="39" dur="500" fill="hold"/>
                                            <p:tgtEl>
                                              <p:spTgt spid="124"/>
                                            </p:tgtEl>
                                            <p:attrNameLst>
                                              <p:attrName>ppt_y</p:attrName>
                                            </p:attrNameLst>
                                          </p:cBhvr>
                                          <p:tavLst>
                                            <p:tav tm="0">
                                              <p:val>
                                                <p:strVal val="#ppt_y"/>
                                              </p:val>
                                            </p:tav>
                                            <p:tav tm="100000">
                                              <p:val>
                                                <p:strVal val="#ppt_y"/>
                                              </p:val>
                                            </p:tav>
                                          </p:tavLst>
                                        </p:anim>
                                        <p:anim calcmode="lin" valueType="num">
                                          <p:cBhvr>
                                            <p:cTn id="40" dur="500" fill="hold"/>
                                            <p:tgtEl>
                                              <p:spTgt spid="124"/>
                                            </p:tgtEl>
                                            <p:attrNameLst>
                                              <p:attrName>ppt_w</p:attrName>
                                            </p:attrNameLst>
                                          </p:cBhvr>
                                          <p:tavLst>
                                            <p:tav tm="0">
                                              <p:val>
                                                <p:fltVal val="0"/>
                                              </p:val>
                                            </p:tav>
                                            <p:tav tm="100000">
                                              <p:val>
                                                <p:strVal val="#ppt_w"/>
                                              </p:val>
                                            </p:tav>
                                          </p:tavLst>
                                        </p:anim>
                                        <p:anim calcmode="lin" valueType="num">
                                          <p:cBhvr>
                                            <p:cTn id="41" dur="500" fill="hold"/>
                                            <p:tgtEl>
                                              <p:spTgt spid="124"/>
                                            </p:tgtEl>
                                            <p:attrNameLst>
                                              <p:attrName>ppt_h</p:attrName>
                                            </p:attrNameLst>
                                          </p:cBhvr>
                                          <p:tavLst>
                                            <p:tav tm="0">
                                              <p:val>
                                                <p:strVal val="#ppt_h"/>
                                              </p:val>
                                            </p:tav>
                                            <p:tav tm="100000">
                                              <p:val>
                                                <p:strVal val="#ppt_h"/>
                                              </p:val>
                                            </p:tav>
                                          </p:tavLst>
                                        </p:anim>
                                      </p:childTnLst>
                                    </p:cTn>
                                  </p:par>
                                </p:childTnLst>
                              </p:cTn>
                            </p:par>
                            <p:par>
                              <p:cTn id="42" fill="hold">
                                <p:stCondLst>
                                  <p:cond delay="3950"/>
                                </p:stCondLst>
                                <p:childTnLst>
                                  <p:par>
                                    <p:cTn id="43" presetID="49" presetClass="entr" presetSubtype="0" decel="100000" fill="hold" grpId="0" nodeType="afterEffect">
                                      <p:stCondLst>
                                        <p:cond delay="0"/>
                                      </p:stCondLst>
                                      <p:childTnLst>
                                        <p:set>
                                          <p:cBhvr>
                                            <p:cTn id="44" dur="1" fill="hold">
                                              <p:stCondLst>
                                                <p:cond delay="0"/>
                                              </p:stCondLst>
                                            </p:cTn>
                                            <p:tgtEl>
                                              <p:spTgt spid="131"/>
                                            </p:tgtEl>
                                            <p:attrNameLst>
                                              <p:attrName>style.visibility</p:attrName>
                                            </p:attrNameLst>
                                          </p:cBhvr>
                                          <p:to>
                                            <p:strVal val="visible"/>
                                          </p:to>
                                        </p:set>
                                        <p:anim calcmode="lin" valueType="num">
                                          <p:cBhvr>
                                            <p:cTn id="45" dur="500" fill="hold"/>
                                            <p:tgtEl>
                                              <p:spTgt spid="131"/>
                                            </p:tgtEl>
                                            <p:attrNameLst>
                                              <p:attrName>ppt_w</p:attrName>
                                            </p:attrNameLst>
                                          </p:cBhvr>
                                          <p:tavLst>
                                            <p:tav tm="0">
                                              <p:val>
                                                <p:fltVal val="0"/>
                                              </p:val>
                                            </p:tav>
                                            <p:tav tm="100000">
                                              <p:val>
                                                <p:strVal val="#ppt_w"/>
                                              </p:val>
                                            </p:tav>
                                          </p:tavLst>
                                        </p:anim>
                                        <p:anim calcmode="lin" valueType="num">
                                          <p:cBhvr>
                                            <p:cTn id="46" dur="500" fill="hold"/>
                                            <p:tgtEl>
                                              <p:spTgt spid="131"/>
                                            </p:tgtEl>
                                            <p:attrNameLst>
                                              <p:attrName>ppt_h</p:attrName>
                                            </p:attrNameLst>
                                          </p:cBhvr>
                                          <p:tavLst>
                                            <p:tav tm="0">
                                              <p:val>
                                                <p:fltVal val="0"/>
                                              </p:val>
                                            </p:tav>
                                            <p:tav tm="100000">
                                              <p:val>
                                                <p:strVal val="#ppt_h"/>
                                              </p:val>
                                            </p:tav>
                                          </p:tavLst>
                                        </p:anim>
                                        <p:anim calcmode="lin" valueType="num">
                                          <p:cBhvr>
                                            <p:cTn id="47" dur="500" fill="hold"/>
                                            <p:tgtEl>
                                              <p:spTgt spid="131"/>
                                            </p:tgtEl>
                                            <p:attrNameLst>
                                              <p:attrName>style.rotation</p:attrName>
                                            </p:attrNameLst>
                                          </p:cBhvr>
                                          <p:tavLst>
                                            <p:tav tm="0">
                                              <p:val>
                                                <p:fltVal val="360"/>
                                              </p:val>
                                            </p:tav>
                                            <p:tav tm="100000">
                                              <p:val>
                                                <p:fltVal val="0"/>
                                              </p:val>
                                            </p:tav>
                                          </p:tavLst>
                                        </p:anim>
                                        <p:animEffect transition="in" filter="fade">
                                          <p:cBhvr>
                                            <p:cTn id="48" dur="500"/>
                                            <p:tgtEl>
                                              <p:spTgt spid="131"/>
                                            </p:tgtEl>
                                          </p:cBhvr>
                                        </p:animEffect>
                                      </p:childTnLst>
                                    </p:cTn>
                                  </p:par>
                                  <p:par>
                                    <p:cTn id="49" presetID="17" presetClass="entr" presetSubtype="8" fill="hold" grpId="0" nodeType="withEffect">
                                      <p:stCondLst>
                                        <p:cond delay="0"/>
                                      </p:stCondLst>
                                      <p:childTnLst>
                                        <p:set>
                                          <p:cBhvr>
                                            <p:cTn id="50" dur="1" fill="hold">
                                              <p:stCondLst>
                                                <p:cond delay="0"/>
                                              </p:stCondLst>
                                            </p:cTn>
                                            <p:tgtEl>
                                              <p:spTgt spid="130"/>
                                            </p:tgtEl>
                                            <p:attrNameLst>
                                              <p:attrName>style.visibility</p:attrName>
                                            </p:attrNameLst>
                                          </p:cBhvr>
                                          <p:to>
                                            <p:strVal val="visible"/>
                                          </p:to>
                                        </p:set>
                                        <p:anim calcmode="lin" valueType="num">
                                          <p:cBhvr>
                                            <p:cTn id="51" dur="500" fill="hold"/>
                                            <p:tgtEl>
                                              <p:spTgt spid="130"/>
                                            </p:tgtEl>
                                            <p:attrNameLst>
                                              <p:attrName>ppt_x</p:attrName>
                                            </p:attrNameLst>
                                          </p:cBhvr>
                                          <p:tavLst>
                                            <p:tav tm="0">
                                              <p:val>
                                                <p:strVal val="#ppt_x-#ppt_w/2"/>
                                              </p:val>
                                            </p:tav>
                                            <p:tav tm="100000">
                                              <p:val>
                                                <p:strVal val="#ppt_x"/>
                                              </p:val>
                                            </p:tav>
                                          </p:tavLst>
                                        </p:anim>
                                        <p:anim calcmode="lin" valueType="num">
                                          <p:cBhvr>
                                            <p:cTn id="52" dur="500" fill="hold"/>
                                            <p:tgtEl>
                                              <p:spTgt spid="130"/>
                                            </p:tgtEl>
                                            <p:attrNameLst>
                                              <p:attrName>ppt_y</p:attrName>
                                            </p:attrNameLst>
                                          </p:cBhvr>
                                          <p:tavLst>
                                            <p:tav tm="0">
                                              <p:val>
                                                <p:strVal val="#ppt_y"/>
                                              </p:val>
                                            </p:tav>
                                            <p:tav tm="100000">
                                              <p:val>
                                                <p:strVal val="#ppt_y"/>
                                              </p:val>
                                            </p:tav>
                                          </p:tavLst>
                                        </p:anim>
                                        <p:anim calcmode="lin" valueType="num">
                                          <p:cBhvr>
                                            <p:cTn id="53" dur="500" fill="hold"/>
                                            <p:tgtEl>
                                              <p:spTgt spid="130"/>
                                            </p:tgtEl>
                                            <p:attrNameLst>
                                              <p:attrName>ppt_w</p:attrName>
                                            </p:attrNameLst>
                                          </p:cBhvr>
                                          <p:tavLst>
                                            <p:tav tm="0">
                                              <p:val>
                                                <p:fltVal val="0"/>
                                              </p:val>
                                            </p:tav>
                                            <p:tav tm="100000">
                                              <p:val>
                                                <p:strVal val="#ppt_w"/>
                                              </p:val>
                                            </p:tav>
                                          </p:tavLst>
                                        </p:anim>
                                        <p:anim calcmode="lin" valueType="num">
                                          <p:cBhvr>
                                            <p:cTn id="54" dur="500" fill="hold"/>
                                            <p:tgtEl>
                                              <p:spTgt spid="130"/>
                                            </p:tgtEl>
                                            <p:attrNameLst>
                                              <p:attrName>ppt_h</p:attrName>
                                            </p:attrNameLst>
                                          </p:cBhvr>
                                          <p:tavLst>
                                            <p:tav tm="0">
                                              <p:val>
                                                <p:strVal val="#ppt_h"/>
                                              </p:val>
                                            </p:tav>
                                            <p:tav tm="100000">
                                              <p:val>
                                                <p:strVal val="#ppt_h"/>
                                              </p:val>
                                            </p:tav>
                                          </p:tavLst>
                                        </p:anim>
                                      </p:childTnLst>
                                    </p:cTn>
                                  </p:par>
                                </p:childTnLst>
                              </p:cTn>
                            </p:par>
                            <p:par>
                              <p:cTn id="55" fill="hold">
                                <p:stCondLst>
                                  <p:cond delay="4450"/>
                                </p:stCondLst>
                                <p:childTnLst>
                                  <p:par>
                                    <p:cTn id="56" presetID="49" presetClass="entr" presetSubtype="0" decel="100000" fill="hold" grpId="0" nodeType="afterEffect">
                                      <p:stCondLst>
                                        <p:cond delay="0"/>
                                      </p:stCondLst>
                                      <p:childTnLst>
                                        <p:set>
                                          <p:cBhvr>
                                            <p:cTn id="57" dur="1" fill="hold">
                                              <p:stCondLst>
                                                <p:cond delay="0"/>
                                              </p:stCondLst>
                                            </p:cTn>
                                            <p:tgtEl>
                                              <p:spTgt spid="133"/>
                                            </p:tgtEl>
                                            <p:attrNameLst>
                                              <p:attrName>style.visibility</p:attrName>
                                            </p:attrNameLst>
                                          </p:cBhvr>
                                          <p:to>
                                            <p:strVal val="visible"/>
                                          </p:to>
                                        </p:set>
                                        <p:anim calcmode="lin" valueType="num">
                                          <p:cBhvr>
                                            <p:cTn id="58" dur="500" fill="hold"/>
                                            <p:tgtEl>
                                              <p:spTgt spid="133"/>
                                            </p:tgtEl>
                                            <p:attrNameLst>
                                              <p:attrName>ppt_w</p:attrName>
                                            </p:attrNameLst>
                                          </p:cBhvr>
                                          <p:tavLst>
                                            <p:tav tm="0">
                                              <p:val>
                                                <p:fltVal val="0"/>
                                              </p:val>
                                            </p:tav>
                                            <p:tav tm="100000">
                                              <p:val>
                                                <p:strVal val="#ppt_w"/>
                                              </p:val>
                                            </p:tav>
                                          </p:tavLst>
                                        </p:anim>
                                        <p:anim calcmode="lin" valueType="num">
                                          <p:cBhvr>
                                            <p:cTn id="59" dur="500" fill="hold"/>
                                            <p:tgtEl>
                                              <p:spTgt spid="133"/>
                                            </p:tgtEl>
                                            <p:attrNameLst>
                                              <p:attrName>ppt_h</p:attrName>
                                            </p:attrNameLst>
                                          </p:cBhvr>
                                          <p:tavLst>
                                            <p:tav tm="0">
                                              <p:val>
                                                <p:fltVal val="0"/>
                                              </p:val>
                                            </p:tav>
                                            <p:tav tm="100000">
                                              <p:val>
                                                <p:strVal val="#ppt_h"/>
                                              </p:val>
                                            </p:tav>
                                          </p:tavLst>
                                        </p:anim>
                                        <p:anim calcmode="lin" valueType="num">
                                          <p:cBhvr>
                                            <p:cTn id="60" dur="500" fill="hold"/>
                                            <p:tgtEl>
                                              <p:spTgt spid="133"/>
                                            </p:tgtEl>
                                            <p:attrNameLst>
                                              <p:attrName>style.rotation</p:attrName>
                                            </p:attrNameLst>
                                          </p:cBhvr>
                                          <p:tavLst>
                                            <p:tav tm="0">
                                              <p:val>
                                                <p:fltVal val="360"/>
                                              </p:val>
                                            </p:tav>
                                            <p:tav tm="100000">
                                              <p:val>
                                                <p:fltVal val="0"/>
                                              </p:val>
                                            </p:tav>
                                          </p:tavLst>
                                        </p:anim>
                                        <p:animEffect transition="in" filter="fade">
                                          <p:cBhvr>
                                            <p:cTn id="61" dur="500"/>
                                            <p:tgtEl>
                                              <p:spTgt spid="133"/>
                                            </p:tgtEl>
                                          </p:cBhvr>
                                        </p:animEffect>
                                      </p:childTnLst>
                                    </p:cTn>
                                  </p:par>
                                  <p:par>
                                    <p:cTn id="62" presetID="17" presetClass="entr" presetSubtype="8" fill="hold" grpId="0" nodeType="withEffect">
                                      <p:stCondLst>
                                        <p:cond delay="0"/>
                                      </p:stCondLst>
                                      <p:childTnLst>
                                        <p:set>
                                          <p:cBhvr>
                                            <p:cTn id="63" dur="1" fill="hold">
                                              <p:stCondLst>
                                                <p:cond delay="0"/>
                                              </p:stCondLst>
                                            </p:cTn>
                                            <p:tgtEl>
                                              <p:spTgt spid="132"/>
                                            </p:tgtEl>
                                            <p:attrNameLst>
                                              <p:attrName>style.visibility</p:attrName>
                                            </p:attrNameLst>
                                          </p:cBhvr>
                                          <p:to>
                                            <p:strVal val="visible"/>
                                          </p:to>
                                        </p:set>
                                        <p:anim calcmode="lin" valueType="num">
                                          <p:cBhvr>
                                            <p:cTn id="64" dur="500" fill="hold"/>
                                            <p:tgtEl>
                                              <p:spTgt spid="132"/>
                                            </p:tgtEl>
                                            <p:attrNameLst>
                                              <p:attrName>ppt_x</p:attrName>
                                            </p:attrNameLst>
                                          </p:cBhvr>
                                          <p:tavLst>
                                            <p:tav tm="0">
                                              <p:val>
                                                <p:strVal val="#ppt_x-#ppt_w/2"/>
                                              </p:val>
                                            </p:tav>
                                            <p:tav tm="100000">
                                              <p:val>
                                                <p:strVal val="#ppt_x"/>
                                              </p:val>
                                            </p:tav>
                                          </p:tavLst>
                                        </p:anim>
                                        <p:anim calcmode="lin" valueType="num">
                                          <p:cBhvr>
                                            <p:cTn id="65" dur="500" fill="hold"/>
                                            <p:tgtEl>
                                              <p:spTgt spid="132"/>
                                            </p:tgtEl>
                                            <p:attrNameLst>
                                              <p:attrName>ppt_y</p:attrName>
                                            </p:attrNameLst>
                                          </p:cBhvr>
                                          <p:tavLst>
                                            <p:tav tm="0">
                                              <p:val>
                                                <p:strVal val="#ppt_y"/>
                                              </p:val>
                                            </p:tav>
                                            <p:tav tm="100000">
                                              <p:val>
                                                <p:strVal val="#ppt_y"/>
                                              </p:val>
                                            </p:tav>
                                          </p:tavLst>
                                        </p:anim>
                                        <p:anim calcmode="lin" valueType="num">
                                          <p:cBhvr>
                                            <p:cTn id="66" dur="500" fill="hold"/>
                                            <p:tgtEl>
                                              <p:spTgt spid="132"/>
                                            </p:tgtEl>
                                            <p:attrNameLst>
                                              <p:attrName>ppt_w</p:attrName>
                                            </p:attrNameLst>
                                          </p:cBhvr>
                                          <p:tavLst>
                                            <p:tav tm="0">
                                              <p:val>
                                                <p:fltVal val="0"/>
                                              </p:val>
                                            </p:tav>
                                            <p:tav tm="100000">
                                              <p:val>
                                                <p:strVal val="#ppt_w"/>
                                              </p:val>
                                            </p:tav>
                                          </p:tavLst>
                                        </p:anim>
                                        <p:anim calcmode="lin" valueType="num">
                                          <p:cBhvr>
                                            <p:cTn id="67" dur="500" fill="hold"/>
                                            <p:tgtEl>
                                              <p:spTgt spid="132"/>
                                            </p:tgtEl>
                                            <p:attrNameLst>
                                              <p:attrName>ppt_h</p:attrName>
                                            </p:attrNameLst>
                                          </p:cBhvr>
                                          <p:tavLst>
                                            <p:tav tm="0">
                                              <p:val>
                                                <p:strVal val="#ppt_h"/>
                                              </p:val>
                                            </p:tav>
                                            <p:tav tm="100000">
                                              <p:val>
                                                <p:strVal val="#ppt_h"/>
                                              </p:val>
                                            </p:tav>
                                          </p:tavLst>
                                        </p:anim>
                                      </p:childTnLst>
                                    </p:cTn>
                                  </p:par>
                                </p:childTnLst>
                              </p:cTn>
                            </p:par>
                            <p:par>
                              <p:cTn id="68" fill="hold">
                                <p:stCondLst>
                                  <p:cond delay="4950"/>
                                </p:stCondLst>
                                <p:childTnLst>
                                  <p:par>
                                    <p:cTn id="69" presetID="49" presetClass="entr" presetSubtype="0" decel="100000" fill="hold" grpId="0" nodeType="afterEffect">
                                      <p:stCondLst>
                                        <p:cond delay="0"/>
                                      </p:stCondLst>
                                      <p:childTnLst>
                                        <p:set>
                                          <p:cBhvr>
                                            <p:cTn id="70" dur="1" fill="hold">
                                              <p:stCondLst>
                                                <p:cond delay="0"/>
                                              </p:stCondLst>
                                            </p:cTn>
                                            <p:tgtEl>
                                              <p:spTgt spid="135"/>
                                            </p:tgtEl>
                                            <p:attrNameLst>
                                              <p:attrName>style.visibility</p:attrName>
                                            </p:attrNameLst>
                                          </p:cBhvr>
                                          <p:to>
                                            <p:strVal val="visible"/>
                                          </p:to>
                                        </p:set>
                                        <p:anim calcmode="lin" valueType="num">
                                          <p:cBhvr>
                                            <p:cTn id="71" dur="500" fill="hold"/>
                                            <p:tgtEl>
                                              <p:spTgt spid="135"/>
                                            </p:tgtEl>
                                            <p:attrNameLst>
                                              <p:attrName>ppt_w</p:attrName>
                                            </p:attrNameLst>
                                          </p:cBhvr>
                                          <p:tavLst>
                                            <p:tav tm="0">
                                              <p:val>
                                                <p:fltVal val="0"/>
                                              </p:val>
                                            </p:tav>
                                            <p:tav tm="100000">
                                              <p:val>
                                                <p:strVal val="#ppt_w"/>
                                              </p:val>
                                            </p:tav>
                                          </p:tavLst>
                                        </p:anim>
                                        <p:anim calcmode="lin" valueType="num">
                                          <p:cBhvr>
                                            <p:cTn id="72" dur="500" fill="hold"/>
                                            <p:tgtEl>
                                              <p:spTgt spid="135"/>
                                            </p:tgtEl>
                                            <p:attrNameLst>
                                              <p:attrName>ppt_h</p:attrName>
                                            </p:attrNameLst>
                                          </p:cBhvr>
                                          <p:tavLst>
                                            <p:tav tm="0">
                                              <p:val>
                                                <p:fltVal val="0"/>
                                              </p:val>
                                            </p:tav>
                                            <p:tav tm="100000">
                                              <p:val>
                                                <p:strVal val="#ppt_h"/>
                                              </p:val>
                                            </p:tav>
                                          </p:tavLst>
                                        </p:anim>
                                        <p:anim calcmode="lin" valueType="num">
                                          <p:cBhvr>
                                            <p:cTn id="73" dur="500" fill="hold"/>
                                            <p:tgtEl>
                                              <p:spTgt spid="135"/>
                                            </p:tgtEl>
                                            <p:attrNameLst>
                                              <p:attrName>style.rotation</p:attrName>
                                            </p:attrNameLst>
                                          </p:cBhvr>
                                          <p:tavLst>
                                            <p:tav tm="0">
                                              <p:val>
                                                <p:fltVal val="360"/>
                                              </p:val>
                                            </p:tav>
                                            <p:tav tm="100000">
                                              <p:val>
                                                <p:fltVal val="0"/>
                                              </p:val>
                                            </p:tav>
                                          </p:tavLst>
                                        </p:anim>
                                        <p:animEffect transition="in" filter="fade">
                                          <p:cBhvr>
                                            <p:cTn id="74" dur="500"/>
                                            <p:tgtEl>
                                              <p:spTgt spid="135"/>
                                            </p:tgtEl>
                                          </p:cBhvr>
                                        </p:animEffect>
                                      </p:childTnLst>
                                    </p:cTn>
                                  </p:par>
                                  <p:par>
                                    <p:cTn id="75" presetID="17" presetClass="entr" presetSubtype="8" fill="hold" grpId="0" nodeType="withEffect">
                                      <p:stCondLst>
                                        <p:cond delay="0"/>
                                      </p:stCondLst>
                                      <p:childTnLst>
                                        <p:set>
                                          <p:cBhvr>
                                            <p:cTn id="76" dur="1" fill="hold">
                                              <p:stCondLst>
                                                <p:cond delay="0"/>
                                              </p:stCondLst>
                                            </p:cTn>
                                            <p:tgtEl>
                                              <p:spTgt spid="134"/>
                                            </p:tgtEl>
                                            <p:attrNameLst>
                                              <p:attrName>style.visibility</p:attrName>
                                            </p:attrNameLst>
                                          </p:cBhvr>
                                          <p:to>
                                            <p:strVal val="visible"/>
                                          </p:to>
                                        </p:set>
                                        <p:anim calcmode="lin" valueType="num">
                                          <p:cBhvr>
                                            <p:cTn id="77" dur="500" fill="hold"/>
                                            <p:tgtEl>
                                              <p:spTgt spid="134"/>
                                            </p:tgtEl>
                                            <p:attrNameLst>
                                              <p:attrName>ppt_x</p:attrName>
                                            </p:attrNameLst>
                                          </p:cBhvr>
                                          <p:tavLst>
                                            <p:tav tm="0">
                                              <p:val>
                                                <p:strVal val="#ppt_x-#ppt_w/2"/>
                                              </p:val>
                                            </p:tav>
                                            <p:tav tm="100000">
                                              <p:val>
                                                <p:strVal val="#ppt_x"/>
                                              </p:val>
                                            </p:tav>
                                          </p:tavLst>
                                        </p:anim>
                                        <p:anim calcmode="lin" valueType="num">
                                          <p:cBhvr>
                                            <p:cTn id="78" dur="500" fill="hold"/>
                                            <p:tgtEl>
                                              <p:spTgt spid="134"/>
                                            </p:tgtEl>
                                            <p:attrNameLst>
                                              <p:attrName>ppt_y</p:attrName>
                                            </p:attrNameLst>
                                          </p:cBhvr>
                                          <p:tavLst>
                                            <p:tav tm="0">
                                              <p:val>
                                                <p:strVal val="#ppt_y"/>
                                              </p:val>
                                            </p:tav>
                                            <p:tav tm="100000">
                                              <p:val>
                                                <p:strVal val="#ppt_y"/>
                                              </p:val>
                                            </p:tav>
                                          </p:tavLst>
                                        </p:anim>
                                        <p:anim calcmode="lin" valueType="num">
                                          <p:cBhvr>
                                            <p:cTn id="79" dur="500" fill="hold"/>
                                            <p:tgtEl>
                                              <p:spTgt spid="134"/>
                                            </p:tgtEl>
                                            <p:attrNameLst>
                                              <p:attrName>ppt_w</p:attrName>
                                            </p:attrNameLst>
                                          </p:cBhvr>
                                          <p:tavLst>
                                            <p:tav tm="0">
                                              <p:val>
                                                <p:fltVal val="0"/>
                                              </p:val>
                                            </p:tav>
                                            <p:tav tm="100000">
                                              <p:val>
                                                <p:strVal val="#ppt_w"/>
                                              </p:val>
                                            </p:tav>
                                          </p:tavLst>
                                        </p:anim>
                                        <p:anim calcmode="lin" valueType="num">
                                          <p:cBhvr>
                                            <p:cTn id="80" dur="500" fill="hold"/>
                                            <p:tgtEl>
                                              <p:spTgt spid="134"/>
                                            </p:tgtEl>
                                            <p:attrNameLst>
                                              <p:attrName>ppt_h</p:attrName>
                                            </p:attrNameLst>
                                          </p:cBhvr>
                                          <p:tavLst>
                                            <p:tav tm="0">
                                              <p:val>
                                                <p:strVal val="#ppt_h"/>
                                              </p:val>
                                            </p:tav>
                                            <p:tav tm="100000">
                                              <p:val>
                                                <p:strVal val="#ppt_h"/>
                                              </p:val>
                                            </p:tav>
                                          </p:tavLst>
                                        </p:anim>
                                      </p:childTnLst>
                                    </p:cTn>
                                  </p:par>
                                </p:childTnLst>
                              </p:cTn>
                            </p:par>
                            <p:par>
                              <p:cTn id="81" fill="hold">
                                <p:stCondLst>
                                  <p:cond delay="5450"/>
                                </p:stCondLst>
                                <p:childTnLst>
                                  <p:par>
                                    <p:cTn id="82" presetID="49" presetClass="entr" presetSubtype="0" decel="100000" fill="hold" grpId="0" nodeType="afterEffect">
                                      <p:stCondLst>
                                        <p:cond delay="0"/>
                                      </p:stCondLst>
                                      <p:childTnLst>
                                        <p:set>
                                          <p:cBhvr>
                                            <p:cTn id="83" dur="1" fill="hold">
                                              <p:stCondLst>
                                                <p:cond delay="0"/>
                                              </p:stCondLst>
                                            </p:cTn>
                                            <p:tgtEl>
                                              <p:spTgt spid="137"/>
                                            </p:tgtEl>
                                            <p:attrNameLst>
                                              <p:attrName>style.visibility</p:attrName>
                                            </p:attrNameLst>
                                          </p:cBhvr>
                                          <p:to>
                                            <p:strVal val="visible"/>
                                          </p:to>
                                        </p:set>
                                        <p:anim calcmode="lin" valueType="num">
                                          <p:cBhvr>
                                            <p:cTn id="84" dur="500" fill="hold"/>
                                            <p:tgtEl>
                                              <p:spTgt spid="137"/>
                                            </p:tgtEl>
                                            <p:attrNameLst>
                                              <p:attrName>ppt_w</p:attrName>
                                            </p:attrNameLst>
                                          </p:cBhvr>
                                          <p:tavLst>
                                            <p:tav tm="0">
                                              <p:val>
                                                <p:fltVal val="0"/>
                                              </p:val>
                                            </p:tav>
                                            <p:tav tm="100000">
                                              <p:val>
                                                <p:strVal val="#ppt_w"/>
                                              </p:val>
                                            </p:tav>
                                          </p:tavLst>
                                        </p:anim>
                                        <p:anim calcmode="lin" valueType="num">
                                          <p:cBhvr>
                                            <p:cTn id="85" dur="500" fill="hold"/>
                                            <p:tgtEl>
                                              <p:spTgt spid="137"/>
                                            </p:tgtEl>
                                            <p:attrNameLst>
                                              <p:attrName>ppt_h</p:attrName>
                                            </p:attrNameLst>
                                          </p:cBhvr>
                                          <p:tavLst>
                                            <p:tav tm="0">
                                              <p:val>
                                                <p:fltVal val="0"/>
                                              </p:val>
                                            </p:tav>
                                            <p:tav tm="100000">
                                              <p:val>
                                                <p:strVal val="#ppt_h"/>
                                              </p:val>
                                            </p:tav>
                                          </p:tavLst>
                                        </p:anim>
                                        <p:anim calcmode="lin" valueType="num">
                                          <p:cBhvr>
                                            <p:cTn id="86" dur="500" fill="hold"/>
                                            <p:tgtEl>
                                              <p:spTgt spid="137"/>
                                            </p:tgtEl>
                                            <p:attrNameLst>
                                              <p:attrName>style.rotation</p:attrName>
                                            </p:attrNameLst>
                                          </p:cBhvr>
                                          <p:tavLst>
                                            <p:tav tm="0">
                                              <p:val>
                                                <p:fltVal val="360"/>
                                              </p:val>
                                            </p:tav>
                                            <p:tav tm="100000">
                                              <p:val>
                                                <p:fltVal val="0"/>
                                              </p:val>
                                            </p:tav>
                                          </p:tavLst>
                                        </p:anim>
                                        <p:animEffect transition="in" filter="fade">
                                          <p:cBhvr>
                                            <p:cTn id="87" dur="500"/>
                                            <p:tgtEl>
                                              <p:spTgt spid="137"/>
                                            </p:tgtEl>
                                          </p:cBhvr>
                                        </p:animEffect>
                                      </p:childTnLst>
                                    </p:cTn>
                                  </p:par>
                                  <p:par>
                                    <p:cTn id="88" presetID="17" presetClass="entr" presetSubtype="8" fill="hold" grpId="0" nodeType="withEffect">
                                      <p:stCondLst>
                                        <p:cond delay="0"/>
                                      </p:stCondLst>
                                      <p:childTnLst>
                                        <p:set>
                                          <p:cBhvr>
                                            <p:cTn id="89" dur="1" fill="hold">
                                              <p:stCondLst>
                                                <p:cond delay="0"/>
                                              </p:stCondLst>
                                            </p:cTn>
                                            <p:tgtEl>
                                              <p:spTgt spid="136"/>
                                            </p:tgtEl>
                                            <p:attrNameLst>
                                              <p:attrName>style.visibility</p:attrName>
                                            </p:attrNameLst>
                                          </p:cBhvr>
                                          <p:to>
                                            <p:strVal val="visible"/>
                                          </p:to>
                                        </p:set>
                                        <p:anim calcmode="lin" valueType="num">
                                          <p:cBhvr>
                                            <p:cTn id="90" dur="500" fill="hold"/>
                                            <p:tgtEl>
                                              <p:spTgt spid="136"/>
                                            </p:tgtEl>
                                            <p:attrNameLst>
                                              <p:attrName>ppt_x</p:attrName>
                                            </p:attrNameLst>
                                          </p:cBhvr>
                                          <p:tavLst>
                                            <p:tav tm="0">
                                              <p:val>
                                                <p:strVal val="#ppt_x-#ppt_w/2"/>
                                              </p:val>
                                            </p:tav>
                                            <p:tav tm="100000">
                                              <p:val>
                                                <p:strVal val="#ppt_x"/>
                                              </p:val>
                                            </p:tav>
                                          </p:tavLst>
                                        </p:anim>
                                        <p:anim calcmode="lin" valueType="num">
                                          <p:cBhvr>
                                            <p:cTn id="91" dur="500" fill="hold"/>
                                            <p:tgtEl>
                                              <p:spTgt spid="136"/>
                                            </p:tgtEl>
                                            <p:attrNameLst>
                                              <p:attrName>ppt_y</p:attrName>
                                            </p:attrNameLst>
                                          </p:cBhvr>
                                          <p:tavLst>
                                            <p:tav tm="0">
                                              <p:val>
                                                <p:strVal val="#ppt_y"/>
                                              </p:val>
                                            </p:tav>
                                            <p:tav tm="100000">
                                              <p:val>
                                                <p:strVal val="#ppt_y"/>
                                              </p:val>
                                            </p:tav>
                                          </p:tavLst>
                                        </p:anim>
                                        <p:anim calcmode="lin" valueType="num">
                                          <p:cBhvr>
                                            <p:cTn id="92" dur="500" fill="hold"/>
                                            <p:tgtEl>
                                              <p:spTgt spid="136"/>
                                            </p:tgtEl>
                                            <p:attrNameLst>
                                              <p:attrName>ppt_w</p:attrName>
                                            </p:attrNameLst>
                                          </p:cBhvr>
                                          <p:tavLst>
                                            <p:tav tm="0">
                                              <p:val>
                                                <p:fltVal val="0"/>
                                              </p:val>
                                            </p:tav>
                                            <p:tav tm="100000">
                                              <p:val>
                                                <p:strVal val="#ppt_w"/>
                                              </p:val>
                                            </p:tav>
                                          </p:tavLst>
                                        </p:anim>
                                        <p:anim calcmode="lin" valueType="num">
                                          <p:cBhvr>
                                            <p:cTn id="93" dur="500" fill="hold"/>
                                            <p:tgtEl>
                                              <p:spTgt spid="136"/>
                                            </p:tgtEl>
                                            <p:attrNameLst>
                                              <p:attrName>ppt_h</p:attrName>
                                            </p:attrNameLst>
                                          </p:cBhvr>
                                          <p:tavLst>
                                            <p:tav tm="0">
                                              <p:val>
                                                <p:strVal val="#ppt_h"/>
                                              </p:val>
                                            </p:tav>
                                            <p:tav tm="100000">
                                              <p:val>
                                                <p:strVal val="#ppt_h"/>
                                              </p:val>
                                            </p:tav>
                                          </p:tavLst>
                                        </p:anim>
                                      </p:childTnLst>
                                    </p:cTn>
                                  </p:par>
                                </p:childTnLst>
                              </p:cTn>
                            </p:par>
                            <p:par>
                              <p:cTn id="94" fill="hold">
                                <p:stCondLst>
                                  <p:cond delay="5950"/>
                                </p:stCondLst>
                                <p:childTnLst>
                                  <p:par>
                                    <p:cTn id="95" presetID="47" presetClass="entr" presetSubtype="0" fill="hold" nodeType="after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1000"/>
                                            <p:tgtEl>
                                              <p:spTgt spid="16"/>
                                            </p:tgtEl>
                                          </p:cBhvr>
                                        </p:animEffect>
                                        <p:anim calcmode="lin" valueType="num">
                                          <p:cBhvr>
                                            <p:cTn id="98" dur="1000" fill="hold"/>
                                            <p:tgtEl>
                                              <p:spTgt spid="16"/>
                                            </p:tgtEl>
                                            <p:attrNameLst>
                                              <p:attrName>ppt_x</p:attrName>
                                            </p:attrNameLst>
                                          </p:cBhvr>
                                          <p:tavLst>
                                            <p:tav tm="0">
                                              <p:val>
                                                <p:strVal val="#ppt_x"/>
                                              </p:val>
                                            </p:tav>
                                            <p:tav tm="100000">
                                              <p:val>
                                                <p:strVal val="#ppt_x"/>
                                              </p:val>
                                            </p:tav>
                                          </p:tavLst>
                                        </p:anim>
                                        <p:anim calcmode="lin" valueType="num">
                                          <p:cBhvr>
                                            <p:cTn id="99" dur="1000" fill="hold"/>
                                            <p:tgtEl>
                                              <p:spTgt spid="16"/>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17"/>
                                            </p:tgtEl>
                                            <p:attrNameLst>
                                              <p:attrName>style.visibility</p:attrName>
                                            </p:attrNameLst>
                                          </p:cBhvr>
                                          <p:to>
                                            <p:strVal val="visible"/>
                                          </p:to>
                                        </p:set>
                                        <p:animEffect transition="in" filter="fade">
                                          <p:cBhvr>
                                            <p:cTn id="102" dur="1000"/>
                                            <p:tgtEl>
                                              <p:spTgt spid="17"/>
                                            </p:tgtEl>
                                          </p:cBhvr>
                                        </p:animEffect>
                                        <p:anim calcmode="lin" valueType="num">
                                          <p:cBhvr>
                                            <p:cTn id="103" dur="1000" fill="hold"/>
                                            <p:tgtEl>
                                              <p:spTgt spid="17"/>
                                            </p:tgtEl>
                                            <p:attrNameLst>
                                              <p:attrName>ppt_x</p:attrName>
                                            </p:attrNameLst>
                                          </p:cBhvr>
                                          <p:tavLst>
                                            <p:tav tm="0">
                                              <p:val>
                                                <p:strVal val="#ppt_x"/>
                                              </p:val>
                                            </p:tav>
                                            <p:tav tm="100000">
                                              <p:val>
                                                <p:strVal val="#ppt_x"/>
                                              </p:val>
                                            </p:tav>
                                          </p:tavLst>
                                        </p:anim>
                                        <p:anim calcmode="lin" valueType="num">
                                          <p:cBhvr>
                                            <p:cTn id="10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26" grpId="0" bldLvl="0" animBg="1"/>
          <p:bldP spid="74" grpId="0"/>
          <p:bldP spid="6" grpId="0" bldLvl="0" animBg="1"/>
          <p:bldP spid="123" grpId="0" bldLvl="0" animBg="1"/>
          <p:bldP spid="124" grpId="0" bldLvl="0" animBg="1"/>
          <p:bldP spid="125" grpId="0" bldLvl="0" animBg="1"/>
          <p:bldP spid="130" grpId="0" bldLvl="0" animBg="1"/>
          <p:bldP spid="131" grpId="0" bldLvl="0" animBg="1"/>
          <p:bldP spid="132" grpId="0" bldLvl="0" animBg="1"/>
          <p:bldP spid="133" grpId="0" bldLvl="0" animBg="1"/>
          <p:bldP spid="134" grpId="0" bldLvl="0" animBg="1"/>
          <p:bldP spid="135" grpId="0" bldLvl="0" animBg="1"/>
          <p:bldP spid="136" grpId="0" bldLvl="0" animBg="1"/>
          <p:bldP spid="137" grpId="0" bldLvl="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p:cNvGrpSpPr/>
          <p:nvPr/>
        </p:nvGrpSpPr>
        <p:grpSpPr>
          <a:xfrm>
            <a:off x="-33004" y="-46"/>
            <a:ext cx="12225004" cy="6858046"/>
            <a:chOff x="-33004" y="-46"/>
            <a:chExt cx="12225004" cy="6858046"/>
          </a:xfrm>
        </p:grpSpPr>
        <p:grpSp>
          <p:nvGrpSpPr>
            <p:cNvPr id="75" name="Group 74"/>
            <p:cNvGrpSpPr/>
            <p:nvPr/>
          </p:nvGrpSpPr>
          <p:grpSpPr>
            <a:xfrm>
              <a:off x="65326" y="-46"/>
              <a:ext cx="12068604" cy="6858046"/>
              <a:chOff x="65326" y="-46"/>
              <a:chExt cx="12068604" cy="6858046"/>
            </a:xfrm>
          </p:grpSpPr>
          <p:cxnSp>
            <p:nvCxnSpPr>
              <p:cNvPr id="103" name="Straight Connector 102"/>
              <p:cNvCxnSpPr/>
              <p:nvPr/>
            </p:nvCxnSpPr>
            <p:spPr>
              <a:xfrm>
                <a:off x="319314" y="-1"/>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587828" y="-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856342" y="-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124856" y="-4"/>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393370" y="-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661884" y="-6"/>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930398" y="-7"/>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198912" y="-8"/>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2467426" y="-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2735940" y="-10"/>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004454" y="-11"/>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3272968" y="-1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3541482" y="-1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809996" y="-14"/>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4078510" y="-1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4347024" y="-16"/>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4615538" y="-17"/>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884052" y="-18"/>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5152566" y="-1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5421080" y="-20"/>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5689594" y="-21"/>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5958108" y="-2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6622" y="-2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495136" y="-24"/>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63650" y="-2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7032164" y="-26"/>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7300678" y="-27"/>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7569192" y="-28"/>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7837706" y="-2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106220" y="-30"/>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374734" y="-31"/>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643248" y="-3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8911762" y="-3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9180276" y="-34"/>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9448790" y="-3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9717304" y="-36"/>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9985818" y="-37"/>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0254332" y="-38"/>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0522846" y="-3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0791360" y="-40"/>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1059874" y="-41"/>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1328388" y="-4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1596902" y="-4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1865416" y="-44"/>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2133930" y="-4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65326" y="-46"/>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33004" y="78833"/>
              <a:ext cx="12225004" cy="6698325"/>
              <a:chOff x="12590503" y="136889"/>
              <a:chExt cx="6858046" cy="6698325"/>
            </a:xfrm>
          </p:grpSpPr>
          <p:cxnSp>
            <p:nvCxnSpPr>
              <p:cNvPr id="77" name="Straight Connector 76"/>
              <p:cNvCxnSpPr/>
              <p:nvPr/>
            </p:nvCxnSpPr>
            <p:spPr>
              <a:xfrm rot="5400000">
                <a:off x="16019504" y="-3038124"/>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16019505" y="-2769610"/>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16019506" y="-2501096"/>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16019507" y="-223258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16019508" y="-1964067"/>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16019509" y="-169555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16019510" y="-142703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16019511" y="-1158526"/>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16019512" y="-89001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16019513" y="-621498"/>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16019514" y="-352984"/>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16019515" y="-84470"/>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16019516" y="18404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5400000">
                <a:off x="16019517" y="45255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a:off x="16019518" y="72107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5400000">
                <a:off x="16019519" y="989587"/>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5400000">
                <a:off x="16019520" y="1258101"/>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5400000">
                <a:off x="16019521" y="152661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5400000">
                <a:off x="16019522" y="179512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5400000">
                <a:off x="16019523" y="206364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a:off x="16019524" y="2332157"/>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5400000">
                <a:off x="16019525" y="2600671"/>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5400000">
                <a:off x="16019526" y="286918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16019527" y="313769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5400000">
                <a:off x="16019528" y="340621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5400000">
                <a:off x="16019549" y="-329211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67" name="Group 166"/>
          <p:cNvGrpSpPr/>
          <p:nvPr/>
        </p:nvGrpSpPr>
        <p:grpSpPr>
          <a:xfrm flipV="1">
            <a:off x="1246765" y="895271"/>
            <a:ext cx="2245849" cy="2488868"/>
            <a:chOff x="9889396" y="-312654"/>
            <a:chExt cx="2060484" cy="2228117"/>
          </a:xfrm>
        </p:grpSpPr>
        <p:pic>
          <p:nvPicPr>
            <p:cNvPr id="168" name="Picture 167"/>
            <p:cNvPicPr>
              <a:picLocks noChangeAspect="1"/>
            </p:cNvPicPr>
            <p:nvPr/>
          </p:nvPicPr>
          <p:blipFill>
            <a:blip r:embed="rId1"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14403698">
              <a:off x="9927775" y="-351033"/>
              <a:ext cx="1526586" cy="1603343"/>
            </a:xfrm>
            <a:prstGeom prst="rect">
              <a:avLst/>
            </a:prstGeom>
          </p:spPr>
        </p:pic>
        <p:pic>
          <p:nvPicPr>
            <p:cNvPr id="169" name="Picture 168"/>
            <p:cNvPicPr>
              <a:picLocks noChangeAspect="1"/>
            </p:cNvPicPr>
            <p:nvPr/>
          </p:nvPicPr>
          <p:blipFill>
            <a:blip r:embed="rId1">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11185981">
              <a:off x="10085512" y="51096"/>
              <a:ext cx="1864368" cy="1864367"/>
            </a:xfrm>
            <a:prstGeom prst="rect">
              <a:avLst/>
            </a:prstGeom>
          </p:spPr>
        </p:pic>
      </p:grpSp>
      <p:sp>
        <p:nvSpPr>
          <p:cNvPr id="165" name="Rectangle: Rounded Corners 164"/>
          <p:cNvSpPr/>
          <p:nvPr/>
        </p:nvSpPr>
        <p:spPr>
          <a:xfrm>
            <a:off x="2695069" y="2197894"/>
            <a:ext cx="6760991" cy="2468940"/>
          </a:xfrm>
          <a:prstGeom prst="roundRect">
            <a:avLst>
              <a:gd name="adj" fmla="val 16349"/>
            </a:avLst>
          </a:prstGeom>
          <a:solidFill>
            <a:srgbClr val="7C9A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a:off x="0" y="0"/>
            <a:ext cx="12192000" cy="6858000"/>
          </a:xfrm>
          <a:custGeom>
            <a:avLst/>
            <a:gdLst>
              <a:gd name="connsiteX0" fmla="*/ 11001099 w 12192000"/>
              <a:gd name="connsiteY0" fmla="*/ 6021022 h 6858000"/>
              <a:gd name="connsiteX1" fmla="*/ 11005614 w 12192000"/>
              <a:gd name="connsiteY1" fmla="*/ 6021022 h 6858000"/>
              <a:gd name="connsiteX2" fmla="*/ 11005583 w 12192000"/>
              <a:gd name="connsiteY2" fmla="*/ 6021073 h 6858000"/>
              <a:gd name="connsiteX3" fmla="*/ 11003962 w 12192000"/>
              <a:gd name="connsiteY3" fmla="*/ 6026296 h 6858000"/>
              <a:gd name="connsiteX4" fmla="*/ 7189494 w 12192000"/>
              <a:gd name="connsiteY4" fmla="*/ 6021022 h 6858000"/>
              <a:gd name="connsiteX5" fmla="*/ 7204368 w 12192000"/>
              <a:gd name="connsiteY5" fmla="*/ 6021022 h 6858000"/>
              <a:gd name="connsiteX6" fmla="*/ 7194914 w 12192000"/>
              <a:gd name="connsiteY6" fmla="*/ 6038439 h 6858000"/>
              <a:gd name="connsiteX7" fmla="*/ 7189523 w 12192000"/>
              <a:gd name="connsiteY7" fmla="*/ 6021071 h 6858000"/>
              <a:gd name="connsiteX8" fmla="*/ 2736901 w 12192000"/>
              <a:gd name="connsiteY8" fmla="*/ 6021022 h 6858000"/>
              <a:gd name="connsiteX9" fmla="*/ 2789066 w 12192000"/>
              <a:gd name="connsiteY9" fmla="*/ 6021022 h 6858000"/>
              <a:gd name="connsiteX10" fmla="*/ 2755889 w 12192000"/>
              <a:gd name="connsiteY10" fmla="*/ 6082146 h 6858000"/>
              <a:gd name="connsiteX11" fmla="*/ 2736930 w 12192000"/>
              <a:gd name="connsiteY11" fmla="*/ 6021071 h 6858000"/>
              <a:gd name="connsiteX12" fmla="*/ 4931584 w 12192000"/>
              <a:gd name="connsiteY12" fmla="*/ 315351 h 6858000"/>
              <a:gd name="connsiteX13" fmla="*/ 4557806 w 12192000"/>
              <a:gd name="connsiteY13" fmla="*/ 514087 h 6858000"/>
              <a:gd name="connsiteX14" fmla="*/ 4520534 w 12192000"/>
              <a:gd name="connsiteY14" fmla="*/ 582756 h 6858000"/>
              <a:gd name="connsiteX15" fmla="*/ 4483263 w 12192000"/>
              <a:gd name="connsiteY15" fmla="*/ 514089 h 6858000"/>
              <a:gd name="connsiteX16" fmla="*/ 4109490 w 12192000"/>
              <a:gd name="connsiteY16" fmla="*/ 315352 h 6858000"/>
              <a:gd name="connsiteX17" fmla="*/ 3667888 w 12192000"/>
              <a:gd name="connsiteY17" fmla="*/ 675269 h 6858000"/>
              <a:gd name="connsiteX18" fmla="*/ 3665374 w 12192000"/>
              <a:gd name="connsiteY18" fmla="*/ 700194 h 6858000"/>
              <a:gd name="connsiteX19" fmla="*/ 3661051 w 12192000"/>
              <a:gd name="connsiteY19" fmla="*/ 696628 h 6858000"/>
              <a:gd name="connsiteX20" fmla="*/ 3502035 w 12192000"/>
              <a:gd name="connsiteY20" fmla="*/ 648055 h 6858000"/>
              <a:gd name="connsiteX21" fmla="*/ 3300927 w 12192000"/>
              <a:gd name="connsiteY21" fmla="*/ 731356 h 6858000"/>
              <a:gd name="connsiteX22" fmla="*/ 3268435 w 12192000"/>
              <a:gd name="connsiteY22" fmla="*/ 779549 h 6858000"/>
              <a:gd name="connsiteX23" fmla="*/ 3260400 w 12192000"/>
              <a:gd name="connsiteY23" fmla="*/ 739754 h 6858000"/>
              <a:gd name="connsiteX24" fmla="*/ 2943953 w 12192000"/>
              <a:gd name="connsiteY24" fmla="*/ 529998 h 6858000"/>
              <a:gd name="connsiteX25" fmla="*/ 2751933 w 12192000"/>
              <a:gd name="connsiteY25" fmla="*/ 588652 h 6858000"/>
              <a:gd name="connsiteX26" fmla="*/ 2706932 w 12192000"/>
              <a:gd name="connsiteY26" fmla="*/ 625781 h 6858000"/>
              <a:gd name="connsiteX27" fmla="*/ 2696029 w 12192000"/>
              <a:gd name="connsiteY27" fmla="*/ 590657 h 6858000"/>
              <a:gd name="connsiteX28" fmla="*/ 2280692 w 12192000"/>
              <a:gd name="connsiteY28" fmla="*/ 315352 h 6858000"/>
              <a:gd name="connsiteX29" fmla="*/ 1839087 w 12192000"/>
              <a:gd name="connsiteY29" fmla="*/ 675269 h 6858000"/>
              <a:gd name="connsiteX30" fmla="*/ 1835832 w 12192000"/>
              <a:gd name="connsiteY30" fmla="*/ 707551 h 6858000"/>
              <a:gd name="connsiteX31" fmla="*/ 1822594 w 12192000"/>
              <a:gd name="connsiteY31" fmla="*/ 696628 h 6858000"/>
              <a:gd name="connsiteX32" fmla="*/ 1663578 w 12192000"/>
              <a:gd name="connsiteY32" fmla="*/ 648056 h 6858000"/>
              <a:gd name="connsiteX33" fmla="*/ 1504562 w 12192000"/>
              <a:gd name="connsiteY33" fmla="*/ 696628 h 6858000"/>
              <a:gd name="connsiteX34" fmla="*/ 1471972 w 12192000"/>
              <a:gd name="connsiteY34" fmla="*/ 723518 h 6858000"/>
              <a:gd name="connsiteX35" fmla="*/ 1468198 w 12192000"/>
              <a:gd name="connsiteY35" fmla="*/ 686084 h 6858000"/>
              <a:gd name="connsiteX36" fmla="*/ 1026595 w 12192000"/>
              <a:gd name="connsiteY36" fmla="*/ 326167 h 6858000"/>
              <a:gd name="connsiteX37" fmla="*/ 575834 w 12192000"/>
              <a:gd name="connsiteY37" fmla="*/ 776928 h 6858000"/>
              <a:gd name="connsiteX38" fmla="*/ 611257 w 12192000"/>
              <a:gd name="connsiteY38" fmla="*/ 952384 h 6858000"/>
              <a:gd name="connsiteX39" fmla="*/ 632875 w 12192000"/>
              <a:gd name="connsiteY39" fmla="*/ 992212 h 6858000"/>
              <a:gd name="connsiteX40" fmla="*/ 610983 w 12192000"/>
              <a:gd name="connsiteY40" fmla="*/ 1010275 h 6858000"/>
              <a:gd name="connsiteX41" fmla="*/ 510392 w 12192000"/>
              <a:gd name="connsiteY41" fmla="*/ 1253123 h 6858000"/>
              <a:gd name="connsiteX42" fmla="*/ 537381 w 12192000"/>
              <a:gd name="connsiteY42" fmla="*/ 1386805 h 6858000"/>
              <a:gd name="connsiteX43" fmla="*/ 555966 w 12192000"/>
              <a:gd name="connsiteY43" fmla="*/ 1421045 h 6858000"/>
              <a:gd name="connsiteX44" fmla="*/ 531612 w 12192000"/>
              <a:gd name="connsiteY44" fmla="*/ 1428604 h 6858000"/>
              <a:gd name="connsiteX45" fmla="*/ 256307 w 12192000"/>
              <a:gd name="connsiteY45" fmla="*/ 1843942 h 6858000"/>
              <a:gd name="connsiteX46" fmla="*/ 531612 w 12192000"/>
              <a:gd name="connsiteY46" fmla="*/ 2259280 h 6858000"/>
              <a:gd name="connsiteX47" fmla="*/ 568653 w 12192000"/>
              <a:gd name="connsiteY47" fmla="*/ 2270779 h 6858000"/>
              <a:gd name="connsiteX48" fmla="*/ 552870 w 12192000"/>
              <a:gd name="connsiteY48" fmla="*/ 2289908 h 6858000"/>
              <a:gd name="connsiteX49" fmla="*/ 494217 w 12192000"/>
              <a:gd name="connsiteY49" fmla="*/ 2481927 h 6858000"/>
              <a:gd name="connsiteX50" fmla="*/ 594807 w 12192000"/>
              <a:gd name="connsiteY50" fmla="*/ 2724775 h 6858000"/>
              <a:gd name="connsiteX51" fmla="*/ 624996 w 12192000"/>
              <a:gd name="connsiteY51" fmla="*/ 2749683 h 6858000"/>
              <a:gd name="connsiteX52" fmla="*/ 554875 w 12192000"/>
              <a:gd name="connsiteY52" fmla="*/ 2771449 h 6858000"/>
              <a:gd name="connsiteX53" fmla="*/ 279571 w 12192000"/>
              <a:gd name="connsiteY53" fmla="*/ 3186787 h 6858000"/>
              <a:gd name="connsiteX54" fmla="*/ 639488 w 12192000"/>
              <a:gd name="connsiteY54" fmla="*/ 3628389 h 6858000"/>
              <a:gd name="connsiteX55" fmla="*/ 668059 w 12192000"/>
              <a:gd name="connsiteY55" fmla="*/ 3631269 h 6858000"/>
              <a:gd name="connsiteX56" fmla="*/ 611363 w 12192000"/>
              <a:gd name="connsiteY56" fmla="*/ 3715361 h 6858000"/>
              <a:gd name="connsiteX57" fmla="*/ 589012 w 12192000"/>
              <a:gd name="connsiteY57" fmla="*/ 3826066 h 6858000"/>
              <a:gd name="connsiteX58" fmla="*/ 611363 w 12192000"/>
              <a:gd name="connsiteY58" fmla="*/ 3936771 h 6858000"/>
              <a:gd name="connsiteX59" fmla="*/ 659970 w 12192000"/>
              <a:gd name="connsiteY59" fmla="*/ 4008865 h 6858000"/>
              <a:gd name="connsiteX60" fmla="*/ 626608 w 12192000"/>
              <a:gd name="connsiteY60" fmla="*/ 4012228 h 6858000"/>
              <a:gd name="connsiteX61" fmla="*/ 266691 w 12192000"/>
              <a:gd name="connsiteY61" fmla="*/ 4453831 h 6858000"/>
              <a:gd name="connsiteX62" fmla="*/ 541996 w 12192000"/>
              <a:gd name="connsiteY62" fmla="*/ 4869169 h 6858000"/>
              <a:gd name="connsiteX63" fmla="*/ 546297 w 12192000"/>
              <a:gd name="connsiteY63" fmla="*/ 4870504 h 6858000"/>
              <a:gd name="connsiteX64" fmla="*/ 539991 w 12192000"/>
              <a:gd name="connsiteY64" fmla="*/ 4878149 h 6858000"/>
              <a:gd name="connsiteX65" fmla="*/ 481337 w 12192000"/>
              <a:gd name="connsiteY65" fmla="*/ 5070168 h 6858000"/>
              <a:gd name="connsiteX66" fmla="*/ 632755 w 12192000"/>
              <a:gd name="connsiteY66" fmla="*/ 5354953 h 6858000"/>
              <a:gd name="connsiteX67" fmla="*/ 651899 w 12192000"/>
              <a:gd name="connsiteY67" fmla="*/ 5365343 h 6858000"/>
              <a:gd name="connsiteX68" fmla="*/ 632934 w 12192000"/>
              <a:gd name="connsiteY68" fmla="*/ 5375637 h 6858000"/>
              <a:gd name="connsiteX69" fmla="*/ 481566 w 12192000"/>
              <a:gd name="connsiteY69" fmla="*/ 5660326 h 6858000"/>
              <a:gd name="connsiteX70" fmla="*/ 508546 w 12192000"/>
              <a:gd name="connsiteY70" fmla="*/ 5793963 h 6858000"/>
              <a:gd name="connsiteX71" fmla="*/ 521727 w 12192000"/>
              <a:gd name="connsiteY71" fmla="*/ 5818248 h 6858000"/>
              <a:gd name="connsiteX72" fmla="*/ 472615 w 12192000"/>
              <a:gd name="connsiteY72" fmla="*/ 5858769 h 6858000"/>
              <a:gd name="connsiteX73" fmla="*/ 340590 w 12192000"/>
              <a:gd name="connsiteY73" fmla="*/ 6177505 h 6858000"/>
              <a:gd name="connsiteX74" fmla="*/ 791350 w 12192000"/>
              <a:gd name="connsiteY74" fmla="*/ 6628266 h 6858000"/>
              <a:gd name="connsiteX75" fmla="*/ 1110087 w 12192000"/>
              <a:gd name="connsiteY75" fmla="*/ 6496241 h 6858000"/>
              <a:gd name="connsiteX76" fmla="*/ 1147087 w 12192000"/>
              <a:gd name="connsiteY76" fmla="*/ 6451396 h 6858000"/>
              <a:gd name="connsiteX77" fmla="*/ 1151164 w 12192000"/>
              <a:gd name="connsiteY77" fmla="*/ 6453608 h 6858000"/>
              <a:gd name="connsiteX78" fmla="*/ 1284800 w 12192000"/>
              <a:gd name="connsiteY78" fmla="*/ 6480588 h 6858000"/>
              <a:gd name="connsiteX79" fmla="*/ 1601143 w 12192000"/>
              <a:gd name="connsiteY79" fmla="*/ 6270902 h 6858000"/>
              <a:gd name="connsiteX80" fmla="*/ 1606051 w 12192000"/>
              <a:gd name="connsiteY80" fmla="*/ 6255091 h 6858000"/>
              <a:gd name="connsiteX81" fmla="*/ 1634194 w 12192000"/>
              <a:gd name="connsiteY81" fmla="*/ 6296832 h 6858000"/>
              <a:gd name="connsiteX82" fmla="*/ 1835301 w 12192000"/>
              <a:gd name="connsiteY82" fmla="*/ 6380133 h 6858000"/>
              <a:gd name="connsiteX83" fmla="*/ 2036409 w 12192000"/>
              <a:gd name="connsiteY83" fmla="*/ 6296832 h 6858000"/>
              <a:gd name="connsiteX84" fmla="*/ 2084498 w 12192000"/>
              <a:gd name="connsiteY84" fmla="*/ 6225506 h 6858000"/>
              <a:gd name="connsiteX85" fmla="*/ 2104033 w 12192000"/>
              <a:gd name="connsiteY85" fmla="*/ 6288435 h 6858000"/>
              <a:gd name="connsiteX86" fmla="*/ 2420482 w 12192000"/>
              <a:gd name="connsiteY86" fmla="*/ 6498191 h 6858000"/>
              <a:gd name="connsiteX87" fmla="*/ 2705266 w 12192000"/>
              <a:gd name="connsiteY87" fmla="*/ 6346773 h 6858000"/>
              <a:gd name="connsiteX88" fmla="*/ 2723239 w 12192000"/>
              <a:gd name="connsiteY88" fmla="*/ 6313662 h 6858000"/>
              <a:gd name="connsiteX89" fmla="*/ 2727195 w 12192000"/>
              <a:gd name="connsiteY89" fmla="*/ 6352920 h 6858000"/>
              <a:gd name="connsiteX90" fmla="*/ 3168798 w 12192000"/>
              <a:gd name="connsiteY90" fmla="*/ 6712837 h 6858000"/>
              <a:gd name="connsiteX91" fmla="*/ 3610401 w 12192000"/>
              <a:gd name="connsiteY91" fmla="*/ 6352920 h 6858000"/>
              <a:gd name="connsiteX92" fmla="*/ 3611962 w 12192000"/>
              <a:gd name="connsiteY92" fmla="*/ 6337436 h 6858000"/>
              <a:gd name="connsiteX93" fmla="*/ 3649449 w 12192000"/>
              <a:gd name="connsiteY93" fmla="*/ 6357783 h 6858000"/>
              <a:gd name="connsiteX94" fmla="*/ 3760153 w 12192000"/>
              <a:gd name="connsiteY94" fmla="*/ 6380133 h 6858000"/>
              <a:gd name="connsiteX95" fmla="*/ 3919169 w 12192000"/>
              <a:gd name="connsiteY95" fmla="*/ 6331561 h 6858000"/>
              <a:gd name="connsiteX96" fmla="*/ 3932408 w 12192000"/>
              <a:gd name="connsiteY96" fmla="*/ 6320638 h 6858000"/>
              <a:gd name="connsiteX97" fmla="*/ 3935662 w 12192000"/>
              <a:gd name="connsiteY97" fmla="*/ 6352920 h 6858000"/>
              <a:gd name="connsiteX98" fmla="*/ 4377263 w 12192000"/>
              <a:gd name="connsiteY98" fmla="*/ 6712837 h 6858000"/>
              <a:gd name="connsiteX99" fmla="*/ 4792601 w 12192000"/>
              <a:gd name="connsiteY99" fmla="*/ 6437533 h 6858000"/>
              <a:gd name="connsiteX100" fmla="*/ 4803504 w 12192000"/>
              <a:gd name="connsiteY100" fmla="*/ 6402408 h 6858000"/>
              <a:gd name="connsiteX101" fmla="*/ 4848504 w 12192000"/>
              <a:gd name="connsiteY101" fmla="*/ 6439538 h 6858000"/>
              <a:gd name="connsiteX102" fmla="*/ 5040525 w 12192000"/>
              <a:gd name="connsiteY102" fmla="*/ 6498191 h 6858000"/>
              <a:gd name="connsiteX103" fmla="*/ 5356975 w 12192000"/>
              <a:gd name="connsiteY103" fmla="*/ 6288435 h 6858000"/>
              <a:gd name="connsiteX104" fmla="*/ 5367965 w 12192000"/>
              <a:gd name="connsiteY104" fmla="*/ 6253026 h 6858000"/>
              <a:gd name="connsiteX105" fmla="*/ 5397499 w 12192000"/>
              <a:gd name="connsiteY105" fmla="*/ 6296832 h 6858000"/>
              <a:gd name="connsiteX106" fmla="*/ 5598606 w 12192000"/>
              <a:gd name="connsiteY106" fmla="*/ 6380133 h 6858000"/>
              <a:gd name="connsiteX107" fmla="*/ 5757622 w 12192000"/>
              <a:gd name="connsiteY107" fmla="*/ 6331561 h 6858000"/>
              <a:gd name="connsiteX108" fmla="*/ 5761945 w 12192000"/>
              <a:gd name="connsiteY108" fmla="*/ 6327994 h 6858000"/>
              <a:gd name="connsiteX109" fmla="*/ 5764459 w 12192000"/>
              <a:gd name="connsiteY109" fmla="*/ 6352920 h 6858000"/>
              <a:gd name="connsiteX110" fmla="*/ 6206061 w 12192000"/>
              <a:gd name="connsiteY110" fmla="*/ 6712837 h 6858000"/>
              <a:gd name="connsiteX111" fmla="*/ 6621399 w 12192000"/>
              <a:gd name="connsiteY111" fmla="*/ 6437533 h 6858000"/>
              <a:gd name="connsiteX112" fmla="*/ 6633067 w 12192000"/>
              <a:gd name="connsiteY112" fmla="*/ 6399944 h 6858000"/>
              <a:gd name="connsiteX113" fmla="*/ 6681055 w 12192000"/>
              <a:gd name="connsiteY113" fmla="*/ 6439538 h 6858000"/>
              <a:gd name="connsiteX114" fmla="*/ 6873074 w 12192000"/>
              <a:gd name="connsiteY114" fmla="*/ 6498191 h 6858000"/>
              <a:gd name="connsiteX115" fmla="*/ 7115922 w 12192000"/>
              <a:gd name="connsiteY115" fmla="*/ 6397601 h 6858000"/>
              <a:gd name="connsiteX116" fmla="*/ 7145310 w 12192000"/>
              <a:gd name="connsiteY116" fmla="*/ 6361982 h 6858000"/>
              <a:gd name="connsiteX117" fmla="*/ 7168762 w 12192000"/>
              <a:gd name="connsiteY117" fmla="*/ 6437534 h 6858000"/>
              <a:gd name="connsiteX118" fmla="*/ 7584100 w 12192000"/>
              <a:gd name="connsiteY118" fmla="*/ 6712838 h 6858000"/>
              <a:gd name="connsiteX119" fmla="*/ 8025703 w 12192000"/>
              <a:gd name="connsiteY119" fmla="*/ 6352921 h 6858000"/>
              <a:gd name="connsiteX120" fmla="*/ 8027264 w 12192000"/>
              <a:gd name="connsiteY120" fmla="*/ 6337437 h 6858000"/>
              <a:gd name="connsiteX121" fmla="*/ 8064750 w 12192000"/>
              <a:gd name="connsiteY121" fmla="*/ 6357784 h 6858000"/>
              <a:gd name="connsiteX122" fmla="*/ 8175455 w 12192000"/>
              <a:gd name="connsiteY122" fmla="*/ 6380134 h 6858000"/>
              <a:gd name="connsiteX123" fmla="*/ 8334471 w 12192000"/>
              <a:gd name="connsiteY123" fmla="*/ 6331562 h 6858000"/>
              <a:gd name="connsiteX124" fmla="*/ 8347710 w 12192000"/>
              <a:gd name="connsiteY124" fmla="*/ 6320639 h 6858000"/>
              <a:gd name="connsiteX125" fmla="*/ 8350964 w 12192000"/>
              <a:gd name="connsiteY125" fmla="*/ 6352921 h 6858000"/>
              <a:gd name="connsiteX126" fmla="*/ 8792567 w 12192000"/>
              <a:gd name="connsiteY126" fmla="*/ 6712838 h 6858000"/>
              <a:gd name="connsiteX127" fmla="*/ 9207905 w 12192000"/>
              <a:gd name="connsiteY127" fmla="*/ 6437534 h 6858000"/>
              <a:gd name="connsiteX128" fmla="*/ 9218808 w 12192000"/>
              <a:gd name="connsiteY128" fmla="*/ 6402409 h 6858000"/>
              <a:gd name="connsiteX129" fmla="*/ 9263809 w 12192000"/>
              <a:gd name="connsiteY129" fmla="*/ 6439539 h 6858000"/>
              <a:gd name="connsiteX130" fmla="*/ 9455829 w 12192000"/>
              <a:gd name="connsiteY130" fmla="*/ 6498192 h 6858000"/>
              <a:gd name="connsiteX131" fmla="*/ 9772278 w 12192000"/>
              <a:gd name="connsiteY131" fmla="*/ 6288436 h 6858000"/>
              <a:gd name="connsiteX132" fmla="*/ 9783270 w 12192000"/>
              <a:gd name="connsiteY132" fmla="*/ 6253027 h 6858000"/>
              <a:gd name="connsiteX133" fmla="*/ 9812804 w 12192000"/>
              <a:gd name="connsiteY133" fmla="*/ 6296833 h 6858000"/>
              <a:gd name="connsiteX134" fmla="*/ 10013912 w 12192000"/>
              <a:gd name="connsiteY134" fmla="*/ 6380134 h 6858000"/>
              <a:gd name="connsiteX135" fmla="*/ 10172928 w 12192000"/>
              <a:gd name="connsiteY135" fmla="*/ 6331562 h 6858000"/>
              <a:gd name="connsiteX136" fmla="*/ 10177251 w 12192000"/>
              <a:gd name="connsiteY136" fmla="*/ 6327995 h 6858000"/>
              <a:gd name="connsiteX137" fmla="*/ 10179764 w 12192000"/>
              <a:gd name="connsiteY137" fmla="*/ 6352921 h 6858000"/>
              <a:gd name="connsiteX138" fmla="*/ 10621367 w 12192000"/>
              <a:gd name="connsiteY138" fmla="*/ 6712838 h 6858000"/>
              <a:gd name="connsiteX139" fmla="*/ 11036705 w 12192000"/>
              <a:gd name="connsiteY139" fmla="*/ 6437534 h 6858000"/>
              <a:gd name="connsiteX140" fmla="*/ 11057325 w 12192000"/>
              <a:gd name="connsiteY140" fmla="*/ 6371107 h 6858000"/>
              <a:gd name="connsiteX141" fmla="*/ 11079185 w 12192000"/>
              <a:gd name="connsiteY141" fmla="*/ 6397602 h 6858000"/>
              <a:gd name="connsiteX142" fmla="*/ 11322032 w 12192000"/>
              <a:gd name="connsiteY142" fmla="*/ 6498192 h 6858000"/>
              <a:gd name="connsiteX143" fmla="*/ 11665470 w 12192000"/>
              <a:gd name="connsiteY143" fmla="*/ 6154754 h 6858000"/>
              <a:gd name="connsiteX144" fmla="*/ 11564880 w 12192000"/>
              <a:gd name="connsiteY144" fmla="*/ 5911907 h 6858000"/>
              <a:gd name="connsiteX145" fmla="*/ 11557058 w 12192000"/>
              <a:gd name="connsiteY145" fmla="*/ 5905453 h 6858000"/>
              <a:gd name="connsiteX146" fmla="*/ 11571111 w 12192000"/>
              <a:gd name="connsiteY146" fmla="*/ 5897826 h 6858000"/>
              <a:gd name="connsiteX147" fmla="*/ 11722529 w 12192000"/>
              <a:gd name="connsiteY147" fmla="*/ 5613041 h 6858000"/>
              <a:gd name="connsiteX148" fmla="*/ 11663875 w 12192000"/>
              <a:gd name="connsiteY148" fmla="*/ 5421022 h 6858000"/>
              <a:gd name="connsiteX149" fmla="*/ 11658110 w 12192000"/>
              <a:gd name="connsiteY149" fmla="*/ 5414034 h 6858000"/>
              <a:gd name="connsiteX150" fmla="*/ 11664528 w 12192000"/>
              <a:gd name="connsiteY150" fmla="*/ 5412042 h 6858000"/>
              <a:gd name="connsiteX151" fmla="*/ 11939833 w 12192000"/>
              <a:gd name="connsiteY151" fmla="*/ 4996704 h 6858000"/>
              <a:gd name="connsiteX152" fmla="*/ 11579916 w 12192000"/>
              <a:gd name="connsiteY152" fmla="*/ 4555101 h 6858000"/>
              <a:gd name="connsiteX153" fmla="*/ 11561262 w 12192000"/>
              <a:gd name="connsiteY153" fmla="*/ 4553221 h 6858000"/>
              <a:gd name="connsiteX154" fmla="*/ 11591038 w 12192000"/>
              <a:gd name="connsiteY154" fmla="*/ 4509057 h 6858000"/>
              <a:gd name="connsiteX155" fmla="*/ 11613388 w 12192000"/>
              <a:gd name="connsiteY155" fmla="*/ 4398352 h 6858000"/>
              <a:gd name="connsiteX156" fmla="*/ 11487995 w 12192000"/>
              <a:gd name="connsiteY156" fmla="*/ 4162516 h 6858000"/>
              <a:gd name="connsiteX157" fmla="*/ 11485378 w 12192000"/>
              <a:gd name="connsiteY157" fmla="*/ 4161095 h 6858000"/>
              <a:gd name="connsiteX158" fmla="*/ 11532838 w 12192000"/>
              <a:gd name="connsiteY158" fmla="*/ 4146363 h 6858000"/>
              <a:gd name="connsiteX159" fmla="*/ 11742594 w 12192000"/>
              <a:gd name="connsiteY159" fmla="*/ 3829914 h 6858000"/>
              <a:gd name="connsiteX160" fmla="*/ 11642003 w 12192000"/>
              <a:gd name="connsiteY160" fmla="*/ 3587067 h 6858000"/>
              <a:gd name="connsiteX161" fmla="*/ 11615968 w 12192000"/>
              <a:gd name="connsiteY161" fmla="*/ 3565585 h 6858000"/>
              <a:gd name="connsiteX162" fmla="*/ 11670788 w 12192000"/>
              <a:gd name="connsiteY162" fmla="*/ 3548568 h 6858000"/>
              <a:gd name="connsiteX163" fmla="*/ 11946093 w 12192000"/>
              <a:gd name="connsiteY163" fmla="*/ 3133231 h 6858000"/>
              <a:gd name="connsiteX164" fmla="*/ 11670788 w 12192000"/>
              <a:gd name="connsiteY164" fmla="*/ 2717893 h 6858000"/>
              <a:gd name="connsiteX165" fmla="*/ 11601964 w 12192000"/>
              <a:gd name="connsiteY165" fmla="*/ 2696529 h 6858000"/>
              <a:gd name="connsiteX166" fmla="*/ 11646869 w 12192000"/>
              <a:gd name="connsiteY166" fmla="*/ 2659481 h 6858000"/>
              <a:gd name="connsiteX167" fmla="*/ 11750207 w 12192000"/>
              <a:gd name="connsiteY167" fmla="*/ 2410001 h 6858000"/>
              <a:gd name="connsiteX168" fmla="*/ 11594653 w 12192000"/>
              <a:gd name="connsiteY168" fmla="*/ 2117437 h 6858000"/>
              <a:gd name="connsiteX169" fmla="*/ 11549595 w 12192000"/>
              <a:gd name="connsiteY169" fmla="*/ 2092981 h 6858000"/>
              <a:gd name="connsiteX170" fmla="*/ 11599814 w 12192000"/>
              <a:gd name="connsiteY170" fmla="*/ 2077392 h 6858000"/>
              <a:gd name="connsiteX171" fmla="*/ 11847837 w 12192000"/>
              <a:gd name="connsiteY171" fmla="*/ 1703213 h 6858000"/>
              <a:gd name="connsiteX172" fmla="*/ 11728895 w 12192000"/>
              <a:gd name="connsiteY172" fmla="*/ 1416063 h 6858000"/>
              <a:gd name="connsiteX173" fmla="*/ 11678019 w 12192000"/>
              <a:gd name="connsiteY173" fmla="*/ 1374086 h 6858000"/>
              <a:gd name="connsiteX174" fmla="*/ 11742325 w 12192000"/>
              <a:gd name="connsiteY174" fmla="*/ 1321028 h 6858000"/>
              <a:gd name="connsiteX175" fmla="*/ 11891639 w 12192000"/>
              <a:gd name="connsiteY175" fmla="*/ 960552 h 6858000"/>
              <a:gd name="connsiteX176" fmla="*/ 11381850 w 12192000"/>
              <a:gd name="connsiteY176" fmla="*/ 450763 h 6858000"/>
              <a:gd name="connsiteX177" fmla="*/ 11096822 w 12192000"/>
              <a:gd name="connsiteY177" fmla="*/ 537827 h 6858000"/>
              <a:gd name="connsiteX178" fmla="*/ 11029771 w 12192000"/>
              <a:gd name="connsiteY178" fmla="*/ 593149 h 6858000"/>
              <a:gd name="connsiteX179" fmla="*/ 10989770 w 12192000"/>
              <a:gd name="connsiteY179" fmla="*/ 519452 h 6858000"/>
              <a:gd name="connsiteX180" fmla="*/ 10615992 w 12192000"/>
              <a:gd name="connsiteY180" fmla="*/ 320716 h 6858000"/>
              <a:gd name="connsiteX181" fmla="*/ 10174389 w 12192000"/>
              <a:gd name="connsiteY181" fmla="*/ 680633 h 6858000"/>
              <a:gd name="connsiteX182" fmla="*/ 10171876 w 12192000"/>
              <a:gd name="connsiteY182" fmla="*/ 705559 h 6858000"/>
              <a:gd name="connsiteX183" fmla="*/ 10167553 w 12192000"/>
              <a:gd name="connsiteY183" fmla="*/ 701991 h 6858000"/>
              <a:gd name="connsiteX184" fmla="*/ 10008537 w 12192000"/>
              <a:gd name="connsiteY184" fmla="*/ 653419 h 6858000"/>
              <a:gd name="connsiteX185" fmla="*/ 9807429 w 12192000"/>
              <a:gd name="connsiteY185" fmla="*/ 736720 h 6858000"/>
              <a:gd name="connsiteX186" fmla="*/ 9774937 w 12192000"/>
              <a:gd name="connsiteY186" fmla="*/ 784913 h 6858000"/>
              <a:gd name="connsiteX187" fmla="*/ 9766903 w 12192000"/>
              <a:gd name="connsiteY187" fmla="*/ 745118 h 6858000"/>
              <a:gd name="connsiteX188" fmla="*/ 9450454 w 12192000"/>
              <a:gd name="connsiteY188" fmla="*/ 535362 h 6858000"/>
              <a:gd name="connsiteX189" fmla="*/ 9258434 w 12192000"/>
              <a:gd name="connsiteY189" fmla="*/ 594016 h 6858000"/>
              <a:gd name="connsiteX190" fmla="*/ 9213433 w 12192000"/>
              <a:gd name="connsiteY190" fmla="*/ 631145 h 6858000"/>
              <a:gd name="connsiteX191" fmla="*/ 9202530 w 12192000"/>
              <a:gd name="connsiteY191" fmla="*/ 596021 h 6858000"/>
              <a:gd name="connsiteX192" fmla="*/ 8787192 w 12192000"/>
              <a:gd name="connsiteY192" fmla="*/ 320716 h 6858000"/>
              <a:gd name="connsiteX193" fmla="*/ 8345589 w 12192000"/>
              <a:gd name="connsiteY193" fmla="*/ 680633 h 6858000"/>
              <a:gd name="connsiteX194" fmla="*/ 8342335 w 12192000"/>
              <a:gd name="connsiteY194" fmla="*/ 712915 h 6858000"/>
              <a:gd name="connsiteX195" fmla="*/ 8329096 w 12192000"/>
              <a:gd name="connsiteY195" fmla="*/ 701992 h 6858000"/>
              <a:gd name="connsiteX196" fmla="*/ 8170080 w 12192000"/>
              <a:gd name="connsiteY196" fmla="*/ 653420 h 6858000"/>
              <a:gd name="connsiteX197" fmla="*/ 8059375 w 12192000"/>
              <a:gd name="connsiteY197" fmla="*/ 675770 h 6858000"/>
              <a:gd name="connsiteX198" fmla="*/ 8021889 w 12192000"/>
              <a:gd name="connsiteY198" fmla="*/ 696117 h 6858000"/>
              <a:gd name="connsiteX199" fmla="*/ 8020328 w 12192000"/>
              <a:gd name="connsiteY199" fmla="*/ 680633 h 6858000"/>
              <a:gd name="connsiteX200" fmla="*/ 7578725 w 12192000"/>
              <a:gd name="connsiteY200" fmla="*/ 320716 h 6858000"/>
              <a:gd name="connsiteX201" fmla="*/ 7137122 w 12192000"/>
              <a:gd name="connsiteY201" fmla="*/ 680633 h 6858000"/>
              <a:gd name="connsiteX202" fmla="*/ 7133621 w 12192000"/>
              <a:gd name="connsiteY202" fmla="*/ 715366 h 6858000"/>
              <a:gd name="connsiteX203" fmla="*/ 7115193 w 12192000"/>
              <a:gd name="connsiteY203" fmla="*/ 681414 h 6858000"/>
              <a:gd name="connsiteX204" fmla="*/ 6830408 w 12192000"/>
              <a:gd name="connsiteY204" fmla="*/ 529996 h 6858000"/>
              <a:gd name="connsiteX205" fmla="*/ 6513959 w 12192000"/>
              <a:gd name="connsiteY205" fmla="*/ 739752 h 6858000"/>
              <a:gd name="connsiteX206" fmla="*/ 6499681 w 12192000"/>
              <a:gd name="connsiteY206" fmla="*/ 810476 h 6858000"/>
              <a:gd name="connsiteX207" fmla="*/ 6446336 w 12192000"/>
              <a:gd name="connsiteY207" fmla="*/ 731355 h 6858000"/>
              <a:gd name="connsiteX208" fmla="*/ 6245228 w 12192000"/>
              <a:gd name="connsiteY208" fmla="*/ 648054 h 6858000"/>
              <a:gd name="connsiteX209" fmla="*/ 6044122 w 12192000"/>
              <a:gd name="connsiteY209" fmla="*/ 731355 h 6858000"/>
              <a:gd name="connsiteX210" fmla="*/ 5999652 w 12192000"/>
              <a:gd name="connsiteY210" fmla="*/ 797312 h 6858000"/>
              <a:gd name="connsiteX211" fmla="*/ 5988032 w 12192000"/>
              <a:gd name="connsiteY211" fmla="*/ 739754 h 6858000"/>
              <a:gd name="connsiteX212" fmla="*/ 5671584 w 12192000"/>
              <a:gd name="connsiteY212" fmla="*/ 529998 h 6858000"/>
              <a:gd name="connsiteX213" fmla="*/ 5386798 w 12192000"/>
              <a:gd name="connsiteY213" fmla="*/ 681416 h 6858000"/>
              <a:gd name="connsiteX214" fmla="*/ 5375842 w 12192000"/>
              <a:gd name="connsiteY214" fmla="*/ 701603 h 6858000"/>
              <a:gd name="connsiteX215" fmla="*/ 5373187 w 12192000"/>
              <a:gd name="connsiteY215" fmla="*/ 675268 h 6858000"/>
              <a:gd name="connsiteX216" fmla="*/ 4931584 w 12192000"/>
              <a:gd name="connsiteY216" fmla="*/ 315351 h 6858000"/>
              <a:gd name="connsiteX217" fmla="*/ 0 w 12192000"/>
              <a:gd name="connsiteY217" fmla="*/ 0 h 6858000"/>
              <a:gd name="connsiteX218" fmla="*/ 12192000 w 12192000"/>
              <a:gd name="connsiteY218" fmla="*/ 0 h 6858000"/>
              <a:gd name="connsiteX219" fmla="*/ 12192000 w 12192000"/>
              <a:gd name="connsiteY219" fmla="*/ 6858000 h 6858000"/>
              <a:gd name="connsiteX220" fmla="*/ 0 w 12192000"/>
              <a:gd name="connsiteY2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12192000" h="6858000">
                <a:moveTo>
                  <a:pt x="11001099" y="6021022"/>
                </a:moveTo>
                <a:lnTo>
                  <a:pt x="11005614" y="6021022"/>
                </a:lnTo>
                <a:lnTo>
                  <a:pt x="11005583" y="6021073"/>
                </a:lnTo>
                <a:lnTo>
                  <a:pt x="11003962" y="6026296"/>
                </a:lnTo>
                <a:close/>
                <a:moveTo>
                  <a:pt x="7189494" y="6021022"/>
                </a:moveTo>
                <a:lnTo>
                  <a:pt x="7204368" y="6021022"/>
                </a:lnTo>
                <a:lnTo>
                  <a:pt x="7194914" y="6038439"/>
                </a:lnTo>
                <a:lnTo>
                  <a:pt x="7189523" y="6021071"/>
                </a:lnTo>
                <a:close/>
                <a:moveTo>
                  <a:pt x="2736901" y="6021022"/>
                </a:moveTo>
                <a:lnTo>
                  <a:pt x="2789066" y="6021022"/>
                </a:lnTo>
                <a:lnTo>
                  <a:pt x="2755889" y="6082146"/>
                </a:lnTo>
                <a:lnTo>
                  <a:pt x="2736930" y="6021071"/>
                </a:lnTo>
                <a:close/>
                <a:moveTo>
                  <a:pt x="4931584" y="315351"/>
                </a:moveTo>
                <a:cubicBezTo>
                  <a:pt x="4775991" y="315351"/>
                  <a:pt x="4638811" y="394184"/>
                  <a:pt x="4557806" y="514087"/>
                </a:cubicBezTo>
                <a:lnTo>
                  <a:pt x="4520534" y="582756"/>
                </a:lnTo>
                <a:lnTo>
                  <a:pt x="4483263" y="514089"/>
                </a:lnTo>
                <a:cubicBezTo>
                  <a:pt x="4402258" y="394185"/>
                  <a:pt x="4265077" y="315352"/>
                  <a:pt x="4109490" y="315352"/>
                </a:cubicBezTo>
                <a:cubicBezTo>
                  <a:pt x="3891661" y="315352"/>
                  <a:pt x="3709919" y="469865"/>
                  <a:pt x="3667888" y="675269"/>
                </a:cubicBezTo>
                <a:lnTo>
                  <a:pt x="3665374" y="700194"/>
                </a:lnTo>
                <a:lnTo>
                  <a:pt x="3661051" y="696628"/>
                </a:lnTo>
                <a:cubicBezTo>
                  <a:pt x="3615659" y="665961"/>
                  <a:pt x="3560939" y="648055"/>
                  <a:pt x="3502035" y="648055"/>
                </a:cubicBezTo>
                <a:cubicBezTo>
                  <a:pt x="3423497" y="648055"/>
                  <a:pt x="3352395" y="679888"/>
                  <a:pt x="3300927" y="731356"/>
                </a:cubicBezTo>
                <a:lnTo>
                  <a:pt x="3268435" y="779549"/>
                </a:lnTo>
                <a:lnTo>
                  <a:pt x="3260400" y="739754"/>
                </a:lnTo>
                <a:cubicBezTo>
                  <a:pt x="3208264" y="616489"/>
                  <a:pt x="3086210" y="529998"/>
                  <a:pt x="2943953" y="529998"/>
                </a:cubicBezTo>
                <a:cubicBezTo>
                  <a:pt x="2872823" y="529998"/>
                  <a:pt x="2806747" y="551621"/>
                  <a:pt x="2751933" y="588652"/>
                </a:cubicBezTo>
                <a:lnTo>
                  <a:pt x="2706932" y="625781"/>
                </a:lnTo>
                <a:lnTo>
                  <a:pt x="2696029" y="590657"/>
                </a:lnTo>
                <a:cubicBezTo>
                  <a:pt x="2627598" y="428872"/>
                  <a:pt x="2467402" y="315352"/>
                  <a:pt x="2280692" y="315352"/>
                </a:cubicBezTo>
                <a:cubicBezTo>
                  <a:pt x="2062860" y="315352"/>
                  <a:pt x="1881118" y="469865"/>
                  <a:pt x="1839087" y="675269"/>
                </a:cubicBezTo>
                <a:lnTo>
                  <a:pt x="1835832" y="707551"/>
                </a:lnTo>
                <a:lnTo>
                  <a:pt x="1822594" y="696628"/>
                </a:lnTo>
                <a:cubicBezTo>
                  <a:pt x="1777202" y="665962"/>
                  <a:pt x="1722481" y="648056"/>
                  <a:pt x="1663578" y="648056"/>
                </a:cubicBezTo>
                <a:cubicBezTo>
                  <a:pt x="1604675" y="648056"/>
                  <a:pt x="1549954" y="665962"/>
                  <a:pt x="1504562" y="696628"/>
                </a:cubicBezTo>
                <a:lnTo>
                  <a:pt x="1471972" y="723518"/>
                </a:lnTo>
                <a:lnTo>
                  <a:pt x="1468198" y="686084"/>
                </a:lnTo>
                <a:cubicBezTo>
                  <a:pt x="1426166" y="480680"/>
                  <a:pt x="1244424" y="326167"/>
                  <a:pt x="1026595" y="326167"/>
                </a:cubicBezTo>
                <a:cubicBezTo>
                  <a:pt x="777647" y="326167"/>
                  <a:pt x="575834" y="527980"/>
                  <a:pt x="575834" y="776928"/>
                </a:cubicBezTo>
                <a:cubicBezTo>
                  <a:pt x="575834" y="839165"/>
                  <a:pt x="588447" y="898456"/>
                  <a:pt x="611257" y="952384"/>
                </a:cubicBezTo>
                <a:lnTo>
                  <a:pt x="632875" y="992212"/>
                </a:lnTo>
                <a:lnTo>
                  <a:pt x="610983" y="1010275"/>
                </a:lnTo>
                <a:cubicBezTo>
                  <a:pt x="548833" y="1072425"/>
                  <a:pt x="510392" y="1158285"/>
                  <a:pt x="510392" y="1253123"/>
                </a:cubicBezTo>
                <a:cubicBezTo>
                  <a:pt x="510392" y="1300542"/>
                  <a:pt x="520002" y="1345716"/>
                  <a:pt x="537381" y="1386805"/>
                </a:cubicBezTo>
                <a:lnTo>
                  <a:pt x="555966" y="1421045"/>
                </a:lnTo>
                <a:lnTo>
                  <a:pt x="531612" y="1428604"/>
                </a:lnTo>
                <a:cubicBezTo>
                  <a:pt x="369827" y="1497034"/>
                  <a:pt x="256307" y="1657231"/>
                  <a:pt x="256307" y="1843942"/>
                </a:cubicBezTo>
                <a:cubicBezTo>
                  <a:pt x="256307" y="2030653"/>
                  <a:pt x="369827" y="2190851"/>
                  <a:pt x="531612" y="2259280"/>
                </a:cubicBezTo>
                <a:lnTo>
                  <a:pt x="568653" y="2270779"/>
                </a:lnTo>
                <a:lnTo>
                  <a:pt x="552870" y="2289908"/>
                </a:lnTo>
                <a:cubicBezTo>
                  <a:pt x="515840" y="2344721"/>
                  <a:pt x="494217" y="2410799"/>
                  <a:pt x="494217" y="2481927"/>
                </a:cubicBezTo>
                <a:cubicBezTo>
                  <a:pt x="494217" y="2576766"/>
                  <a:pt x="532657" y="2662624"/>
                  <a:pt x="594807" y="2724775"/>
                </a:cubicBezTo>
                <a:lnTo>
                  <a:pt x="624996" y="2749683"/>
                </a:lnTo>
                <a:lnTo>
                  <a:pt x="554875" y="2771449"/>
                </a:lnTo>
                <a:cubicBezTo>
                  <a:pt x="393090" y="2839878"/>
                  <a:pt x="279571" y="3000075"/>
                  <a:pt x="279571" y="3186787"/>
                </a:cubicBezTo>
                <a:cubicBezTo>
                  <a:pt x="279571" y="3404616"/>
                  <a:pt x="434084" y="3586357"/>
                  <a:pt x="639488" y="3628389"/>
                </a:cubicBezTo>
                <a:lnTo>
                  <a:pt x="668059" y="3631269"/>
                </a:lnTo>
                <a:lnTo>
                  <a:pt x="611363" y="3715361"/>
                </a:lnTo>
                <a:cubicBezTo>
                  <a:pt x="596971" y="3749387"/>
                  <a:pt x="589012" y="3786797"/>
                  <a:pt x="589012" y="3826066"/>
                </a:cubicBezTo>
                <a:cubicBezTo>
                  <a:pt x="589012" y="3865335"/>
                  <a:pt x="596971" y="3902745"/>
                  <a:pt x="611363" y="3936771"/>
                </a:cubicBezTo>
                <a:lnTo>
                  <a:pt x="659970" y="4008865"/>
                </a:lnTo>
                <a:lnTo>
                  <a:pt x="626608" y="4012228"/>
                </a:lnTo>
                <a:cubicBezTo>
                  <a:pt x="421204" y="4054260"/>
                  <a:pt x="266691" y="4236002"/>
                  <a:pt x="266691" y="4453831"/>
                </a:cubicBezTo>
                <a:cubicBezTo>
                  <a:pt x="266691" y="4640542"/>
                  <a:pt x="380211" y="4800740"/>
                  <a:pt x="541996" y="4869169"/>
                </a:cubicBezTo>
                <a:lnTo>
                  <a:pt x="546297" y="4870504"/>
                </a:lnTo>
                <a:lnTo>
                  <a:pt x="539991" y="4878149"/>
                </a:lnTo>
                <a:cubicBezTo>
                  <a:pt x="502960" y="4932962"/>
                  <a:pt x="481337" y="4999040"/>
                  <a:pt x="481337" y="5070168"/>
                </a:cubicBezTo>
                <a:cubicBezTo>
                  <a:pt x="481337" y="5188716"/>
                  <a:pt x="541400" y="5293234"/>
                  <a:pt x="632755" y="5354953"/>
                </a:cubicBezTo>
                <a:lnTo>
                  <a:pt x="651899" y="5365343"/>
                </a:lnTo>
                <a:lnTo>
                  <a:pt x="632934" y="5375637"/>
                </a:lnTo>
                <a:cubicBezTo>
                  <a:pt x="541609" y="5437335"/>
                  <a:pt x="481566" y="5541819"/>
                  <a:pt x="481566" y="5660326"/>
                </a:cubicBezTo>
                <a:cubicBezTo>
                  <a:pt x="481566" y="5707729"/>
                  <a:pt x="491173" y="5752888"/>
                  <a:pt x="508546" y="5793963"/>
                </a:cubicBezTo>
                <a:lnTo>
                  <a:pt x="521727" y="5818248"/>
                </a:lnTo>
                <a:lnTo>
                  <a:pt x="472615" y="5858769"/>
                </a:lnTo>
                <a:cubicBezTo>
                  <a:pt x="391043" y="5940341"/>
                  <a:pt x="340590" y="6053031"/>
                  <a:pt x="340590" y="6177505"/>
                </a:cubicBezTo>
                <a:cubicBezTo>
                  <a:pt x="340590" y="6426453"/>
                  <a:pt x="542403" y="6628266"/>
                  <a:pt x="791350" y="6628266"/>
                </a:cubicBezTo>
                <a:cubicBezTo>
                  <a:pt x="915824" y="6628266"/>
                  <a:pt x="1028515" y="6577813"/>
                  <a:pt x="1110087" y="6496241"/>
                </a:cubicBezTo>
                <a:lnTo>
                  <a:pt x="1147087" y="6451396"/>
                </a:lnTo>
                <a:lnTo>
                  <a:pt x="1151164" y="6453608"/>
                </a:lnTo>
                <a:cubicBezTo>
                  <a:pt x="1192238" y="6470981"/>
                  <a:pt x="1237397" y="6480588"/>
                  <a:pt x="1284800" y="6480588"/>
                </a:cubicBezTo>
                <a:cubicBezTo>
                  <a:pt x="1427009" y="6480588"/>
                  <a:pt x="1549024" y="6394126"/>
                  <a:pt x="1601143" y="6270902"/>
                </a:cubicBezTo>
                <a:lnTo>
                  <a:pt x="1606051" y="6255091"/>
                </a:lnTo>
                <a:lnTo>
                  <a:pt x="1634194" y="6296832"/>
                </a:lnTo>
                <a:cubicBezTo>
                  <a:pt x="1685661" y="6348300"/>
                  <a:pt x="1756764" y="6380133"/>
                  <a:pt x="1835301" y="6380133"/>
                </a:cubicBezTo>
                <a:cubicBezTo>
                  <a:pt x="1913839" y="6380133"/>
                  <a:pt x="1984941" y="6348300"/>
                  <a:pt x="2036409" y="6296832"/>
                </a:cubicBezTo>
                <a:lnTo>
                  <a:pt x="2084498" y="6225506"/>
                </a:lnTo>
                <a:lnTo>
                  <a:pt x="2104033" y="6288435"/>
                </a:lnTo>
                <a:cubicBezTo>
                  <a:pt x="2156170" y="6411700"/>
                  <a:pt x="2278224" y="6498191"/>
                  <a:pt x="2420482" y="6498191"/>
                </a:cubicBezTo>
                <a:cubicBezTo>
                  <a:pt x="2539030" y="6498191"/>
                  <a:pt x="2643548" y="6438128"/>
                  <a:pt x="2705266" y="6346773"/>
                </a:cubicBezTo>
                <a:lnTo>
                  <a:pt x="2723239" y="6313662"/>
                </a:lnTo>
                <a:lnTo>
                  <a:pt x="2727195" y="6352920"/>
                </a:lnTo>
                <a:cubicBezTo>
                  <a:pt x="2769228" y="6558324"/>
                  <a:pt x="2950970" y="6712837"/>
                  <a:pt x="3168798" y="6712837"/>
                </a:cubicBezTo>
                <a:cubicBezTo>
                  <a:pt x="3386628" y="6712837"/>
                  <a:pt x="3568369" y="6558324"/>
                  <a:pt x="3610401" y="6352920"/>
                </a:cubicBezTo>
                <a:lnTo>
                  <a:pt x="3611962" y="6337436"/>
                </a:lnTo>
                <a:lnTo>
                  <a:pt x="3649449" y="6357783"/>
                </a:lnTo>
                <a:cubicBezTo>
                  <a:pt x="3683475" y="6372175"/>
                  <a:pt x="3720884" y="6380133"/>
                  <a:pt x="3760153" y="6380133"/>
                </a:cubicBezTo>
                <a:cubicBezTo>
                  <a:pt x="3819057" y="6380133"/>
                  <a:pt x="3873777" y="6362227"/>
                  <a:pt x="3919169" y="6331561"/>
                </a:cubicBezTo>
                <a:lnTo>
                  <a:pt x="3932408" y="6320638"/>
                </a:lnTo>
                <a:lnTo>
                  <a:pt x="3935662" y="6352920"/>
                </a:lnTo>
                <a:cubicBezTo>
                  <a:pt x="3977694" y="6558324"/>
                  <a:pt x="4159436" y="6712837"/>
                  <a:pt x="4377263" y="6712837"/>
                </a:cubicBezTo>
                <a:cubicBezTo>
                  <a:pt x="4563972" y="6712837"/>
                  <a:pt x="4724170" y="6599317"/>
                  <a:pt x="4792601" y="6437533"/>
                </a:cubicBezTo>
                <a:lnTo>
                  <a:pt x="4803504" y="6402408"/>
                </a:lnTo>
                <a:lnTo>
                  <a:pt x="4848504" y="6439538"/>
                </a:lnTo>
                <a:cubicBezTo>
                  <a:pt x="4903317" y="6476568"/>
                  <a:pt x="4969396" y="6498191"/>
                  <a:pt x="5040525" y="6498191"/>
                </a:cubicBezTo>
                <a:cubicBezTo>
                  <a:pt x="5182780" y="6498191"/>
                  <a:pt x="5304837" y="6411700"/>
                  <a:pt x="5356975" y="6288435"/>
                </a:cubicBezTo>
                <a:lnTo>
                  <a:pt x="5367965" y="6253026"/>
                </a:lnTo>
                <a:lnTo>
                  <a:pt x="5397499" y="6296832"/>
                </a:lnTo>
                <a:cubicBezTo>
                  <a:pt x="5448967" y="6348300"/>
                  <a:pt x="5520070" y="6380133"/>
                  <a:pt x="5598606" y="6380133"/>
                </a:cubicBezTo>
                <a:cubicBezTo>
                  <a:pt x="5657510" y="6380133"/>
                  <a:pt x="5712230" y="6362227"/>
                  <a:pt x="5757622" y="6331561"/>
                </a:cubicBezTo>
                <a:lnTo>
                  <a:pt x="5761945" y="6327994"/>
                </a:lnTo>
                <a:lnTo>
                  <a:pt x="5764459" y="6352920"/>
                </a:lnTo>
                <a:cubicBezTo>
                  <a:pt x="5806491" y="6558324"/>
                  <a:pt x="5988233" y="6712837"/>
                  <a:pt x="6206061" y="6712837"/>
                </a:cubicBezTo>
                <a:cubicBezTo>
                  <a:pt x="6392772" y="6712837"/>
                  <a:pt x="6552970" y="6599317"/>
                  <a:pt x="6621399" y="6437533"/>
                </a:cubicBezTo>
                <a:lnTo>
                  <a:pt x="6633067" y="6399944"/>
                </a:lnTo>
                <a:lnTo>
                  <a:pt x="6681055" y="6439538"/>
                </a:lnTo>
                <a:cubicBezTo>
                  <a:pt x="6735868" y="6476568"/>
                  <a:pt x="6801946" y="6498191"/>
                  <a:pt x="6873074" y="6498191"/>
                </a:cubicBezTo>
                <a:cubicBezTo>
                  <a:pt x="6967912" y="6498191"/>
                  <a:pt x="7053772" y="6459751"/>
                  <a:pt x="7115922" y="6397601"/>
                </a:cubicBezTo>
                <a:lnTo>
                  <a:pt x="7145310" y="6361982"/>
                </a:lnTo>
                <a:lnTo>
                  <a:pt x="7168762" y="6437534"/>
                </a:lnTo>
                <a:cubicBezTo>
                  <a:pt x="7237192" y="6599318"/>
                  <a:pt x="7397389" y="6712838"/>
                  <a:pt x="7584100" y="6712838"/>
                </a:cubicBezTo>
                <a:cubicBezTo>
                  <a:pt x="7801930" y="6712838"/>
                  <a:pt x="7983672" y="6558325"/>
                  <a:pt x="8025703" y="6352921"/>
                </a:cubicBezTo>
                <a:lnTo>
                  <a:pt x="8027264" y="6337437"/>
                </a:lnTo>
                <a:lnTo>
                  <a:pt x="8064750" y="6357784"/>
                </a:lnTo>
                <a:cubicBezTo>
                  <a:pt x="8098777" y="6372176"/>
                  <a:pt x="8136187" y="6380134"/>
                  <a:pt x="8175455" y="6380134"/>
                </a:cubicBezTo>
                <a:cubicBezTo>
                  <a:pt x="8234358" y="6380134"/>
                  <a:pt x="8289079" y="6362228"/>
                  <a:pt x="8334471" y="6331562"/>
                </a:cubicBezTo>
                <a:lnTo>
                  <a:pt x="8347710" y="6320639"/>
                </a:lnTo>
                <a:lnTo>
                  <a:pt x="8350964" y="6352921"/>
                </a:lnTo>
                <a:cubicBezTo>
                  <a:pt x="8392996" y="6558325"/>
                  <a:pt x="8574738" y="6712838"/>
                  <a:pt x="8792567" y="6712838"/>
                </a:cubicBezTo>
                <a:cubicBezTo>
                  <a:pt x="8979278" y="6712838"/>
                  <a:pt x="9139476" y="6599318"/>
                  <a:pt x="9207905" y="6437534"/>
                </a:cubicBezTo>
                <a:lnTo>
                  <a:pt x="9218808" y="6402409"/>
                </a:lnTo>
                <a:lnTo>
                  <a:pt x="9263809" y="6439539"/>
                </a:lnTo>
                <a:cubicBezTo>
                  <a:pt x="9318622" y="6476569"/>
                  <a:pt x="9384701" y="6498192"/>
                  <a:pt x="9455829" y="6498192"/>
                </a:cubicBezTo>
                <a:cubicBezTo>
                  <a:pt x="9598086" y="6498192"/>
                  <a:pt x="9720141" y="6411701"/>
                  <a:pt x="9772278" y="6288436"/>
                </a:cubicBezTo>
                <a:lnTo>
                  <a:pt x="9783270" y="6253027"/>
                </a:lnTo>
                <a:lnTo>
                  <a:pt x="9812804" y="6296833"/>
                </a:lnTo>
                <a:cubicBezTo>
                  <a:pt x="9864272" y="6348301"/>
                  <a:pt x="9935375" y="6380134"/>
                  <a:pt x="10013912" y="6380134"/>
                </a:cubicBezTo>
                <a:cubicBezTo>
                  <a:pt x="10072815" y="6380134"/>
                  <a:pt x="10127536" y="6362228"/>
                  <a:pt x="10172928" y="6331562"/>
                </a:cubicBezTo>
                <a:lnTo>
                  <a:pt x="10177251" y="6327995"/>
                </a:lnTo>
                <a:lnTo>
                  <a:pt x="10179764" y="6352921"/>
                </a:lnTo>
                <a:cubicBezTo>
                  <a:pt x="10221796" y="6558325"/>
                  <a:pt x="10403538" y="6712838"/>
                  <a:pt x="10621367" y="6712838"/>
                </a:cubicBezTo>
                <a:cubicBezTo>
                  <a:pt x="10808078" y="6712838"/>
                  <a:pt x="10968276" y="6599318"/>
                  <a:pt x="11036705" y="6437534"/>
                </a:cubicBezTo>
                <a:lnTo>
                  <a:pt x="11057325" y="6371107"/>
                </a:lnTo>
                <a:lnTo>
                  <a:pt x="11079185" y="6397602"/>
                </a:lnTo>
                <a:cubicBezTo>
                  <a:pt x="11141335" y="6459752"/>
                  <a:pt x="11227194" y="6498192"/>
                  <a:pt x="11322032" y="6498192"/>
                </a:cubicBezTo>
                <a:cubicBezTo>
                  <a:pt x="11511708" y="6498192"/>
                  <a:pt x="11665470" y="6344430"/>
                  <a:pt x="11665470" y="6154754"/>
                </a:cubicBezTo>
                <a:cubicBezTo>
                  <a:pt x="11665470" y="6059916"/>
                  <a:pt x="11627030" y="5974057"/>
                  <a:pt x="11564880" y="5911907"/>
                </a:cubicBezTo>
                <a:lnTo>
                  <a:pt x="11557058" y="5905453"/>
                </a:lnTo>
                <a:lnTo>
                  <a:pt x="11571111" y="5897826"/>
                </a:lnTo>
                <a:cubicBezTo>
                  <a:pt x="11662466" y="5836107"/>
                  <a:pt x="11722529" y="5731589"/>
                  <a:pt x="11722529" y="5613041"/>
                </a:cubicBezTo>
                <a:cubicBezTo>
                  <a:pt x="11722529" y="5541913"/>
                  <a:pt x="11700906" y="5475835"/>
                  <a:pt x="11663875" y="5421022"/>
                </a:cubicBezTo>
                <a:lnTo>
                  <a:pt x="11658110" y="5414034"/>
                </a:lnTo>
                <a:lnTo>
                  <a:pt x="11664528" y="5412042"/>
                </a:lnTo>
                <a:cubicBezTo>
                  <a:pt x="11826313" y="5343613"/>
                  <a:pt x="11939833" y="5183415"/>
                  <a:pt x="11939833" y="4996704"/>
                </a:cubicBezTo>
                <a:cubicBezTo>
                  <a:pt x="11939833" y="4778875"/>
                  <a:pt x="11785320" y="4597133"/>
                  <a:pt x="11579916" y="4555101"/>
                </a:cubicBezTo>
                <a:lnTo>
                  <a:pt x="11561262" y="4553221"/>
                </a:lnTo>
                <a:lnTo>
                  <a:pt x="11591038" y="4509057"/>
                </a:lnTo>
                <a:cubicBezTo>
                  <a:pt x="11605430" y="4475031"/>
                  <a:pt x="11613388" y="4437621"/>
                  <a:pt x="11613388" y="4398352"/>
                </a:cubicBezTo>
                <a:cubicBezTo>
                  <a:pt x="11613388" y="4300180"/>
                  <a:pt x="11563648" y="4213626"/>
                  <a:pt x="11487995" y="4162516"/>
                </a:cubicBezTo>
                <a:lnTo>
                  <a:pt x="11485378" y="4161095"/>
                </a:lnTo>
                <a:lnTo>
                  <a:pt x="11532838" y="4146363"/>
                </a:lnTo>
                <a:cubicBezTo>
                  <a:pt x="11656103" y="4094226"/>
                  <a:pt x="11742594" y="3972171"/>
                  <a:pt x="11742594" y="3829914"/>
                </a:cubicBezTo>
                <a:cubicBezTo>
                  <a:pt x="11742594" y="3735076"/>
                  <a:pt x="11704153" y="3649217"/>
                  <a:pt x="11642003" y="3587067"/>
                </a:cubicBezTo>
                <a:lnTo>
                  <a:pt x="11615968" y="3565585"/>
                </a:lnTo>
                <a:lnTo>
                  <a:pt x="11670788" y="3548568"/>
                </a:lnTo>
                <a:cubicBezTo>
                  <a:pt x="11832573" y="3480139"/>
                  <a:pt x="11946093" y="3319941"/>
                  <a:pt x="11946093" y="3133231"/>
                </a:cubicBezTo>
                <a:cubicBezTo>
                  <a:pt x="11946093" y="2946520"/>
                  <a:pt x="11832573" y="2786322"/>
                  <a:pt x="11670788" y="2717893"/>
                </a:cubicBezTo>
                <a:lnTo>
                  <a:pt x="11601964" y="2696529"/>
                </a:lnTo>
                <a:lnTo>
                  <a:pt x="11646869" y="2659481"/>
                </a:lnTo>
                <a:cubicBezTo>
                  <a:pt x="11710716" y="2595632"/>
                  <a:pt x="11750207" y="2507428"/>
                  <a:pt x="11750207" y="2410001"/>
                </a:cubicBezTo>
                <a:cubicBezTo>
                  <a:pt x="11750207" y="2288215"/>
                  <a:pt x="11688503" y="2180841"/>
                  <a:pt x="11594653" y="2117437"/>
                </a:cubicBezTo>
                <a:lnTo>
                  <a:pt x="11549595" y="2092981"/>
                </a:lnTo>
                <a:lnTo>
                  <a:pt x="11599814" y="2077392"/>
                </a:lnTo>
                <a:cubicBezTo>
                  <a:pt x="11745567" y="2015744"/>
                  <a:pt x="11847837" y="1871422"/>
                  <a:pt x="11847837" y="1703213"/>
                </a:cubicBezTo>
                <a:cubicBezTo>
                  <a:pt x="11847837" y="1591074"/>
                  <a:pt x="11802384" y="1489551"/>
                  <a:pt x="11728895" y="1416063"/>
                </a:cubicBezTo>
                <a:lnTo>
                  <a:pt x="11678019" y="1374086"/>
                </a:lnTo>
                <a:lnTo>
                  <a:pt x="11742325" y="1321028"/>
                </a:lnTo>
                <a:cubicBezTo>
                  <a:pt x="11834579" y="1228774"/>
                  <a:pt x="11891639" y="1101327"/>
                  <a:pt x="11891639" y="960552"/>
                </a:cubicBezTo>
                <a:cubicBezTo>
                  <a:pt x="11891639" y="679003"/>
                  <a:pt x="11663399" y="450763"/>
                  <a:pt x="11381850" y="450763"/>
                </a:cubicBezTo>
                <a:cubicBezTo>
                  <a:pt x="11276269" y="450763"/>
                  <a:pt x="11178185" y="482859"/>
                  <a:pt x="11096822" y="537827"/>
                </a:cubicBezTo>
                <a:lnTo>
                  <a:pt x="11029771" y="593149"/>
                </a:lnTo>
                <a:lnTo>
                  <a:pt x="10989770" y="519452"/>
                </a:lnTo>
                <a:cubicBezTo>
                  <a:pt x="10908765" y="399549"/>
                  <a:pt x="10771584" y="320716"/>
                  <a:pt x="10615992" y="320716"/>
                </a:cubicBezTo>
                <a:cubicBezTo>
                  <a:pt x="10398162" y="320716"/>
                  <a:pt x="10216421" y="475229"/>
                  <a:pt x="10174389" y="680633"/>
                </a:cubicBezTo>
                <a:lnTo>
                  <a:pt x="10171876" y="705559"/>
                </a:lnTo>
                <a:lnTo>
                  <a:pt x="10167553" y="701991"/>
                </a:lnTo>
                <a:cubicBezTo>
                  <a:pt x="10122161" y="671325"/>
                  <a:pt x="10067440" y="653419"/>
                  <a:pt x="10008537" y="653419"/>
                </a:cubicBezTo>
                <a:cubicBezTo>
                  <a:pt x="9929999" y="653419"/>
                  <a:pt x="9858897" y="685252"/>
                  <a:pt x="9807429" y="736720"/>
                </a:cubicBezTo>
                <a:lnTo>
                  <a:pt x="9774937" y="784913"/>
                </a:lnTo>
                <a:lnTo>
                  <a:pt x="9766903" y="745118"/>
                </a:lnTo>
                <a:cubicBezTo>
                  <a:pt x="9714766" y="621853"/>
                  <a:pt x="9592711" y="535362"/>
                  <a:pt x="9450454" y="535362"/>
                </a:cubicBezTo>
                <a:cubicBezTo>
                  <a:pt x="9379326" y="535362"/>
                  <a:pt x="9313247" y="556985"/>
                  <a:pt x="9258434" y="594016"/>
                </a:cubicBezTo>
                <a:lnTo>
                  <a:pt x="9213433" y="631145"/>
                </a:lnTo>
                <a:lnTo>
                  <a:pt x="9202530" y="596021"/>
                </a:lnTo>
                <a:cubicBezTo>
                  <a:pt x="9134101" y="434236"/>
                  <a:pt x="8973903" y="320716"/>
                  <a:pt x="8787192" y="320716"/>
                </a:cubicBezTo>
                <a:cubicBezTo>
                  <a:pt x="8569362" y="320716"/>
                  <a:pt x="8387621" y="475229"/>
                  <a:pt x="8345589" y="680633"/>
                </a:cubicBezTo>
                <a:lnTo>
                  <a:pt x="8342335" y="712915"/>
                </a:lnTo>
                <a:lnTo>
                  <a:pt x="8329096" y="701992"/>
                </a:lnTo>
                <a:cubicBezTo>
                  <a:pt x="8283704" y="671326"/>
                  <a:pt x="8228983" y="653420"/>
                  <a:pt x="8170080" y="653420"/>
                </a:cubicBezTo>
                <a:cubicBezTo>
                  <a:pt x="8130812" y="653420"/>
                  <a:pt x="8093402" y="661378"/>
                  <a:pt x="8059375" y="675770"/>
                </a:cubicBezTo>
                <a:lnTo>
                  <a:pt x="8021889" y="696117"/>
                </a:lnTo>
                <a:lnTo>
                  <a:pt x="8020328" y="680633"/>
                </a:lnTo>
                <a:cubicBezTo>
                  <a:pt x="7978297" y="475229"/>
                  <a:pt x="7796555" y="320716"/>
                  <a:pt x="7578725" y="320716"/>
                </a:cubicBezTo>
                <a:cubicBezTo>
                  <a:pt x="7360896" y="320716"/>
                  <a:pt x="7179154" y="475229"/>
                  <a:pt x="7137122" y="680633"/>
                </a:cubicBezTo>
                <a:lnTo>
                  <a:pt x="7133621" y="715366"/>
                </a:lnTo>
                <a:lnTo>
                  <a:pt x="7115193" y="681414"/>
                </a:lnTo>
                <a:cubicBezTo>
                  <a:pt x="7053474" y="590059"/>
                  <a:pt x="6948956" y="529996"/>
                  <a:pt x="6830408" y="529996"/>
                </a:cubicBezTo>
                <a:cubicBezTo>
                  <a:pt x="6688151" y="529996"/>
                  <a:pt x="6566096" y="616487"/>
                  <a:pt x="6513959" y="739752"/>
                </a:cubicBezTo>
                <a:lnTo>
                  <a:pt x="6499681" y="810476"/>
                </a:lnTo>
                <a:lnTo>
                  <a:pt x="6446336" y="731355"/>
                </a:lnTo>
                <a:cubicBezTo>
                  <a:pt x="6394868" y="679887"/>
                  <a:pt x="6323766" y="648054"/>
                  <a:pt x="6245228" y="648054"/>
                </a:cubicBezTo>
                <a:cubicBezTo>
                  <a:pt x="6166691" y="648054"/>
                  <a:pt x="6095589" y="679887"/>
                  <a:pt x="6044122" y="731355"/>
                </a:cubicBezTo>
                <a:lnTo>
                  <a:pt x="5999652" y="797312"/>
                </a:lnTo>
                <a:lnTo>
                  <a:pt x="5988032" y="739754"/>
                </a:lnTo>
                <a:cubicBezTo>
                  <a:pt x="5935895" y="616489"/>
                  <a:pt x="5813841" y="529998"/>
                  <a:pt x="5671584" y="529998"/>
                </a:cubicBezTo>
                <a:cubicBezTo>
                  <a:pt x="5553036" y="529998"/>
                  <a:pt x="5448517" y="590061"/>
                  <a:pt x="5386798" y="681416"/>
                </a:cubicBezTo>
                <a:lnTo>
                  <a:pt x="5375842" y="701603"/>
                </a:lnTo>
                <a:lnTo>
                  <a:pt x="5373187" y="675268"/>
                </a:lnTo>
                <a:cubicBezTo>
                  <a:pt x="5331156" y="469864"/>
                  <a:pt x="5149413" y="315351"/>
                  <a:pt x="4931584" y="315351"/>
                </a:cubicBezTo>
                <a:close/>
                <a:moveTo>
                  <a:pt x="0" y="0"/>
                </a:moveTo>
                <a:lnTo>
                  <a:pt x="12192000" y="0"/>
                </a:lnTo>
                <a:lnTo>
                  <a:pt x="12192000" y="6858000"/>
                </a:lnTo>
                <a:lnTo>
                  <a:pt x="0" y="6858000"/>
                </a:lnTo>
                <a:close/>
              </a:path>
            </a:pathLst>
          </a:custGeom>
          <a:solidFill>
            <a:srgbClr val="CDEAF0"/>
          </a:solidFill>
          <a:ln>
            <a:noFill/>
          </a:ln>
          <a:effectLst>
            <a:glow rad="63500">
              <a:schemeClr val="bg1">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3" name="Picture 162"/>
          <p:cNvPicPr>
            <a:picLocks noChangeAspect="1"/>
          </p:cNvPicPr>
          <p:nvPr/>
        </p:nvPicPr>
        <p:blipFill>
          <a:blip r:embed="rId2">
            <a:extLst>
              <a:ext uri="{BEBA8EAE-BF5A-486C-A8C5-ECC9F3942E4B}">
                <a14:imgProps xmlns:a14="http://schemas.microsoft.com/office/drawing/2010/main">
                  <a14:imgLayer r:embed="rId3">
                    <a14:imgEffect>
                      <a14:backgroundRemoval t="1989" b="97443" l="1527" r="94275">
                        <a14:foregroundMark x1="37786" y1="5398" x2="39313" y2="14489"/>
                        <a14:foregroundMark x1="1908" y1="19886" x2="16031" y2="35795"/>
                        <a14:foregroundMark x1="22137" y1="73864" x2="42748" y2="91193"/>
                        <a14:foregroundMark x1="42748" y1="91193" x2="69084" y2="88068"/>
                        <a14:foregroundMark x1="69084" y1="88068" x2="77863" y2="77273"/>
                        <a14:foregroundMark x1="32824" y1="90625" x2="60687" y2="93750"/>
                        <a14:foregroundMark x1="60687" y1="93750" x2="64504" y2="92330"/>
                        <a14:foregroundMark x1="45420" y1="96307" x2="53817" y2="98011"/>
                        <a14:foregroundMark x1="94656" y1="24432" x2="90840" y2="41477"/>
                        <a14:foregroundMark x1="36260" y1="1989" x2="36260" y2="1989"/>
                        <a14:backgroundMark x1="22137" y1="96875" x2="29008" y2="98011"/>
                      </a14:backgroundRemoval>
                    </a14:imgEffect>
                  </a14:imgLayer>
                </a14:imgProps>
              </a:ext>
              <a:ext uri="{28A0092B-C50C-407E-A947-70E740481C1C}">
                <a14:useLocalDpi xmlns:a14="http://schemas.microsoft.com/office/drawing/2010/main" val="0"/>
              </a:ext>
            </a:extLst>
          </a:blip>
          <a:srcRect/>
          <a:stretch>
            <a:fillRect/>
          </a:stretch>
        </p:blipFill>
        <p:spPr>
          <a:xfrm>
            <a:off x="8516824" y="3144557"/>
            <a:ext cx="1878471" cy="2523747"/>
          </a:xfrm>
          <a:prstGeom prst="rect">
            <a:avLst/>
          </a:prstGeom>
          <a:effectLst>
            <a:outerShdw blurRad="50800" dist="38100" dir="2700000" algn="tl" rotWithShape="0">
              <a:prstClr val="black">
                <a:alpha val="40000"/>
              </a:prstClr>
            </a:outerShdw>
          </a:effectLst>
        </p:spPr>
      </p:pic>
      <p:pic>
        <p:nvPicPr>
          <p:cNvPr id="170" name="Picture 169"/>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flipH="1">
            <a:off x="9244997" y="1143424"/>
            <a:ext cx="1615489" cy="1615489"/>
          </a:xfrm>
          <a:prstGeom prst="rect">
            <a:avLst/>
          </a:prstGeom>
        </p:spPr>
      </p:pic>
      <p:pic>
        <p:nvPicPr>
          <p:cNvPr id="171" name="Picture 170"/>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0800000" flipH="1">
            <a:off x="891923" y="3874415"/>
            <a:ext cx="2194851" cy="2194851"/>
          </a:xfrm>
          <a:prstGeom prst="rect">
            <a:avLst/>
          </a:prstGeom>
        </p:spPr>
      </p:pic>
      <p:sp>
        <p:nvSpPr>
          <p:cNvPr id="151" name="TextBox 150"/>
          <p:cNvSpPr txBox="1"/>
          <p:nvPr/>
        </p:nvSpPr>
        <p:spPr>
          <a:xfrm>
            <a:off x="3004454" y="2901754"/>
            <a:ext cx="5791200" cy="769441"/>
          </a:xfrm>
          <a:prstGeom prst="rect">
            <a:avLst/>
          </a:prstGeom>
          <a:noFill/>
        </p:spPr>
        <p:txBody>
          <a:bodyPr wrap="square" rtlCol="0">
            <a:spAutoFit/>
          </a:bodyPr>
          <a:lstStyle/>
          <a:p>
            <a:pPr algn="ctr"/>
            <a:r>
              <a:rPr lang="en-US" sz="4400" b="1" u="sng" dirty="0" smtClean="0">
                <a:ln>
                  <a:solidFill>
                    <a:sysClr val="windowText" lastClr="000000"/>
                  </a:solidFill>
                </a:ln>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Schedule management</a:t>
            </a:r>
            <a:endParaRPr lang="en-US" sz="4400" b="1" u="sng" dirty="0">
              <a:ln>
                <a:solidFill>
                  <a:sysClr val="windowText" lastClr="000000"/>
                </a:solidFill>
              </a:ln>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65"/>
                                            </p:tgtEl>
                                            <p:attrNameLst>
                                              <p:attrName>style.visibility</p:attrName>
                                            </p:attrNameLst>
                                          </p:cBhvr>
                                          <p:to>
                                            <p:strVal val="visible"/>
                                          </p:to>
                                        </p:set>
                                        <p:anim calcmode="lin" valueType="num">
                                          <p:cBhvr>
                                            <p:cTn id="10" dur="1000" fill="hold"/>
                                            <p:tgtEl>
                                              <p:spTgt spid="165"/>
                                            </p:tgtEl>
                                            <p:attrNameLst>
                                              <p:attrName>ppt_w</p:attrName>
                                            </p:attrNameLst>
                                          </p:cBhvr>
                                          <p:tavLst>
                                            <p:tav tm="0">
                                              <p:val>
                                                <p:fltVal val="0"/>
                                              </p:val>
                                            </p:tav>
                                            <p:tav tm="100000">
                                              <p:val>
                                                <p:strVal val="#ppt_w"/>
                                              </p:val>
                                            </p:tav>
                                          </p:tavLst>
                                        </p:anim>
                                        <p:anim calcmode="lin" valueType="num">
                                          <p:cBhvr>
                                            <p:cTn id="11" dur="1000" fill="hold"/>
                                            <p:tgtEl>
                                              <p:spTgt spid="165"/>
                                            </p:tgtEl>
                                            <p:attrNameLst>
                                              <p:attrName>ppt_h</p:attrName>
                                            </p:attrNameLst>
                                          </p:cBhvr>
                                          <p:tavLst>
                                            <p:tav tm="0">
                                              <p:val>
                                                <p:fltVal val="0"/>
                                              </p:val>
                                            </p:tav>
                                            <p:tav tm="100000">
                                              <p:val>
                                                <p:strVal val="#ppt_h"/>
                                              </p:val>
                                            </p:tav>
                                          </p:tavLst>
                                        </p:anim>
                                        <p:anim calcmode="lin" valueType="num">
                                          <p:cBhvr>
                                            <p:cTn id="12" dur="1000" fill="hold"/>
                                            <p:tgtEl>
                                              <p:spTgt spid="165"/>
                                            </p:tgtEl>
                                            <p:attrNameLst>
                                              <p:attrName>style.rotation</p:attrName>
                                            </p:attrNameLst>
                                          </p:cBhvr>
                                          <p:tavLst>
                                            <p:tav tm="0">
                                              <p:val>
                                                <p:fltVal val="90"/>
                                              </p:val>
                                            </p:tav>
                                            <p:tav tm="100000">
                                              <p:val>
                                                <p:fltVal val="0"/>
                                              </p:val>
                                            </p:tav>
                                          </p:tavLst>
                                        </p:anim>
                                        <p:animEffect transition="in" filter="fade">
                                          <p:cBhvr>
                                            <p:cTn id="13" dur="1000"/>
                                            <p:tgtEl>
                                              <p:spTgt spid="165"/>
                                            </p:tgtEl>
                                          </p:cBhvr>
                                        </p:animEffect>
                                      </p:childTnLst>
                                    </p:cTn>
                                  </p:par>
                                  <p:par>
                                    <p:cTn id="14" presetID="6" presetClass="emph" presetSubtype="0" repeatCount="indefinite" autoRev="1" fill="remove" grpId="1" nodeType="withEffect">
                                      <p:stCondLst>
                                        <p:cond delay="0"/>
                                      </p:stCondLst>
                                      <p:childTnLst>
                                        <p:animScale>
                                          <p:cBhvr>
                                            <p:cTn id="15" dur="2000" fill="hold"/>
                                            <p:tgtEl>
                                              <p:spTgt spid="165"/>
                                            </p:tgtEl>
                                          </p:cBhvr>
                                          <p:by x="105000" y="105000"/>
                                        </p:animScale>
                                      </p:childTnLst>
                                    </p:cTn>
                                  </p:par>
                                  <p:par>
                                    <p:cTn id="16" presetID="2" presetClass="entr" presetSubtype="1" fill="hold" grpId="0" nodeType="withEffect" p14:presetBounceEnd="54000">
                                      <p:stCondLst>
                                        <p:cond delay="0"/>
                                      </p:stCondLst>
                                      <p:iterate type="lt">
                                        <p:tmPct val="10000"/>
                                      </p:iterate>
                                      <p:childTnLst>
                                        <p:set>
                                          <p:cBhvr>
                                            <p:cTn id="17" dur="1" fill="hold">
                                              <p:stCondLst>
                                                <p:cond delay="0"/>
                                              </p:stCondLst>
                                            </p:cTn>
                                            <p:tgtEl>
                                              <p:spTgt spid="151"/>
                                            </p:tgtEl>
                                            <p:attrNameLst>
                                              <p:attrName>style.visibility</p:attrName>
                                            </p:attrNameLst>
                                          </p:cBhvr>
                                          <p:to>
                                            <p:strVal val="visible"/>
                                          </p:to>
                                        </p:set>
                                        <p:anim calcmode="lin" valueType="num" p14:bounceEnd="54000">
                                          <p:cBhvr additive="base">
                                            <p:cTn id="18" dur="1000" fill="hold"/>
                                            <p:tgtEl>
                                              <p:spTgt spid="151"/>
                                            </p:tgtEl>
                                            <p:attrNameLst>
                                              <p:attrName>ppt_x</p:attrName>
                                            </p:attrNameLst>
                                          </p:cBhvr>
                                          <p:tavLst>
                                            <p:tav tm="0">
                                              <p:val>
                                                <p:strVal val="#ppt_x"/>
                                              </p:val>
                                            </p:tav>
                                            <p:tav tm="100000">
                                              <p:val>
                                                <p:strVal val="#ppt_x"/>
                                              </p:val>
                                            </p:tav>
                                          </p:tavLst>
                                        </p:anim>
                                        <p:anim calcmode="lin" valueType="num" p14:bounceEnd="54000">
                                          <p:cBhvr additive="base">
                                            <p:cTn id="19" dur="1000" fill="hold"/>
                                            <p:tgtEl>
                                              <p:spTgt spid="151"/>
                                            </p:tgtEl>
                                            <p:attrNameLst>
                                              <p:attrName>ppt_y</p:attrName>
                                            </p:attrNameLst>
                                          </p:cBhvr>
                                          <p:tavLst>
                                            <p:tav tm="0">
                                              <p:val>
                                                <p:strVal val="0-#ppt_h/2"/>
                                              </p:val>
                                            </p:tav>
                                            <p:tav tm="100000">
                                              <p:val>
                                                <p:strVal val="#ppt_y"/>
                                              </p:val>
                                            </p:tav>
                                          </p:tavLst>
                                        </p:anim>
                                      </p:childTnLst>
                                    </p:cTn>
                                  </p:par>
                                  <p:par>
                                    <p:cTn id="20" presetID="2" presetClass="entr" presetSubtype="4" fill="hold" nodeType="withEffect" p14:presetBounceEnd="54000">
                                      <p:stCondLst>
                                        <p:cond delay="1000"/>
                                      </p:stCondLst>
                                      <p:iterate type="lt">
                                        <p:tmPct val="10000"/>
                                      </p:iterate>
                                      <p:childTnLst>
                                        <p:set>
                                          <p:cBhvr>
                                            <p:cTn id="21" dur="1" fill="hold">
                                              <p:stCondLst>
                                                <p:cond delay="0"/>
                                              </p:stCondLst>
                                            </p:cTn>
                                            <p:tgtEl>
                                              <p:spTgt spid="163"/>
                                            </p:tgtEl>
                                            <p:attrNameLst>
                                              <p:attrName>style.visibility</p:attrName>
                                            </p:attrNameLst>
                                          </p:cBhvr>
                                          <p:to>
                                            <p:strVal val="visible"/>
                                          </p:to>
                                        </p:set>
                                        <p:anim calcmode="lin" valueType="num" p14:bounceEnd="54000">
                                          <p:cBhvr additive="base">
                                            <p:cTn id="22" dur="1000" fill="hold"/>
                                            <p:tgtEl>
                                              <p:spTgt spid="163"/>
                                            </p:tgtEl>
                                            <p:attrNameLst>
                                              <p:attrName>ppt_x</p:attrName>
                                            </p:attrNameLst>
                                          </p:cBhvr>
                                          <p:tavLst>
                                            <p:tav tm="0">
                                              <p:val>
                                                <p:strVal val="#ppt_x"/>
                                              </p:val>
                                            </p:tav>
                                            <p:tav tm="100000">
                                              <p:val>
                                                <p:strVal val="#ppt_x"/>
                                              </p:val>
                                            </p:tav>
                                          </p:tavLst>
                                        </p:anim>
                                        <p:anim calcmode="lin" valueType="num" p14:bounceEnd="54000">
                                          <p:cBhvr additive="base">
                                            <p:cTn id="23" dur="1000" fill="hold"/>
                                            <p:tgtEl>
                                              <p:spTgt spid="163"/>
                                            </p:tgtEl>
                                            <p:attrNameLst>
                                              <p:attrName>ppt_y</p:attrName>
                                            </p:attrNameLst>
                                          </p:cBhvr>
                                          <p:tavLst>
                                            <p:tav tm="0">
                                              <p:val>
                                                <p:strVal val="1+#ppt_h/2"/>
                                              </p:val>
                                            </p:tav>
                                            <p:tav tm="100000">
                                              <p:val>
                                                <p:strVal val="#ppt_y"/>
                                              </p:val>
                                            </p:tav>
                                          </p:tavLst>
                                        </p:anim>
                                      </p:childTnLst>
                                    </p:cTn>
                                  </p:par>
                                  <p:par>
                                    <p:cTn id="24" presetID="32" presetClass="emph" presetSubtype="0" repeatCount="indefinite" fill="remove" nodeType="withEffect">
                                      <p:stCondLst>
                                        <p:cond delay="1000"/>
                                      </p:stCondLst>
                                      <p:iterate type="lt">
                                        <p:tmPct val="0"/>
                                      </p:iterate>
                                      <p:childTnLst>
                                        <p:animRot by="120000">
                                          <p:cBhvr>
                                            <p:cTn id="25" dur="300" fill="hold">
                                              <p:stCondLst>
                                                <p:cond delay="0"/>
                                              </p:stCondLst>
                                            </p:cTn>
                                            <p:tgtEl>
                                              <p:spTgt spid="163"/>
                                            </p:tgtEl>
                                            <p:attrNameLst>
                                              <p:attrName>r</p:attrName>
                                            </p:attrNameLst>
                                          </p:cBhvr>
                                        </p:animRot>
                                        <p:animRot by="-240000">
                                          <p:cBhvr>
                                            <p:cTn id="26" dur="600" fill="hold">
                                              <p:stCondLst>
                                                <p:cond delay="600"/>
                                              </p:stCondLst>
                                            </p:cTn>
                                            <p:tgtEl>
                                              <p:spTgt spid="163"/>
                                            </p:tgtEl>
                                            <p:attrNameLst>
                                              <p:attrName>r</p:attrName>
                                            </p:attrNameLst>
                                          </p:cBhvr>
                                        </p:animRot>
                                        <p:animRot by="240000">
                                          <p:cBhvr>
                                            <p:cTn id="27" dur="600" fill="hold">
                                              <p:stCondLst>
                                                <p:cond delay="1200"/>
                                              </p:stCondLst>
                                            </p:cTn>
                                            <p:tgtEl>
                                              <p:spTgt spid="163"/>
                                            </p:tgtEl>
                                            <p:attrNameLst>
                                              <p:attrName>r</p:attrName>
                                            </p:attrNameLst>
                                          </p:cBhvr>
                                        </p:animRot>
                                        <p:animRot by="-240000">
                                          <p:cBhvr>
                                            <p:cTn id="28" dur="600" fill="hold">
                                              <p:stCondLst>
                                                <p:cond delay="1800"/>
                                              </p:stCondLst>
                                            </p:cTn>
                                            <p:tgtEl>
                                              <p:spTgt spid="163"/>
                                            </p:tgtEl>
                                            <p:attrNameLst>
                                              <p:attrName>r</p:attrName>
                                            </p:attrNameLst>
                                          </p:cBhvr>
                                        </p:animRot>
                                        <p:animRot by="120000">
                                          <p:cBhvr>
                                            <p:cTn id="29" dur="600" fill="hold">
                                              <p:stCondLst>
                                                <p:cond delay="2400"/>
                                              </p:stCondLst>
                                            </p:cTn>
                                            <p:tgtEl>
                                              <p:spTgt spid="163"/>
                                            </p:tgtEl>
                                            <p:attrNameLst>
                                              <p:attrName>r</p:attrName>
                                            </p:attrNameLst>
                                          </p:cBhvr>
                                        </p:animRot>
                                      </p:childTnLst>
                                    </p:cTn>
                                  </p:par>
                                  <p:par>
                                    <p:cTn id="30" presetID="42" presetClass="entr" presetSubtype="0" fill="hold" nodeType="withEffect">
                                      <p:stCondLst>
                                        <p:cond delay="1000"/>
                                      </p:stCondLst>
                                      <p:childTnLst>
                                        <p:set>
                                          <p:cBhvr>
                                            <p:cTn id="31" dur="1" fill="hold">
                                              <p:stCondLst>
                                                <p:cond delay="0"/>
                                              </p:stCondLst>
                                            </p:cTn>
                                            <p:tgtEl>
                                              <p:spTgt spid="167"/>
                                            </p:tgtEl>
                                            <p:attrNameLst>
                                              <p:attrName>style.visibility</p:attrName>
                                            </p:attrNameLst>
                                          </p:cBhvr>
                                          <p:to>
                                            <p:strVal val="visible"/>
                                          </p:to>
                                        </p:set>
                                        <p:animEffect transition="in" filter="fade">
                                          <p:cBhvr>
                                            <p:cTn id="32" dur="1000"/>
                                            <p:tgtEl>
                                              <p:spTgt spid="167"/>
                                            </p:tgtEl>
                                          </p:cBhvr>
                                        </p:animEffect>
                                        <p:anim calcmode="lin" valueType="num">
                                          <p:cBhvr>
                                            <p:cTn id="33" dur="1000" fill="hold"/>
                                            <p:tgtEl>
                                              <p:spTgt spid="167"/>
                                            </p:tgtEl>
                                            <p:attrNameLst>
                                              <p:attrName>ppt_x</p:attrName>
                                            </p:attrNameLst>
                                          </p:cBhvr>
                                          <p:tavLst>
                                            <p:tav tm="0">
                                              <p:val>
                                                <p:strVal val="#ppt_x"/>
                                              </p:val>
                                            </p:tav>
                                            <p:tav tm="100000">
                                              <p:val>
                                                <p:strVal val="#ppt_x"/>
                                              </p:val>
                                            </p:tav>
                                          </p:tavLst>
                                        </p:anim>
                                        <p:anim calcmode="lin" valueType="num">
                                          <p:cBhvr>
                                            <p:cTn id="34" dur="1000" fill="hold"/>
                                            <p:tgtEl>
                                              <p:spTgt spid="167"/>
                                            </p:tgtEl>
                                            <p:attrNameLst>
                                              <p:attrName>ppt_y</p:attrName>
                                            </p:attrNameLst>
                                          </p:cBhvr>
                                          <p:tavLst>
                                            <p:tav tm="0">
                                              <p:val>
                                                <p:strVal val="#ppt_y+.1"/>
                                              </p:val>
                                            </p:tav>
                                            <p:tav tm="100000">
                                              <p:val>
                                                <p:strVal val="#ppt_y"/>
                                              </p:val>
                                            </p:tav>
                                          </p:tavLst>
                                        </p:anim>
                                      </p:childTnLst>
                                    </p:cTn>
                                  </p:par>
                                  <p:par>
                                    <p:cTn id="35" presetID="32" presetClass="emph" presetSubtype="0" repeatCount="indefinite" fill="hold" nodeType="withEffect">
                                      <p:stCondLst>
                                        <p:cond delay="1000"/>
                                      </p:stCondLst>
                                      <p:childTnLst>
                                        <p:animRot by="120000">
                                          <p:cBhvr>
                                            <p:cTn id="36" dur="200" fill="hold">
                                              <p:stCondLst>
                                                <p:cond delay="0"/>
                                              </p:stCondLst>
                                            </p:cTn>
                                            <p:tgtEl>
                                              <p:spTgt spid="167"/>
                                            </p:tgtEl>
                                            <p:attrNameLst>
                                              <p:attrName>r</p:attrName>
                                            </p:attrNameLst>
                                          </p:cBhvr>
                                        </p:animRot>
                                        <p:animRot by="-240000">
                                          <p:cBhvr>
                                            <p:cTn id="37" dur="400" fill="hold">
                                              <p:stCondLst>
                                                <p:cond delay="400"/>
                                              </p:stCondLst>
                                            </p:cTn>
                                            <p:tgtEl>
                                              <p:spTgt spid="167"/>
                                            </p:tgtEl>
                                            <p:attrNameLst>
                                              <p:attrName>r</p:attrName>
                                            </p:attrNameLst>
                                          </p:cBhvr>
                                        </p:animRot>
                                        <p:animRot by="240000">
                                          <p:cBhvr>
                                            <p:cTn id="38" dur="400" fill="hold">
                                              <p:stCondLst>
                                                <p:cond delay="800"/>
                                              </p:stCondLst>
                                            </p:cTn>
                                            <p:tgtEl>
                                              <p:spTgt spid="167"/>
                                            </p:tgtEl>
                                            <p:attrNameLst>
                                              <p:attrName>r</p:attrName>
                                            </p:attrNameLst>
                                          </p:cBhvr>
                                        </p:animRot>
                                        <p:animRot by="-240000">
                                          <p:cBhvr>
                                            <p:cTn id="39" dur="400" fill="hold">
                                              <p:stCondLst>
                                                <p:cond delay="1200"/>
                                              </p:stCondLst>
                                            </p:cTn>
                                            <p:tgtEl>
                                              <p:spTgt spid="167"/>
                                            </p:tgtEl>
                                            <p:attrNameLst>
                                              <p:attrName>r</p:attrName>
                                            </p:attrNameLst>
                                          </p:cBhvr>
                                        </p:animRot>
                                        <p:animRot by="120000">
                                          <p:cBhvr>
                                            <p:cTn id="40" dur="400" fill="hold">
                                              <p:stCondLst>
                                                <p:cond delay="1600"/>
                                              </p:stCondLst>
                                            </p:cTn>
                                            <p:tgtEl>
                                              <p:spTgt spid="167"/>
                                            </p:tgtEl>
                                            <p:attrNameLst>
                                              <p:attrName>r</p:attrName>
                                            </p:attrNameLst>
                                          </p:cBhvr>
                                        </p:animRot>
                                      </p:childTnLst>
                                    </p:cTn>
                                  </p:par>
                                  <p:par>
                                    <p:cTn id="41" presetID="10" presetClass="entr" presetSubtype="0" fill="hold" nodeType="withEffect">
                                      <p:stCondLst>
                                        <p:cond delay="1000"/>
                                      </p:stCondLst>
                                      <p:childTnLst>
                                        <p:set>
                                          <p:cBhvr>
                                            <p:cTn id="42" dur="1" fill="hold">
                                              <p:stCondLst>
                                                <p:cond delay="0"/>
                                              </p:stCondLst>
                                            </p:cTn>
                                            <p:tgtEl>
                                              <p:spTgt spid="171"/>
                                            </p:tgtEl>
                                            <p:attrNameLst>
                                              <p:attrName>style.visibility</p:attrName>
                                            </p:attrNameLst>
                                          </p:cBhvr>
                                          <p:to>
                                            <p:strVal val="visible"/>
                                          </p:to>
                                        </p:set>
                                        <p:animEffect transition="in" filter="fade">
                                          <p:cBhvr>
                                            <p:cTn id="43" dur="1000"/>
                                            <p:tgtEl>
                                              <p:spTgt spid="171"/>
                                            </p:tgtEl>
                                          </p:cBhvr>
                                        </p:animEffect>
                                      </p:childTnLst>
                                    </p:cTn>
                                  </p:par>
                                  <p:par>
                                    <p:cTn id="44" presetID="10" presetClass="entr" presetSubtype="0" fill="hold" nodeType="withEffect">
                                      <p:stCondLst>
                                        <p:cond delay="1000"/>
                                      </p:stCondLst>
                                      <p:childTnLst>
                                        <p:set>
                                          <p:cBhvr>
                                            <p:cTn id="45" dur="1" fill="hold">
                                              <p:stCondLst>
                                                <p:cond delay="0"/>
                                              </p:stCondLst>
                                            </p:cTn>
                                            <p:tgtEl>
                                              <p:spTgt spid="170"/>
                                            </p:tgtEl>
                                            <p:attrNameLst>
                                              <p:attrName>style.visibility</p:attrName>
                                            </p:attrNameLst>
                                          </p:cBhvr>
                                          <p:to>
                                            <p:strVal val="visible"/>
                                          </p:to>
                                        </p:set>
                                        <p:animEffect transition="in" filter="fade">
                                          <p:cBhvr>
                                            <p:cTn id="46" dur="1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bldLvl="0" animBg="1"/>
          <p:bldP spid="165" grpId="1" bldLvl="0" animBg="1"/>
          <p:bldP spid="73" grpId="0" bldLvl="0" animBg="1"/>
          <p:bldP spid="15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65"/>
                                            </p:tgtEl>
                                            <p:attrNameLst>
                                              <p:attrName>style.visibility</p:attrName>
                                            </p:attrNameLst>
                                          </p:cBhvr>
                                          <p:to>
                                            <p:strVal val="visible"/>
                                          </p:to>
                                        </p:set>
                                        <p:anim calcmode="lin" valueType="num">
                                          <p:cBhvr>
                                            <p:cTn id="10" dur="1000" fill="hold"/>
                                            <p:tgtEl>
                                              <p:spTgt spid="165"/>
                                            </p:tgtEl>
                                            <p:attrNameLst>
                                              <p:attrName>ppt_w</p:attrName>
                                            </p:attrNameLst>
                                          </p:cBhvr>
                                          <p:tavLst>
                                            <p:tav tm="0">
                                              <p:val>
                                                <p:fltVal val="0"/>
                                              </p:val>
                                            </p:tav>
                                            <p:tav tm="100000">
                                              <p:val>
                                                <p:strVal val="#ppt_w"/>
                                              </p:val>
                                            </p:tav>
                                          </p:tavLst>
                                        </p:anim>
                                        <p:anim calcmode="lin" valueType="num">
                                          <p:cBhvr>
                                            <p:cTn id="11" dur="1000" fill="hold"/>
                                            <p:tgtEl>
                                              <p:spTgt spid="165"/>
                                            </p:tgtEl>
                                            <p:attrNameLst>
                                              <p:attrName>ppt_h</p:attrName>
                                            </p:attrNameLst>
                                          </p:cBhvr>
                                          <p:tavLst>
                                            <p:tav tm="0">
                                              <p:val>
                                                <p:fltVal val="0"/>
                                              </p:val>
                                            </p:tav>
                                            <p:tav tm="100000">
                                              <p:val>
                                                <p:strVal val="#ppt_h"/>
                                              </p:val>
                                            </p:tav>
                                          </p:tavLst>
                                        </p:anim>
                                        <p:anim calcmode="lin" valueType="num">
                                          <p:cBhvr>
                                            <p:cTn id="12" dur="1000" fill="hold"/>
                                            <p:tgtEl>
                                              <p:spTgt spid="165"/>
                                            </p:tgtEl>
                                            <p:attrNameLst>
                                              <p:attrName>style.rotation</p:attrName>
                                            </p:attrNameLst>
                                          </p:cBhvr>
                                          <p:tavLst>
                                            <p:tav tm="0">
                                              <p:val>
                                                <p:fltVal val="90"/>
                                              </p:val>
                                            </p:tav>
                                            <p:tav tm="100000">
                                              <p:val>
                                                <p:fltVal val="0"/>
                                              </p:val>
                                            </p:tav>
                                          </p:tavLst>
                                        </p:anim>
                                        <p:animEffect transition="in" filter="fade">
                                          <p:cBhvr>
                                            <p:cTn id="13" dur="1000"/>
                                            <p:tgtEl>
                                              <p:spTgt spid="165"/>
                                            </p:tgtEl>
                                          </p:cBhvr>
                                        </p:animEffect>
                                      </p:childTnLst>
                                    </p:cTn>
                                  </p:par>
                                  <p:par>
                                    <p:cTn id="14" presetID="6" presetClass="emph" presetSubtype="0" repeatCount="indefinite" autoRev="1" fill="remove" grpId="1" nodeType="withEffect">
                                      <p:stCondLst>
                                        <p:cond delay="0"/>
                                      </p:stCondLst>
                                      <p:childTnLst>
                                        <p:animScale>
                                          <p:cBhvr>
                                            <p:cTn id="15" dur="2000" fill="hold"/>
                                            <p:tgtEl>
                                              <p:spTgt spid="165"/>
                                            </p:tgtEl>
                                          </p:cBhvr>
                                          <p:by x="105000" y="105000"/>
                                        </p:animScale>
                                      </p:childTnLst>
                                    </p:cTn>
                                  </p:par>
                                  <p:par>
                                    <p:cTn id="16" presetID="2" presetClass="entr" presetSubtype="1" fill="hold" grpId="0" nodeType="withEffect">
                                      <p:stCondLst>
                                        <p:cond delay="0"/>
                                      </p:stCondLst>
                                      <p:iterate type="lt">
                                        <p:tmPct val="10000"/>
                                      </p:iterate>
                                      <p:childTnLst>
                                        <p:set>
                                          <p:cBhvr>
                                            <p:cTn id="17" dur="1" fill="hold">
                                              <p:stCondLst>
                                                <p:cond delay="0"/>
                                              </p:stCondLst>
                                            </p:cTn>
                                            <p:tgtEl>
                                              <p:spTgt spid="151"/>
                                            </p:tgtEl>
                                            <p:attrNameLst>
                                              <p:attrName>style.visibility</p:attrName>
                                            </p:attrNameLst>
                                          </p:cBhvr>
                                          <p:to>
                                            <p:strVal val="visible"/>
                                          </p:to>
                                        </p:set>
                                        <p:anim calcmode="lin" valueType="num">
                                          <p:cBhvr additive="base">
                                            <p:cTn id="18" dur="1000" fill="hold"/>
                                            <p:tgtEl>
                                              <p:spTgt spid="151"/>
                                            </p:tgtEl>
                                            <p:attrNameLst>
                                              <p:attrName>ppt_x</p:attrName>
                                            </p:attrNameLst>
                                          </p:cBhvr>
                                          <p:tavLst>
                                            <p:tav tm="0">
                                              <p:val>
                                                <p:strVal val="#ppt_x"/>
                                              </p:val>
                                            </p:tav>
                                            <p:tav tm="100000">
                                              <p:val>
                                                <p:strVal val="#ppt_x"/>
                                              </p:val>
                                            </p:tav>
                                          </p:tavLst>
                                        </p:anim>
                                        <p:anim calcmode="lin" valueType="num">
                                          <p:cBhvr additive="base">
                                            <p:cTn id="19" dur="1000" fill="hold"/>
                                            <p:tgtEl>
                                              <p:spTgt spid="151"/>
                                            </p:tgtEl>
                                            <p:attrNameLst>
                                              <p:attrName>ppt_y</p:attrName>
                                            </p:attrNameLst>
                                          </p:cBhvr>
                                          <p:tavLst>
                                            <p:tav tm="0">
                                              <p:val>
                                                <p:strVal val="0-#ppt_h/2"/>
                                              </p:val>
                                            </p:tav>
                                            <p:tav tm="100000">
                                              <p:val>
                                                <p:strVal val="#ppt_y"/>
                                              </p:val>
                                            </p:tav>
                                          </p:tavLst>
                                        </p:anim>
                                      </p:childTnLst>
                                    </p:cTn>
                                  </p:par>
                                  <p:par>
                                    <p:cTn id="20" presetID="2" presetClass="entr" presetSubtype="4" fill="hold" nodeType="withEffect">
                                      <p:stCondLst>
                                        <p:cond delay="1000"/>
                                      </p:stCondLst>
                                      <p:iterate type="lt">
                                        <p:tmPct val="10000"/>
                                      </p:iterate>
                                      <p:childTnLst>
                                        <p:set>
                                          <p:cBhvr>
                                            <p:cTn id="21" dur="1" fill="hold">
                                              <p:stCondLst>
                                                <p:cond delay="0"/>
                                              </p:stCondLst>
                                            </p:cTn>
                                            <p:tgtEl>
                                              <p:spTgt spid="163"/>
                                            </p:tgtEl>
                                            <p:attrNameLst>
                                              <p:attrName>style.visibility</p:attrName>
                                            </p:attrNameLst>
                                          </p:cBhvr>
                                          <p:to>
                                            <p:strVal val="visible"/>
                                          </p:to>
                                        </p:set>
                                        <p:anim calcmode="lin" valueType="num">
                                          <p:cBhvr additive="base">
                                            <p:cTn id="22" dur="1000" fill="hold"/>
                                            <p:tgtEl>
                                              <p:spTgt spid="163"/>
                                            </p:tgtEl>
                                            <p:attrNameLst>
                                              <p:attrName>ppt_x</p:attrName>
                                            </p:attrNameLst>
                                          </p:cBhvr>
                                          <p:tavLst>
                                            <p:tav tm="0">
                                              <p:val>
                                                <p:strVal val="#ppt_x"/>
                                              </p:val>
                                            </p:tav>
                                            <p:tav tm="100000">
                                              <p:val>
                                                <p:strVal val="#ppt_x"/>
                                              </p:val>
                                            </p:tav>
                                          </p:tavLst>
                                        </p:anim>
                                        <p:anim calcmode="lin" valueType="num">
                                          <p:cBhvr additive="base">
                                            <p:cTn id="23" dur="1000" fill="hold"/>
                                            <p:tgtEl>
                                              <p:spTgt spid="163"/>
                                            </p:tgtEl>
                                            <p:attrNameLst>
                                              <p:attrName>ppt_y</p:attrName>
                                            </p:attrNameLst>
                                          </p:cBhvr>
                                          <p:tavLst>
                                            <p:tav tm="0">
                                              <p:val>
                                                <p:strVal val="1+#ppt_h/2"/>
                                              </p:val>
                                            </p:tav>
                                            <p:tav tm="100000">
                                              <p:val>
                                                <p:strVal val="#ppt_y"/>
                                              </p:val>
                                            </p:tav>
                                          </p:tavLst>
                                        </p:anim>
                                      </p:childTnLst>
                                    </p:cTn>
                                  </p:par>
                                  <p:par>
                                    <p:cTn id="24" presetID="32" presetClass="emph" presetSubtype="0" repeatCount="indefinite" fill="remove" nodeType="withEffect">
                                      <p:stCondLst>
                                        <p:cond delay="1000"/>
                                      </p:stCondLst>
                                      <p:iterate type="lt">
                                        <p:tmPct val="0"/>
                                      </p:iterate>
                                      <p:childTnLst>
                                        <p:animRot by="120000">
                                          <p:cBhvr>
                                            <p:cTn id="25" dur="300" fill="hold">
                                              <p:stCondLst>
                                                <p:cond delay="0"/>
                                              </p:stCondLst>
                                            </p:cTn>
                                            <p:tgtEl>
                                              <p:spTgt spid="163"/>
                                            </p:tgtEl>
                                            <p:attrNameLst>
                                              <p:attrName>r</p:attrName>
                                            </p:attrNameLst>
                                          </p:cBhvr>
                                        </p:animRot>
                                        <p:animRot by="-240000">
                                          <p:cBhvr>
                                            <p:cTn id="26" dur="600" fill="hold">
                                              <p:stCondLst>
                                                <p:cond delay="600"/>
                                              </p:stCondLst>
                                            </p:cTn>
                                            <p:tgtEl>
                                              <p:spTgt spid="163"/>
                                            </p:tgtEl>
                                            <p:attrNameLst>
                                              <p:attrName>r</p:attrName>
                                            </p:attrNameLst>
                                          </p:cBhvr>
                                        </p:animRot>
                                        <p:animRot by="240000">
                                          <p:cBhvr>
                                            <p:cTn id="27" dur="600" fill="hold">
                                              <p:stCondLst>
                                                <p:cond delay="1200"/>
                                              </p:stCondLst>
                                            </p:cTn>
                                            <p:tgtEl>
                                              <p:spTgt spid="163"/>
                                            </p:tgtEl>
                                            <p:attrNameLst>
                                              <p:attrName>r</p:attrName>
                                            </p:attrNameLst>
                                          </p:cBhvr>
                                        </p:animRot>
                                        <p:animRot by="-240000">
                                          <p:cBhvr>
                                            <p:cTn id="28" dur="600" fill="hold">
                                              <p:stCondLst>
                                                <p:cond delay="1800"/>
                                              </p:stCondLst>
                                            </p:cTn>
                                            <p:tgtEl>
                                              <p:spTgt spid="163"/>
                                            </p:tgtEl>
                                            <p:attrNameLst>
                                              <p:attrName>r</p:attrName>
                                            </p:attrNameLst>
                                          </p:cBhvr>
                                        </p:animRot>
                                        <p:animRot by="120000">
                                          <p:cBhvr>
                                            <p:cTn id="29" dur="600" fill="hold">
                                              <p:stCondLst>
                                                <p:cond delay="2400"/>
                                              </p:stCondLst>
                                            </p:cTn>
                                            <p:tgtEl>
                                              <p:spTgt spid="163"/>
                                            </p:tgtEl>
                                            <p:attrNameLst>
                                              <p:attrName>r</p:attrName>
                                            </p:attrNameLst>
                                          </p:cBhvr>
                                        </p:animRot>
                                      </p:childTnLst>
                                    </p:cTn>
                                  </p:par>
                                  <p:par>
                                    <p:cTn id="30" presetID="42" presetClass="entr" presetSubtype="0" fill="hold" nodeType="withEffect">
                                      <p:stCondLst>
                                        <p:cond delay="1000"/>
                                      </p:stCondLst>
                                      <p:childTnLst>
                                        <p:set>
                                          <p:cBhvr>
                                            <p:cTn id="31" dur="1" fill="hold">
                                              <p:stCondLst>
                                                <p:cond delay="0"/>
                                              </p:stCondLst>
                                            </p:cTn>
                                            <p:tgtEl>
                                              <p:spTgt spid="167"/>
                                            </p:tgtEl>
                                            <p:attrNameLst>
                                              <p:attrName>style.visibility</p:attrName>
                                            </p:attrNameLst>
                                          </p:cBhvr>
                                          <p:to>
                                            <p:strVal val="visible"/>
                                          </p:to>
                                        </p:set>
                                        <p:animEffect transition="in" filter="fade">
                                          <p:cBhvr>
                                            <p:cTn id="32" dur="1000"/>
                                            <p:tgtEl>
                                              <p:spTgt spid="167"/>
                                            </p:tgtEl>
                                          </p:cBhvr>
                                        </p:animEffect>
                                        <p:anim calcmode="lin" valueType="num">
                                          <p:cBhvr>
                                            <p:cTn id="33" dur="1000" fill="hold"/>
                                            <p:tgtEl>
                                              <p:spTgt spid="167"/>
                                            </p:tgtEl>
                                            <p:attrNameLst>
                                              <p:attrName>ppt_x</p:attrName>
                                            </p:attrNameLst>
                                          </p:cBhvr>
                                          <p:tavLst>
                                            <p:tav tm="0">
                                              <p:val>
                                                <p:strVal val="#ppt_x"/>
                                              </p:val>
                                            </p:tav>
                                            <p:tav tm="100000">
                                              <p:val>
                                                <p:strVal val="#ppt_x"/>
                                              </p:val>
                                            </p:tav>
                                          </p:tavLst>
                                        </p:anim>
                                        <p:anim calcmode="lin" valueType="num">
                                          <p:cBhvr>
                                            <p:cTn id="34" dur="1000" fill="hold"/>
                                            <p:tgtEl>
                                              <p:spTgt spid="167"/>
                                            </p:tgtEl>
                                            <p:attrNameLst>
                                              <p:attrName>ppt_y</p:attrName>
                                            </p:attrNameLst>
                                          </p:cBhvr>
                                          <p:tavLst>
                                            <p:tav tm="0">
                                              <p:val>
                                                <p:strVal val="#ppt_y+.1"/>
                                              </p:val>
                                            </p:tav>
                                            <p:tav tm="100000">
                                              <p:val>
                                                <p:strVal val="#ppt_y"/>
                                              </p:val>
                                            </p:tav>
                                          </p:tavLst>
                                        </p:anim>
                                      </p:childTnLst>
                                    </p:cTn>
                                  </p:par>
                                  <p:par>
                                    <p:cTn id="35" presetID="32" presetClass="emph" presetSubtype="0" repeatCount="indefinite" fill="hold" nodeType="withEffect">
                                      <p:stCondLst>
                                        <p:cond delay="1000"/>
                                      </p:stCondLst>
                                      <p:childTnLst>
                                        <p:animRot by="120000">
                                          <p:cBhvr>
                                            <p:cTn id="36" dur="200" fill="hold">
                                              <p:stCondLst>
                                                <p:cond delay="0"/>
                                              </p:stCondLst>
                                            </p:cTn>
                                            <p:tgtEl>
                                              <p:spTgt spid="167"/>
                                            </p:tgtEl>
                                            <p:attrNameLst>
                                              <p:attrName>r</p:attrName>
                                            </p:attrNameLst>
                                          </p:cBhvr>
                                        </p:animRot>
                                        <p:animRot by="-240000">
                                          <p:cBhvr>
                                            <p:cTn id="37" dur="400" fill="hold">
                                              <p:stCondLst>
                                                <p:cond delay="400"/>
                                              </p:stCondLst>
                                            </p:cTn>
                                            <p:tgtEl>
                                              <p:spTgt spid="167"/>
                                            </p:tgtEl>
                                            <p:attrNameLst>
                                              <p:attrName>r</p:attrName>
                                            </p:attrNameLst>
                                          </p:cBhvr>
                                        </p:animRot>
                                        <p:animRot by="240000">
                                          <p:cBhvr>
                                            <p:cTn id="38" dur="400" fill="hold">
                                              <p:stCondLst>
                                                <p:cond delay="800"/>
                                              </p:stCondLst>
                                            </p:cTn>
                                            <p:tgtEl>
                                              <p:spTgt spid="167"/>
                                            </p:tgtEl>
                                            <p:attrNameLst>
                                              <p:attrName>r</p:attrName>
                                            </p:attrNameLst>
                                          </p:cBhvr>
                                        </p:animRot>
                                        <p:animRot by="-240000">
                                          <p:cBhvr>
                                            <p:cTn id="39" dur="400" fill="hold">
                                              <p:stCondLst>
                                                <p:cond delay="1200"/>
                                              </p:stCondLst>
                                            </p:cTn>
                                            <p:tgtEl>
                                              <p:spTgt spid="167"/>
                                            </p:tgtEl>
                                            <p:attrNameLst>
                                              <p:attrName>r</p:attrName>
                                            </p:attrNameLst>
                                          </p:cBhvr>
                                        </p:animRot>
                                        <p:animRot by="120000">
                                          <p:cBhvr>
                                            <p:cTn id="40" dur="400" fill="hold">
                                              <p:stCondLst>
                                                <p:cond delay="1600"/>
                                              </p:stCondLst>
                                            </p:cTn>
                                            <p:tgtEl>
                                              <p:spTgt spid="167"/>
                                            </p:tgtEl>
                                            <p:attrNameLst>
                                              <p:attrName>r</p:attrName>
                                            </p:attrNameLst>
                                          </p:cBhvr>
                                        </p:animRot>
                                      </p:childTnLst>
                                    </p:cTn>
                                  </p:par>
                                  <p:par>
                                    <p:cTn id="41" presetID="10" presetClass="entr" presetSubtype="0" fill="hold" nodeType="withEffect">
                                      <p:stCondLst>
                                        <p:cond delay="1000"/>
                                      </p:stCondLst>
                                      <p:childTnLst>
                                        <p:set>
                                          <p:cBhvr>
                                            <p:cTn id="42" dur="1" fill="hold">
                                              <p:stCondLst>
                                                <p:cond delay="0"/>
                                              </p:stCondLst>
                                            </p:cTn>
                                            <p:tgtEl>
                                              <p:spTgt spid="171"/>
                                            </p:tgtEl>
                                            <p:attrNameLst>
                                              <p:attrName>style.visibility</p:attrName>
                                            </p:attrNameLst>
                                          </p:cBhvr>
                                          <p:to>
                                            <p:strVal val="visible"/>
                                          </p:to>
                                        </p:set>
                                        <p:animEffect transition="in" filter="fade">
                                          <p:cBhvr>
                                            <p:cTn id="43" dur="1000"/>
                                            <p:tgtEl>
                                              <p:spTgt spid="171"/>
                                            </p:tgtEl>
                                          </p:cBhvr>
                                        </p:animEffect>
                                      </p:childTnLst>
                                    </p:cTn>
                                  </p:par>
                                  <p:par>
                                    <p:cTn id="44" presetID="10" presetClass="entr" presetSubtype="0" fill="hold" nodeType="withEffect">
                                      <p:stCondLst>
                                        <p:cond delay="1000"/>
                                      </p:stCondLst>
                                      <p:childTnLst>
                                        <p:set>
                                          <p:cBhvr>
                                            <p:cTn id="45" dur="1" fill="hold">
                                              <p:stCondLst>
                                                <p:cond delay="0"/>
                                              </p:stCondLst>
                                            </p:cTn>
                                            <p:tgtEl>
                                              <p:spTgt spid="170"/>
                                            </p:tgtEl>
                                            <p:attrNameLst>
                                              <p:attrName>style.visibility</p:attrName>
                                            </p:attrNameLst>
                                          </p:cBhvr>
                                          <p:to>
                                            <p:strVal val="visible"/>
                                          </p:to>
                                        </p:set>
                                        <p:animEffect transition="in" filter="fade">
                                          <p:cBhvr>
                                            <p:cTn id="46" dur="1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bldLvl="0" animBg="1"/>
          <p:bldP spid="165" grpId="1" bldLvl="0" animBg="1"/>
          <p:bldP spid="73" grpId="0" bldLvl="0" animBg="1"/>
          <p:bldP spid="151"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p:cNvGrpSpPr/>
          <p:nvPr/>
        </p:nvGrpSpPr>
        <p:grpSpPr>
          <a:xfrm>
            <a:off x="-33004" y="-46"/>
            <a:ext cx="12225004" cy="6858046"/>
            <a:chOff x="-33004" y="-46"/>
            <a:chExt cx="12225004" cy="6858046"/>
          </a:xfrm>
        </p:grpSpPr>
        <p:grpSp>
          <p:nvGrpSpPr>
            <p:cNvPr id="75" name="Group 74"/>
            <p:cNvGrpSpPr/>
            <p:nvPr/>
          </p:nvGrpSpPr>
          <p:grpSpPr>
            <a:xfrm>
              <a:off x="65326" y="-46"/>
              <a:ext cx="12068604" cy="6858046"/>
              <a:chOff x="65326" y="-46"/>
              <a:chExt cx="12068604" cy="6858046"/>
            </a:xfrm>
          </p:grpSpPr>
          <p:cxnSp>
            <p:nvCxnSpPr>
              <p:cNvPr id="103" name="Straight Connector 102"/>
              <p:cNvCxnSpPr/>
              <p:nvPr/>
            </p:nvCxnSpPr>
            <p:spPr>
              <a:xfrm>
                <a:off x="319314" y="-1"/>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587828" y="-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856342" y="-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124856" y="-4"/>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393370" y="-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661884" y="-6"/>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930398" y="-7"/>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198912" y="-8"/>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2467426" y="-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2735940" y="-10"/>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004454" y="-11"/>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3272968" y="-1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3541482" y="-1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809996" y="-14"/>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4078510" y="-1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4347024" y="-16"/>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4615538" y="-17"/>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884052" y="-18"/>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5152566" y="-1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5421080" y="-20"/>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5689594" y="-21"/>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5958108" y="-2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6622" y="-2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495136" y="-24"/>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63650" y="-2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7032164" y="-26"/>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7300678" y="-27"/>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7569192" y="-28"/>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7837706" y="-2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106220" y="-30"/>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374734" y="-31"/>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643248" y="-3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8911762" y="-3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9180276" y="-34"/>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9448790" y="-3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9717304" y="-36"/>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9985818" y="-37"/>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0254332" y="-38"/>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0522846" y="-3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0791360" y="-40"/>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1059874" y="-41"/>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1328388" y="-4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1596902" y="-4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1865416" y="-44"/>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2133930" y="-4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65326" y="-46"/>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33004" y="78833"/>
              <a:ext cx="12225004" cy="6698325"/>
              <a:chOff x="12590503" y="136889"/>
              <a:chExt cx="6858046" cy="6698325"/>
            </a:xfrm>
          </p:grpSpPr>
          <p:cxnSp>
            <p:nvCxnSpPr>
              <p:cNvPr id="77" name="Straight Connector 76"/>
              <p:cNvCxnSpPr/>
              <p:nvPr/>
            </p:nvCxnSpPr>
            <p:spPr>
              <a:xfrm rot="5400000">
                <a:off x="16019504" y="-3038124"/>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16019505" y="-2769610"/>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16019506" y="-2501096"/>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16019507" y="-223258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16019508" y="-1964067"/>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16019509" y="-169555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16019510" y="-142703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16019511" y="-1158526"/>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16019512" y="-89001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16019513" y="-621498"/>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16019514" y="-352984"/>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16019515" y="-84470"/>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16019516" y="18404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5400000">
                <a:off x="16019517" y="45255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a:off x="16019518" y="72107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5400000">
                <a:off x="16019519" y="989587"/>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5400000">
                <a:off x="16019520" y="1258101"/>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5400000">
                <a:off x="16019521" y="152661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5400000">
                <a:off x="16019522" y="179512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5400000">
                <a:off x="16019523" y="206364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a:off x="16019524" y="2332157"/>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5400000">
                <a:off x="16019525" y="2600671"/>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5400000">
                <a:off x="16019526" y="2869185"/>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16019527" y="3137699"/>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5400000">
                <a:off x="16019528" y="3406213"/>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5400000">
                <a:off x="16019549" y="-3292112"/>
                <a:ext cx="0" cy="6858001"/>
              </a:xfrm>
              <a:prstGeom prst="line">
                <a:avLst/>
              </a:prstGeom>
              <a:ln>
                <a:solidFill>
                  <a:srgbClr val="BCC9DA">
                    <a:alpha val="56000"/>
                  </a:srgbClr>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94" name="Freeform: Shape 193"/>
          <p:cNvSpPr/>
          <p:nvPr/>
        </p:nvSpPr>
        <p:spPr>
          <a:xfrm>
            <a:off x="-29946" y="5798065"/>
            <a:ext cx="4731657" cy="1081123"/>
          </a:xfrm>
          <a:custGeom>
            <a:avLst/>
            <a:gdLst>
              <a:gd name="connsiteX0" fmla="*/ 174172 w 4731657"/>
              <a:gd name="connsiteY0" fmla="*/ 7066 h 1081123"/>
              <a:gd name="connsiteX1" fmla="*/ 667657 w 4731657"/>
              <a:gd name="connsiteY1" fmla="*/ 50609 h 1081123"/>
              <a:gd name="connsiteX2" fmla="*/ 1175657 w 4731657"/>
              <a:gd name="connsiteY2" fmla="*/ 384437 h 1081123"/>
              <a:gd name="connsiteX3" fmla="*/ 1901372 w 4731657"/>
              <a:gd name="connsiteY3" fmla="*/ 326380 h 1081123"/>
              <a:gd name="connsiteX4" fmla="*/ 2627086 w 4731657"/>
              <a:gd name="connsiteY4" fmla="*/ 587637 h 1081123"/>
              <a:gd name="connsiteX5" fmla="*/ 3338286 w 4731657"/>
              <a:gd name="connsiteY5" fmla="*/ 529580 h 1081123"/>
              <a:gd name="connsiteX6" fmla="*/ 3338286 w 4731657"/>
              <a:gd name="connsiteY6" fmla="*/ 529580 h 1081123"/>
              <a:gd name="connsiteX7" fmla="*/ 4223657 w 4731657"/>
              <a:gd name="connsiteY7" fmla="*/ 703751 h 1081123"/>
              <a:gd name="connsiteX8" fmla="*/ 4731657 w 4731657"/>
              <a:gd name="connsiteY8" fmla="*/ 1081123 h 1081123"/>
              <a:gd name="connsiteX9" fmla="*/ 0 w 4731657"/>
              <a:gd name="connsiteY9" fmla="*/ 1052094 h 1081123"/>
              <a:gd name="connsiteX10" fmla="*/ 174172 w 4731657"/>
              <a:gd name="connsiteY10" fmla="*/ 7066 h 1081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31657" h="1081123">
                <a:moveTo>
                  <a:pt x="174172" y="7066"/>
                </a:moveTo>
                <a:cubicBezTo>
                  <a:pt x="337457" y="-2610"/>
                  <a:pt x="500743" y="-12286"/>
                  <a:pt x="667657" y="50609"/>
                </a:cubicBezTo>
                <a:cubicBezTo>
                  <a:pt x="834571" y="113504"/>
                  <a:pt x="970038" y="338475"/>
                  <a:pt x="1175657" y="384437"/>
                </a:cubicBezTo>
                <a:cubicBezTo>
                  <a:pt x="1381276" y="430399"/>
                  <a:pt x="1659467" y="292513"/>
                  <a:pt x="1901372" y="326380"/>
                </a:cubicBezTo>
                <a:cubicBezTo>
                  <a:pt x="2143277" y="360247"/>
                  <a:pt x="2387600" y="553770"/>
                  <a:pt x="2627086" y="587637"/>
                </a:cubicBezTo>
                <a:cubicBezTo>
                  <a:pt x="2866572" y="621504"/>
                  <a:pt x="3338286" y="529580"/>
                  <a:pt x="3338286" y="529580"/>
                </a:cubicBezTo>
                <a:lnTo>
                  <a:pt x="3338286" y="529580"/>
                </a:lnTo>
                <a:cubicBezTo>
                  <a:pt x="3485848" y="558609"/>
                  <a:pt x="3991429" y="611827"/>
                  <a:pt x="4223657" y="703751"/>
                </a:cubicBezTo>
                <a:cubicBezTo>
                  <a:pt x="4455885" y="795675"/>
                  <a:pt x="4593771" y="938399"/>
                  <a:pt x="4731657" y="1081123"/>
                </a:cubicBezTo>
                <a:lnTo>
                  <a:pt x="0" y="1052094"/>
                </a:lnTo>
                <a:lnTo>
                  <a:pt x="174172" y="7066"/>
                </a:lnTo>
                <a:close/>
              </a:path>
            </a:pathLst>
          </a:custGeom>
          <a:solidFill>
            <a:srgbClr val="CDE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Shape 194"/>
          <p:cNvSpPr/>
          <p:nvPr/>
        </p:nvSpPr>
        <p:spPr>
          <a:xfrm>
            <a:off x="9260113" y="-29029"/>
            <a:ext cx="2975430" cy="2931886"/>
          </a:xfrm>
          <a:custGeom>
            <a:avLst/>
            <a:gdLst>
              <a:gd name="connsiteX0" fmla="*/ 0 w 4630057"/>
              <a:gd name="connsiteY0" fmla="*/ 72572 h 2931886"/>
              <a:gd name="connsiteX1" fmla="*/ 217714 w 4630057"/>
              <a:gd name="connsiteY1" fmla="*/ 493486 h 2931886"/>
              <a:gd name="connsiteX2" fmla="*/ 986971 w 4630057"/>
              <a:gd name="connsiteY2" fmla="*/ 638629 h 2931886"/>
              <a:gd name="connsiteX3" fmla="*/ 1538514 w 4630057"/>
              <a:gd name="connsiteY3" fmla="*/ 1219200 h 2931886"/>
              <a:gd name="connsiteX4" fmla="*/ 2467428 w 4630057"/>
              <a:gd name="connsiteY4" fmla="*/ 1175658 h 2931886"/>
              <a:gd name="connsiteX5" fmla="*/ 2975428 w 4630057"/>
              <a:gd name="connsiteY5" fmla="*/ 1596572 h 2931886"/>
              <a:gd name="connsiteX6" fmla="*/ 3599543 w 4630057"/>
              <a:gd name="connsiteY6" fmla="*/ 1582058 h 2931886"/>
              <a:gd name="connsiteX7" fmla="*/ 3889828 w 4630057"/>
              <a:gd name="connsiteY7" fmla="*/ 2032000 h 2931886"/>
              <a:gd name="connsiteX8" fmla="*/ 4180114 w 4630057"/>
              <a:gd name="connsiteY8" fmla="*/ 2191658 h 2931886"/>
              <a:gd name="connsiteX9" fmla="*/ 4209143 w 4630057"/>
              <a:gd name="connsiteY9" fmla="*/ 2627086 h 2931886"/>
              <a:gd name="connsiteX10" fmla="*/ 4630057 w 4630057"/>
              <a:gd name="connsiteY10" fmla="*/ 2931886 h 2931886"/>
              <a:gd name="connsiteX11" fmla="*/ 4630057 w 4630057"/>
              <a:gd name="connsiteY11" fmla="*/ 0 h 2931886"/>
              <a:gd name="connsiteX12" fmla="*/ 0 w 4630057"/>
              <a:gd name="connsiteY12" fmla="*/ 72572 h 29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0057" h="2931886">
                <a:moveTo>
                  <a:pt x="0" y="72572"/>
                </a:moveTo>
                <a:cubicBezTo>
                  <a:pt x="26609" y="235857"/>
                  <a:pt x="53219" y="399143"/>
                  <a:pt x="217714" y="493486"/>
                </a:cubicBezTo>
                <a:cubicBezTo>
                  <a:pt x="382209" y="587829"/>
                  <a:pt x="766838" y="517677"/>
                  <a:pt x="986971" y="638629"/>
                </a:cubicBezTo>
                <a:cubicBezTo>
                  <a:pt x="1207104" y="759581"/>
                  <a:pt x="1291771" y="1129695"/>
                  <a:pt x="1538514" y="1219200"/>
                </a:cubicBezTo>
                <a:cubicBezTo>
                  <a:pt x="1785257" y="1308705"/>
                  <a:pt x="2227942" y="1112763"/>
                  <a:pt x="2467428" y="1175658"/>
                </a:cubicBezTo>
                <a:cubicBezTo>
                  <a:pt x="2706914" y="1238553"/>
                  <a:pt x="2786742" y="1528839"/>
                  <a:pt x="2975428" y="1596572"/>
                </a:cubicBezTo>
                <a:cubicBezTo>
                  <a:pt x="3164114" y="1664305"/>
                  <a:pt x="3447143" y="1509487"/>
                  <a:pt x="3599543" y="1582058"/>
                </a:cubicBezTo>
                <a:cubicBezTo>
                  <a:pt x="3751943" y="1654629"/>
                  <a:pt x="3793066" y="1930400"/>
                  <a:pt x="3889828" y="2032000"/>
                </a:cubicBezTo>
                <a:cubicBezTo>
                  <a:pt x="3986590" y="2133600"/>
                  <a:pt x="4126895" y="2092477"/>
                  <a:pt x="4180114" y="2191658"/>
                </a:cubicBezTo>
                <a:cubicBezTo>
                  <a:pt x="4233333" y="2290839"/>
                  <a:pt x="4134153" y="2503715"/>
                  <a:pt x="4209143" y="2627086"/>
                </a:cubicBezTo>
                <a:cubicBezTo>
                  <a:pt x="4284133" y="2750457"/>
                  <a:pt x="4457095" y="2841171"/>
                  <a:pt x="4630057" y="2931886"/>
                </a:cubicBezTo>
                <a:lnTo>
                  <a:pt x="4630057" y="0"/>
                </a:lnTo>
                <a:lnTo>
                  <a:pt x="0" y="72572"/>
                </a:lnTo>
                <a:close/>
              </a:path>
            </a:pathLst>
          </a:custGeom>
          <a:solidFill>
            <a:srgbClr val="CDE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Picture 195"/>
          <p:cNvPicPr>
            <a:picLocks noChangeAspect="1"/>
          </p:cNvPicPr>
          <p:nvPr/>
        </p:nvPicPr>
        <p:blipFill>
          <a:blip r:embed="rId1"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10156893" y="473314"/>
            <a:ext cx="1428609" cy="1428609"/>
          </a:xfrm>
          <a:prstGeom prst="rect">
            <a:avLst/>
          </a:prstGeom>
        </p:spPr>
      </p:pic>
      <p:sp>
        <p:nvSpPr>
          <p:cNvPr id="150" name="Freeform: Shape 149"/>
          <p:cNvSpPr/>
          <p:nvPr/>
        </p:nvSpPr>
        <p:spPr>
          <a:xfrm>
            <a:off x="-33003" y="-24776"/>
            <a:ext cx="12225003" cy="6907498"/>
          </a:xfrm>
          <a:custGeom>
            <a:avLst/>
            <a:gdLst>
              <a:gd name="connsiteX0" fmla="*/ 599669 w 12212426"/>
              <a:gd name="connsiteY0" fmla="*/ 167513 h 6873584"/>
              <a:gd name="connsiteX1" fmla="*/ 200653 w 12212426"/>
              <a:gd name="connsiteY1" fmla="*/ 566529 h 6873584"/>
              <a:gd name="connsiteX2" fmla="*/ 200653 w 12212426"/>
              <a:gd name="connsiteY2" fmla="*/ 6291562 h 6873584"/>
              <a:gd name="connsiteX3" fmla="*/ 599669 w 12212426"/>
              <a:gd name="connsiteY3" fmla="*/ 6690578 h 6873584"/>
              <a:gd name="connsiteX4" fmla="*/ 11633342 w 12212426"/>
              <a:gd name="connsiteY4" fmla="*/ 6690578 h 6873584"/>
              <a:gd name="connsiteX5" fmla="*/ 12032358 w 12212426"/>
              <a:gd name="connsiteY5" fmla="*/ 6291562 h 6873584"/>
              <a:gd name="connsiteX6" fmla="*/ 12032358 w 12212426"/>
              <a:gd name="connsiteY6" fmla="*/ 566529 h 6873584"/>
              <a:gd name="connsiteX7" fmla="*/ 11633342 w 12212426"/>
              <a:gd name="connsiteY7" fmla="*/ 167513 h 6873584"/>
              <a:gd name="connsiteX8" fmla="*/ 0 w 12212426"/>
              <a:gd name="connsiteY8" fmla="*/ 0 h 6873584"/>
              <a:gd name="connsiteX9" fmla="*/ 12212426 w 12212426"/>
              <a:gd name="connsiteY9" fmla="*/ 0 h 6873584"/>
              <a:gd name="connsiteX10" fmla="*/ 12212426 w 12212426"/>
              <a:gd name="connsiteY10" fmla="*/ 6873584 h 6873584"/>
              <a:gd name="connsiteX11" fmla="*/ 0 w 12212426"/>
              <a:gd name="connsiteY11" fmla="*/ 6873584 h 687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12426" h="6873584">
                <a:moveTo>
                  <a:pt x="599669" y="167513"/>
                </a:moveTo>
                <a:cubicBezTo>
                  <a:pt x="379299" y="167513"/>
                  <a:pt x="200653" y="346159"/>
                  <a:pt x="200653" y="566529"/>
                </a:cubicBezTo>
                <a:lnTo>
                  <a:pt x="200653" y="6291562"/>
                </a:lnTo>
                <a:cubicBezTo>
                  <a:pt x="200653" y="6511932"/>
                  <a:pt x="379299" y="6690578"/>
                  <a:pt x="599669" y="6690578"/>
                </a:cubicBezTo>
                <a:lnTo>
                  <a:pt x="11633342" y="6690578"/>
                </a:lnTo>
                <a:cubicBezTo>
                  <a:pt x="11853712" y="6690578"/>
                  <a:pt x="12032358" y="6511932"/>
                  <a:pt x="12032358" y="6291562"/>
                </a:cubicBezTo>
                <a:lnTo>
                  <a:pt x="12032358" y="566529"/>
                </a:lnTo>
                <a:cubicBezTo>
                  <a:pt x="12032358" y="346159"/>
                  <a:pt x="11853712" y="167513"/>
                  <a:pt x="11633342" y="167513"/>
                </a:cubicBezTo>
                <a:close/>
                <a:moveTo>
                  <a:pt x="0" y="0"/>
                </a:moveTo>
                <a:lnTo>
                  <a:pt x="12212426" y="0"/>
                </a:lnTo>
                <a:lnTo>
                  <a:pt x="12212426" y="6873584"/>
                </a:lnTo>
                <a:lnTo>
                  <a:pt x="0" y="6873584"/>
                </a:lnTo>
                <a:close/>
              </a:path>
            </a:pathLst>
          </a:custGeom>
          <a:solidFill>
            <a:srgbClr val="B9D2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1" name="Group 150"/>
          <p:cNvGrpSpPr/>
          <p:nvPr/>
        </p:nvGrpSpPr>
        <p:grpSpPr>
          <a:xfrm>
            <a:off x="1813688" y="223645"/>
            <a:ext cx="1441269" cy="1743134"/>
            <a:chOff x="1813688" y="223645"/>
            <a:chExt cx="1441269" cy="1743134"/>
          </a:xfrm>
        </p:grpSpPr>
        <p:pic>
          <p:nvPicPr>
            <p:cNvPr id="152" name="Picture 151"/>
            <p:cNvPicPr>
              <a:picLocks noChangeAspect="1"/>
            </p:cNvPicPr>
            <p:nvPr/>
          </p:nvPicPr>
          <p:blipFill>
            <a:blip r:embed="rId2"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20091815" flipH="1">
              <a:off x="1899556" y="223645"/>
              <a:ext cx="1355401" cy="1355401"/>
            </a:xfrm>
            <a:prstGeom prst="rect">
              <a:avLst/>
            </a:prstGeom>
          </p:spPr>
        </p:pic>
        <p:pic>
          <p:nvPicPr>
            <p:cNvPr id="163" name="Picture 162"/>
            <p:cNvPicPr>
              <a:picLocks noChangeAspect="1"/>
            </p:cNvPicPr>
            <p:nvPr/>
          </p:nvPicPr>
          <p:blipFill>
            <a:blip r:embed="rId2"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17436824" flipH="1">
              <a:off x="1813688" y="840278"/>
              <a:ext cx="1126501" cy="1126501"/>
            </a:xfrm>
            <a:prstGeom prst="rect">
              <a:avLst/>
            </a:prstGeom>
          </p:spPr>
        </p:pic>
      </p:grpSp>
      <p:sp>
        <p:nvSpPr>
          <p:cNvPr id="164" name="Rectangle: Rounded Corners 163"/>
          <p:cNvSpPr/>
          <p:nvPr/>
        </p:nvSpPr>
        <p:spPr>
          <a:xfrm>
            <a:off x="3078009" y="645566"/>
            <a:ext cx="6302877" cy="534309"/>
          </a:xfrm>
          <a:prstGeom prst="roundRect">
            <a:avLst>
              <a:gd name="adj" fmla="val 21775"/>
            </a:avLst>
          </a:prstGeom>
          <a:solidFill>
            <a:srgbClr val="B9D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Rounded Corners 164"/>
          <p:cNvSpPr/>
          <p:nvPr/>
        </p:nvSpPr>
        <p:spPr>
          <a:xfrm>
            <a:off x="2561244" y="1113090"/>
            <a:ext cx="6302877" cy="534309"/>
          </a:xfrm>
          <a:prstGeom prst="roundRect">
            <a:avLst>
              <a:gd name="adj" fmla="val 16667"/>
            </a:avLst>
          </a:prstGeom>
          <a:solidFill>
            <a:srgbClr val="CDE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extBox 165"/>
          <p:cNvSpPr txBox="1"/>
          <p:nvPr/>
        </p:nvSpPr>
        <p:spPr>
          <a:xfrm>
            <a:off x="-362118" y="719585"/>
            <a:ext cx="12333042" cy="707886"/>
          </a:xfrm>
          <a:prstGeom prst="rect">
            <a:avLst/>
          </a:prstGeom>
          <a:noFill/>
        </p:spPr>
        <p:txBody>
          <a:bodyPr wrap="square" rtlCol="0">
            <a:spAutoFit/>
          </a:bodyPr>
          <a:lstStyle/>
          <a:p>
            <a:pPr algn="ctr"/>
            <a:r>
              <a:rPr lang="en-US" sz="4000" u="sng" dirty="0" smtClean="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Defining milestones</a:t>
            </a:r>
            <a:endParaRPr lang="en-US" sz="4000" u="sng" dirty="0" smtClean="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193" name="Picture 1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087732">
            <a:off x="10917067" y="5300116"/>
            <a:ext cx="1336870" cy="1336870"/>
          </a:xfrm>
          <a:prstGeom prst="rect">
            <a:avLst/>
          </a:prstGeom>
        </p:spPr>
      </p:pic>
      <p:grpSp>
        <p:nvGrpSpPr>
          <p:cNvPr id="156" name="Group 155"/>
          <p:cNvGrpSpPr/>
          <p:nvPr/>
        </p:nvGrpSpPr>
        <p:grpSpPr>
          <a:xfrm>
            <a:off x="-699444" y="-1"/>
            <a:ext cx="467621" cy="2992908"/>
            <a:chOff x="-699444" y="-1"/>
            <a:chExt cx="467621" cy="2992908"/>
          </a:xfrm>
        </p:grpSpPr>
        <p:sp>
          <p:nvSpPr>
            <p:cNvPr id="157" name="Rectangle 156"/>
            <p:cNvSpPr/>
            <p:nvPr/>
          </p:nvSpPr>
          <p:spPr>
            <a:xfrm>
              <a:off x="-695459" y="-1"/>
              <a:ext cx="463636" cy="601329"/>
            </a:xfrm>
            <a:prstGeom prst="rect">
              <a:avLst/>
            </a:prstGeom>
            <a:solidFill>
              <a:srgbClr val="8BA9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696256" y="597008"/>
              <a:ext cx="463636" cy="541355"/>
            </a:xfrm>
            <a:prstGeom prst="rect">
              <a:avLst/>
            </a:prstGeom>
            <a:solidFill>
              <a:srgbClr val="C8D9E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697053" y="1138363"/>
              <a:ext cx="463636" cy="463636"/>
            </a:xfrm>
            <a:prstGeom prst="rect">
              <a:avLst/>
            </a:prstGeom>
            <a:solidFill>
              <a:srgbClr val="B9D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697850" y="1601999"/>
              <a:ext cx="463636" cy="463636"/>
            </a:xfrm>
            <a:prstGeom prst="rect">
              <a:avLst/>
            </a:prstGeom>
            <a:solidFill>
              <a:srgbClr val="C1C6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698647" y="2065635"/>
              <a:ext cx="463636" cy="463636"/>
            </a:xfrm>
            <a:prstGeom prst="rect">
              <a:avLst/>
            </a:prstGeom>
            <a:solidFill>
              <a:srgbClr val="CDEA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699444" y="2529271"/>
              <a:ext cx="463636" cy="463636"/>
            </a:xfrm>
            <a:prstGeom prst="rect">
              <a:avLst/>
            </a:prstGeom>
            <a:solidFill>
              <a:srgbClr val="555D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200"/>
          <a:stretch>
            <a:fillRect/>
          </a:stretch>
        </p:blipFill>
        <p:spPr bwMode="auto">
          <a:xfrm>
            <a:off x="334725" y="1833818"/>
            <a:ext cx="11350252" cy="4121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over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right)">
                                          <p:cBhvr>
                                            <p:cTn id="7" dur="500"/>
                                            <p:tgtEl>
                                              <p:spTgt spid="16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wipe(left)">
                                          <p:cBhvr>
                                            <p:cTn id="10" dur="500"/>
                                            <p:tgtEl>
                                              <p:spTgt spid="164"/>
                                            </p:tgtEl>
                                          </p:cBhvr>
                                        </p:animEffect>
                                      </p:childTnLst>
                                    </p:cTn>
                                  </p:par>
                                  <p:par>
                                    <p:cTn id="11" presetID="2" presetClass="entr" presetSubtype="1" fill="hold" grpId="0" nodeType="withEffect" p14:presetBounceEnd="54000">
                                      <p:stCondLst>
                                        <p:cond delay="250"/>
                                      </p:stCondLst>
                                      <p:iterate type="lt">
                                        <p:tmPct val="10000"/>
                                      </p:iterate>
                                      <p:childTnLst>
                                        <p:set>
                                          <p:cBhvr>
                                            <p:cTn id="12" dur="1" fill="hold">
                                              <p:stCondLst>
                                                <p:cond delay="0"/>
                                              </p:stCondLst>
                                            </p:cTn>
                                            <p:tgtEl>
                                              <p:spTgt spid="166"/>
                                            </p:tgtEl>
                                            <p:attrNameLst>
                                              <p:attrName>style.visibility</p:attrName>
                                            </p:attrNameLst>
                                          </p:cBhvr>
                                          <p:to>
                                            <p:strVal val="visible"/>
                                          </p:to>
                                        </p:set>
                                        <p:anim calcmode="lin" valueType="num" p14:bounceEnd="54000">
                                          <p:cBhvr additive="base">
                                            <p:cTn id="13" dur="1000" fill="hold"/>
                                            <p:tgtEl>
                                              <p:spTgt spid="166"/>
                                            </p:tgtEl>
                                            <p:attrNameLst>
                                              <p:attrName>ppt_x</p:attrName>
                                            </p:attrNameLst>
                                          </p:cBhvr>
                                          <p:tavLst>
                                            <p:tav tm="0">
                                              <p:val>
                                                <p:strVal val="#ppt_x"/>
                                              </p:val>
                                            </p:tav>
                                            <p:tav tm="100000">
                                              <p:val>
                                                <p:strVal val="#ppt_x"/>
                                              </p:val>
                                            </p:tav>
                                          </p:tavLst>
                                        </p:anim>
                                        <p:anim calcmode="lin" valueType="num" p14:bounceEnd="54000">
                                          <p:cBhvr additive="base">
                                            <p:cTn id="14" dur="1000" fill="hold"/>
                                            <p:tgtEl>
                                              <p:spTgt spid="166"/>
                                            </p:tgtEl>
                                            <p:attrNameLst>
                                              <p:attrName>ppt_y</p:attrName>
                                            </p:attrNameLst>
                                          </p:cBhvr>
                                          <p:tavLst>
                                            <p:tav tm="0">
                                              <p:val>
                                                <p:strVal val="0-#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1"/>
                                            </p:tgtEl>
                                            <p:attrNameLst>
                                              <p:attrName>style.visibility</p:attrName>
                                            </p:attrNameLst>
                                          </p:cBhvr>
                                          <p:to>
                                            <p:strVal val="visible"/>
                                          </p:to>
                                        </p:set>
                                        <p:animEffect transition="in" filter="fade">
                                          <p:cBhvr>
                                            <p:cTn id="17" dur="1000"/>
                                            <p:tgtEl>
                                              <p:spTgt spid="151"/>
                                            </p:tgtEl>
                                          </p:cBhvr>
                                        </p:animEffect>
                                        <p:anim calcmode="lin" valueType="num">
                                          <p:cBhvr>
                                            <p:cTn id="18" dur="1000" fill="hold"/>
                                            <p:tgtEl>
                                              <p:spTgt spid="151"/>
                                            </p:tgtEl>
                                            <p:attrNameLst>
                                              <p:attrName>ppt_x</p:attrName>
                                            </p:attrNameLst>
                                          </p:cBhvr>
                                          <p:tavLst>
                                            <p:tav tm="0">
                                              <p:val>
                                                <p:strVal val="#ppt_x"/>
                                              </p:val>
                                            </p:tav>
                                            <p:tav tm="100000">
                                              <p:val>
                                                <p:strVal val="#ppt_x"/>
                                              </p:val>
                                            </p:tav>
                                          </p:tavLst>
                                        </p:anim>
                                        <p:anim calcmode="lin" valueType="num">
                                          <p:cBhvr>
                                            <p:cTn id="19" dur="1000" fill="hold"/>
                                            <p:tgtEl>
                                              <p:spTgt spid="151"/>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500"/>
                                      </p:stCondLst>
                                      <p:childTnLst>
                                        <p:set>
                                          <p:cBhvr>
                                            <p:cTn id="21" dur="1" fill="hold">
                                              <p:stCondLst>
                                                <p:cond delay="0"/>
                                              </p:stCondLst>
                                            </p:cTn>
                                            <p:tgtEl>
                                              <p:spTgt spid="195"/>
                                            </p:tgtEl>
                                            <p:attrNameLst>
                                              <p:attrName>style.visibility</p:attrName>
                                            </p:attrNameLst>
                                          </p:cBhvr>
                                          <p:to>
                                            <p:strVal val="visible"/>
                                          </p:to>
                                        </p:set>
                                        <p:animEffect transition="in" filter="fade">
                                          <p:cBhvr>
                                            <p:cTn id="22" dur="1000"/>
                                            <p:tgtEl>
                                              <p:spTgt spid="195"/>
                                            </p:tgtEl>
                                          </p:cBhvr>
                                        </p:animEffect>
                                        <p:anim calcmode="lin" valueType="num">
                                          <p:cBhvr>
                                            <p:cTn id="23" dur="1000" fill="hold"/>
                                            <p:tgtEl>
                                              <p:spTgt spid="195"/>
                                            </p:tgtEl>
                                            <p:attrNameLst>
                                              <p:attrName>ppt_x</p:attrName>
                                            </p:attrNameLst>
                                          </p:cBhvr>
                                          <p:tavLst>
                                            <p:tav tm="0">
                                              <p:val>
                                                <p:strVal val="#ppt_x"/>
                                              </p:val>
                                            </p:tav>
                                            <p:tav tm="100000">
                                              <p:val>
                                                <p:strVal val="#ppt_x"/>
                                              </p:val>
                                            </p:tav>
                                          </p:tavLst>
                                        </p:anim>
                                        <p:anim calcmode="lin" valueType="num">
                                          <p:cBhvr>
                                            <p:cTn id="24" dur="1000" fill="hold"/>
                                            <p:tgtEl>
                                              <p:spTgt spid="19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194"/>
                                            </p:tgtEl>
                                            <p:attrNameLst>
                                              <p:attrName>style.visibility</p:attrName>
                                            </p:attrNameLst>
                                          </p:cBhvr>
                                          <p:to>
                                            <p:strVal val="visible"/>
                                          </p:to>
                                        </p:set>
                                        <p:animEffect transition="in" filter="fade">
                                          <p:cBhvr>
                                            <p:cTn id="27" dur="1000"/>
                                            <p:tgtEl>
                                              <p:spTgt spid="194"/>
                                            </p:tgtEl>
                                          </p:cBhvr>
                                        </p:animEffect>
                                        <p:anim calcmode="lin" valueType="num">
                                          <p:cBhvr>
                                            <p:cTn id="28" dur="1000" fill="hold"/>
                                            <p:tgtEl>
                                              <p:spTgt spid="194"/>
                                            </p:tgtEl>
                                            <p:attrNameLst>
                                              <p:attrName>ppt_x</p:attrName>
                                            </p:attrNameLst>
                                          </p:cBhvr>
                                          <p:tavLst>
                                            <p:tav tm="0">
                                              <p:val>
                                                <p:strVal val="#ppt_x"/>
                                              </p:val>
                                            </p:tav>
                                            <p:tav tm="100000">
                                              <p:val>
                                                <p:strVal val="#ppt_x"/>
                                              </p:val>
                                            </p:tav>
                                          </p:tavLst>
                                        </p:anim>
                                        <p:anim calcmode="lin" valueType="num">
                                          <p:cBhvr>
                                            <p:cTn id="29" dur="1000" fill="hold"/>
                                            <p:tgtEl>
                                              <p:spTgt spid="194"/>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1000"/>
                                      </p:stCondLst>
                                      <p:childTnLst>
                                        <p:set>
                                          <p:cBhvr>
                                            <p:cTn id="31" dur="1" fill="hold">
                                              <p:stCondLst>
                                                <p:cond delay="0"/>
                                              </p:stCondLst>
                                            </p:cTn>
                                            <p:tgtEl>
                                              <p:spTgt spid="196"/>
                                            </p:tgtEl>
                                            <p:attrNameLst>
                                              <p:attrName>style.visibility</p:attrName>
                                            </p:attrNameLst>
                                          </p:cBhvr>
                                          <p:to>
                                            <p:strVal val="visible"/>
                                          </p:to>
                                        </p:set>
                                        <p:animEffect transition="in" filter="fade">
                                          <p:cBhvr>
                                            <p:cTn id="32" dur="1000"/>
                                            <p:tgtEl>
                                              <p:spTgt spid="196"/>
                                            </p:tgtEl>
                                          </p:cBhvr>
                                        </p:animEffect>
                                      </p:childTnLst>
                                    </p:cTn>
                                  </p:par>
                                  <p:par>
                                    <p:cTn id="33" presetID="42" presetClass="entr" presetSubtype="0" fill="hold" nodeType="withEffect">
                                      <p:stCondLst>
                                        <p:cond delay="1000"/>
                                      </p:stCondLst>
                                      <p:childTnLst>
                                        <p:set>
                                          <p:cBhvr>
                                            <p:cTn id="34" dur="1" fill="hold">
                                              <p:stCondLst>
                                                <p:cond delay="0"/>
                                              </p:stCondLst>
                                            </p:cTn>
                                            <p:tgtEl>
                                              <p:spTgt spid="193"/>
                                            </p:tgtEl>
                                            <p:attrNameLst>
                                              <p:attrName>style.visibility</p:attrName>
                                            </p:attrNameLst>
                                          </p:cBhvr>
                                          <p:to>
                                            <p:strVal val="visible"/>
                                          </p:to>
                                        </p:set>
                                        <p:animEffect transition="in" filter="fade">
                                          <p:cBhvr>
                                            <p:cTn id="35" dur="1000"/>
                                            <p:tgtEl>
                                              <p:spTgt spid="193"/>
                                            </p:tgtEl>
                                          </p:cBhvr>
                                        </p:animEffect>
                                        <p:anim calcmode="lin" valueType="num">
                                          <p:cBhvr>
                                            <p:cTn id="36" dur="1000" fill="hold"/>
                                            <p:tgtEl>
                                              <p:spTgt spid="193"/>
                                            </p:tgtEl>
                                            <p:attrNameLst>
                                              <p:attrName>ppt_x</p:attrName>
                                            </p:attrNameLst>
                                          </p:cBhvr>
                                          <p:tavLst>
                                            <p:tav tm="0">
                                              <p:val>
                                                <p:strVal val="#ppt_x"/>
                                              </p:val>
                                            </p:tav>
                                            <p:tav tm="100000">
                                              <p:val>
                                                <p:strVal val="#ppt_x"/>
                                              </p:val>
                                            </p:tav>
                                          </p:tavLst>
                                        </p:anim>
                                        <p:anim calcmode="lin" valueType="num">
                                          <p:cBhvr>
                                            <p:cTn id="37"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6146"/>
                                            </p:tgtEl>
                                            <p:attrNameLst>
                                              <p:attrName>style.visibility</p:attrName>
                                            </p:attrNameLst>
                                          </p:cBhvr>
                                          <p:to>
                                            <p:strVal val="visible"/>
                                          </p:to>
                                        </p:set>
                                        <p:animEffect transition="in" filter="randombar(horizontal)">
                                          <p:cBhvr>
                                            <p:cTn id="42"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ldLvl="0" animBg="1"/>
          <p:bldP spid="195" grpId="0" bldLvl="0" animBg="1"/>
          <p:bldP spid="164" grpId="0" bldLvl="0" animBg="1"/>
          <p:bldP spid="165" grpId="0" bldLvl="0" animBg="1"/>
          <p:bldP spid="16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right)">
                                          <p:cBhvr>
                                            <p:cTn id="7" dur="500"/>
                                            <p:tgtEl>
                                              <p:spTgt spid="16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wipe(left)">
                                          <p:cBhvr>
                                            <p:cTn id="10" dur="500"/>
                                            <p:tgtEl>
                                              <p:spTgt spid="164"/>
                                            </p:tgtEl>
                                          </p:cBhvr>
                                        </p:animEffect>
                                      </p:childTnLst>
                                    </p:cTn>
                                  </p:par>
                                  <p:par>
                                    <p:cTn id="11" presetID="2" presetClass="entr" presetSubtype="1" fill="hold" grpId="0" nodeType="withEffect">
                                      <p:stCondLst>
                                        <p:cond delay="250"/>
                                      </p:stCondLst>
                                      <p:iterate type="lt">
                                        <p:tmPct val="10000"/>
                                      </p:iterate>
                                      <p:childTnLst>
                                        <p:set>
                                          <p:cBhvr>
                                            <p:cTn id="12" dur="1" fill="hold">
                                              <p:stCondLst>
                                                <p:cond delay="0"/>
                                              </p:stCondLst>
                                            </p:cTn>
                                            <p:tgtEl>
                                              <p:spTgt spid="166"/>
                                            </p:tgtEl>
                                            <p:attrNameLst>
                                              <p:attrName>style.visibility</p:attrName>
                                            </p:attrNameLst>
                                          </p:cBhvr>
                                          <p:to>
                                            <p:strVal val="visible"/>
                                          </p:to>
                                        </p:set>
                                        <p:anim calcmode="lin" valueType="num">
                                          <p:cBhvr additive="base">
                                            <p:cTn id="13" dur="1000" fill="hold"/>
                                            <p:tgtEl>
                                              <p:spTgt spid="166"/>
                                            </p:tgtEl>
                                            <p:attrNameLst>
                                              <p:attrName>ppt_x</p:attrName>
                                            </p:attrNameLst>
                                          </p:cBhvr>
                                          <p:tavLst>
                                            <p:tav tm="0">
                                              <p:val>
                                                <p:strVal val="#ppt_x"/>
                                              </p:val>
                                            </p:tav>
                                            <p:tav tm="100000">
                                              <p:val>
                                                <p:strVal val="#ppt_x"/>
                                              </p:val>
                                            </p:tav>
                                          </p:tavLst>
                                        </p:anim>
                                        <p:anim calcmode="lin" valueType="num">
                                          <p:cBhvr additive="base">
                                            <p:cTn id="14" dur="1000" fill="hold"/>
                                            <p:tgtEl>
                                              <p:spTgt spid="166"/>
                                            </p:tgtEl>
                                            <p:attrNameLst>
                                              <p:attrName>ppt_y</p:attrName>
                                            </p:attrNameLst>
                                          </p:cBhvr>
                                          <p:tavLst>
                                            <p:tav tm="0">
                                              <p:val>
                                                <p:strVal val="0-#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1"/>
                                            </p:tgtEl>
                                            <p:attrNameLst>
                                              <p:attrName>style.visibility</p:attrName>
                                            </p:attrNameLst>
                                          </p:cBhvr>
                                          <p:to>
                                            <p:strVal val="visible"/>
                                          </p:to>
                                        </p:set>
                                        <p:animEffect transition="in" filter="fade">
                                          <p:cBhvr>
                                            <p:cTn id="17" dur="1000"/>
                                            <p:tgtEl>
                                              <p:spTgt spid="151"/>
                                            </p:tgtEl>
                                          </p:cBhvr>
                                        </p:animEffect>
                                        <p:anim calcmode="lin" valueType="num">
                                          <p:cBhvr>
                                            <p:cTn id="18" dur="1000" fill="hold"/>
                                            <p:tgtEl>
                                              <p:spTgt spid="151"/>
                                            </p:tgtEl>
                                            <p:attrNameLst>
                                              <p:attrName>ppt_x</p:attrName>
                                            </p:attrNameLst>
                                          </p:cBhvr>
                                          <p:tavLst>
                                            <p:tav tm="0">
                                              <p:val>
                                                <p:strVal val="#ppt_x"/>
                                              </p:val>
                                            </p:tav>
                                            <p:tav tm="100000">
                                              <p:val>
                                                <p:strVal val="#ppt_x"/>
                                              </p:val>
                                            </p:tav>
                                          </p:tavLst>
                                        </p:anim>
                                        <p:anim calcmode="lin" valueType="num">
                                          <p:cBhvr>
                                            <p:cTn id="19" dur="1000" fill="hold"/>
                                            <p:tgtEl>
                                              <p:spTgt spid="151"/>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500"/>
                                      </p:stCondLst>
                                      <p:childTnLst>
                                        <p:set>
                                          <p:cBhvr>
                                            <p:cTn id="21" dur="1" fill="hold">
                                              <p:stCondLst>
                                                <p:cond delay="0"/>
                                              </p:stCondLst>
                                            </p:cTn>
                                            <p:tgtEl>
                                              <p:spTgt spid="195"/>
                                            </p:tgtEl>
                                            <p:attrNameLst>
                                              <p:attrName>style.visibility</p:attrName>
                                            </p:attrNameLst>
                                          </p:cBhvr>
                                          <p:to>
                                            <p:strVal val="visible"/>
                                          </p:to>
                                        </p:set>
                                        <p:animEffect transition="in" filter="fade">
                                          <p:cBhvr>
                                            <p:cTn id="22" dur="1000"/>
                                            <p:tgtEl>
                                              <p:spTgt spid="195"/>
                                            </p:tgtEl>
                                          </p:cBhvr>
                                        </p:animEffect>
                                        <p:anim calcmode="lin" valueType="num">
                                          <p:cBhvr>
                                            <p:cTn id="23" dur="1000" fill="hold"/>
                                            <p:tgtEl>
                                              <p:spTgt spid="195"/>
                                            </p:tgtEl>
                                            <p:attrNameLst>
                                              <p:attrName>ppt_x</p:attrName>
                                            </p:attrNameLst>
                                          </p:cBhvr>
                                          <p:tavLst>
                                            <p:tav tm="0">
                                              <p:val>
                                                <p:strVal val="#ppt_x"/>
                                              </p:val>
                                            </p:tav>
                                            <p:tav tm="100000">
                                              <p:val>
                                                <p:strVal val="#ppt_x"/>
                                              </p:val>
                                            </p:tav>
                                          </p:tavLst>
                                        </p:anim>
                                        <p:anim calcmode="lin" valueType="num">
                                          <p:cBhvr>
                                            <p:cTn id="24" dur="1000" fill="hold"/>
                                            <p:tgtEl>
                                              <p:spTgt spid="19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194"/>
                                            </p:tgtEl>
                                            <p:attrNameLst>
                                              <p:attrName>style.visibility</p:attrName>
                                            </p:attrNameLst>
                                          </p:cBhvr>
                                          <p:to>
                                            <p:strVal val="visible"/>
                                          </p:to>
                                        </p:set>
                                        <p:animEffect transition="in" filter="fade">
                                          <p:cBhvr>
                                            <p:cTn id="27" dur="1000"/>
                                            <p:tgtEl>
                                              <p:spTgt spid="194"/>
                                            </p:tgtEl>
                                          </p:cBhvr>
                                        </p:animEffect>
                                        <p:anim calcmode="lin" valueType="num">
                                          <p:cBhvr>
                                            <p:cTn id="28" dur="1000" fill="hold"/>
                                            <p:tgtEl>
                                              <p:spTgt spid="194"/>
                                            </p:tgtEl>
                                            <p:attrNameLst>
                                              <p:attrName>ppt_x</p:attrName>
                                            </p:attrNameLst>
                                          </p:cBhvr>
                                          <p:tavLst>
                                            <p:tav tm="0">
                                              <p:val>
                                                <p:strVal val="#ppt_x"/>
                                              </p:val>
                                            </p:tav>
                                            <p:tav tm="100000">
                                              <p:val>
                                                <p:strVal val="#ppt_x"/>
                                              </p:val>
                                            </p:tav>
                                          </p:tavLst>
                                        </p:anim>
                                        <p:anim calcmode="lin" valueType="num">
                                          <p:cBhvr>
                                            <p:cTn id="29" dur="1000" fill="hold"/>
                                            <p:tgtEl>
                                              <p:spTgt spid="194"/>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1000"/>
                                      </p:stCondLst>
                                      <p:childTnLst>
                                        <p:set>
                                          <p:cBhvr>
                                            <p:cTn id="31" dur="1" fill="hold">
                                              <p:stCondLst>
                                                <p:cond delay="0"/>
                                              </p:stCondLst>
                                            </p:cTn>
                                            <p:tgtEl>
                                              <p:spTgt spid="196"/>
                                            </p:tgtEl>
                                            <p:attrNameLst>
                                              <p:attrName>style.visibility</p:attrName>
                                            </p:attrNameLst>
                                          </p:cBhvr>
                                          <p:to>
                                            <p:strVal val="visible"/>
                                          </p:to>
                                        </p:set>
                                        <p:animEffect transition="in" filter="fade">
                                          <p:cBhvr>
                                            <p:cTn id="32" dur="1000"/>
                                            <p:tgtEl>
                                              <p:spTgt spid="196"/>
                                            </p:tgtEl>
                                          </p:cBhvr>
                                        </p:animEffect>
                                      </p:childTnLst>
                                    </p:cTn>
                                  </p:par>
                                  <p:par>
                                    <p:cTn id="33" presetID="42" presetClass="entr" presetSubtype="0" fill="hold" nodeType="withEffect">
                                      <p:stCondLst>
                                        <p:cond delay="1000"/>
                                      </p:stCondLst>
                                      <p:childTnLst>
                                        <p:set>
                                          <p:cBhvr>
                                            <p:cTn id="34" dur="1" fill="hold">
                                              <p:stCondLst>
                                                <p:cond delay="0"/>
                                              </p:stCondLst>
                                            </p:cTn>
                                            <p:tgtEl>
                                              <p:spTgt spid="193"/>
                                            </p:tgtEl>
                                            <p:attrNameLst>
                                              <p:attrName>style.visibility</p:attrName>
                                            </p:attrNameLst>
                                          </p:cBhvr>
                                          <p:to>
                                            <p:strVal val="visible"/>
                                          </p:to>
                                        </p:set>
                                        <p:animEffect transition="in" filter="fade">
                                          <p:cBhvr>
                                            <p:cTn id="35" dur="1000"/>
                                            <p:tgtEl>
                                              <p:spTgt spid="193"/>
                                            </p:tgtEl>
                                          </p:cBhvr>
                                        </p:animEffect>
                                        <p:anim calcmode="lin" valueType="num">
                                          <p:cBhvr>
                                            <p:cTn id="36" dur="1000" fill="hold"/>
                                            <p:tgtEl>
                                              <p:spTgt spid="193"/>
                                            </p:tgtEl>
                                            <p:attrNameLst>
                                              <p:attrName>ppt_x</p:attrName>
                                            </p:attrNameLst>
                                          </p:cBhvr>
                                          <p:tavLst>
                                            <p:tav tm="0">
                                              <p:val>
                                                <p:strVal val="#ppt_x"/>
                                              </p:val>
                                            </p:tav>
                                            <p:tav tm="100000">
                                              <p:val>
                                                <p:strVal val="#ppt_x"/>
                                              </p:val>
                                            </p:tav>
                                          </p:tavLst>
                                        </p:anim>
                                        <p:anim calcmode="lin" valueType="num">
                                          <p:cBhvr>
                                            <p:cTn id="37"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6146"/>
                                            </p:tgtEl>
                                            <p:attrNameLst>
                                              <p:attrName>style.visibility</p:attrName>
                                            </p:attrNameLst>
                                          </p:cBhvr>
                                          <p:to>
                                            <p:strVal val="visible"/>
                                          </p:to>
                                        </p:set>
                                        <p:animEffect transition="in" filter="randombar(horizontal)">
                                          <p:cBhvr>
                                            <p:cTn id="42"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ldLvl="0" animBg="1"/>
          <p:bldP spid="195" grpId="0" bldLvl="0" animBg="1"/>
          <p:bldP spid="164" grpId="0" bldLvl="0" animBg="1"/>
          <p:bldP spid="165" grpId="0" bldLvl="0" animBg="1"/>
          <p:bldP spid="166"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p:cNvSpPr/>
          <p:nvPr/>
        </p:nvSpPr>
        <p:spPr>
          <a:xfrm>
            <a:off x="-33022" y="4722537"/>
            <a:ext cx="8875707" cy="2135463"/>
          </a:xfrm>
          <a:custGeom>
            <a:avLst/>
            <a:gdLst>
              <a:gd name="connsiteX0" fmla="*/ 0 w 9337985"/>
              <a:gd name="connsiteY0" fmla="*/ 573363 h 2230713"/>
              <a:gd name="connsiteX1" fmla="*/ 895350 w 9337985"/>
              <a:gd name="connsiteY1" fmla="*/ 1863 h 2230713"/>
              <a:gd name="connsiteX2" fmla="*/ 1885950 w 9337985"/>
              <a:gd name="connsiteY2" fmla="*/ 382863 h 2230713"/>
              <a:gd name="connsiteX3" fmla="*/ 2667000 w 9337985"/>
              <a:gd name="connsiteY3" fmla="*/ 173313 h 2230713"/>
              <a:gd name="connsiteX4" fmla="*/ 3371850 w 9337985"/>
              <a:gd name="connsiteY4" fmla="*/ 840063 h 2230713"/>
              <a:gd name="connsiteX5" fmla="*/ 4095750 w 9337985"/>
              <a:gd name="connsiteY5" fmla="*/ 554313 h 2230713"/>
              <a:gd name="connsiteX6" fmla="*/ 4762500 w 9337985"/>
              <a:gd name="connsiteY6" fmla="*/ 1106763 h 2230713"/>
              <a:gd name="connsiteX7" fmla="*/ 5791200 w 9337985"/>
              <a:gd name="connsiteY7" fmla="*/ 687663 h 2230713"/>
              <a:gd name="connsiteX8" fmla="*/ 6534150 w 9337985"/>
              <a:gd name="connsiteY8" fmla="*/ 1335363 h 2230713"/>
              <a:gd name="connsiteX9" fmla="*/ 7124700 w 9337985"/>
              <a:gd name="connsiteY9" fmla="*/ 1240113 h 2230713"/>
              <a:gd name="connsiteX10" fmla="*/ 7639050 w 9337985"/>
              <a:gd name="connsiteY10" fmla="*/ 1754463 h 2230713"/>
              <a:gd name="connsiteX11" fmla="*/ 8172450 w 9337985"/>
              <a:gd name="connsiteY11" fmla="*/ 1773513 h 2230713"/>
              <a:gd name="connsiteX12" fmla="*/ 8877300 w 9337985"/>
              <a:gd name="connsiteY12" fmla="*/ 2211663 h 2230713"/>
              <a:gd name="connsiteX13" fmla="*/ 76200 w 9337985"/>
              <a:gd name="connsiteY13" fmla="*/ 2230713 h 2230713"/>
              <a:gd name="connsiteX14" fmla="*/ 76200 w 9337985"/>
              <a:gd name="connsiteY14" fmla="*/ 2230713 h 2230713"/>
              <a:gd name="connsiteX15" fmla="*/ 0 w 9337985"/>
              <a:gd name="connsiteY15" fmla="*/ 573363 h 223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37985" h="2230713">
                <a:moveTo>
                  <a:pt x="0" y="573363"/>
                </a:moveTo>
                <a:cubicBezTo>
                  <a:pt x="290512" y="303488"/>
                  <a:pt x="581025" y="33613"/>
                  <a:pt x="895350" y="1863"/>
                </a:cubicBezTo>
                <a:cubicBezTo>
                  <a:pt x="1209675" y="-29887"/>
                  <a:pt x="1590675" y="354288"/>
                  <a:pt x="1885950" y="382863"/>
                </a:cubicBezTo>
                <a:cubicBezTo>
                  <a:pt x="2181225" y="411438"/>
                  <a:pt x="2419350" y="97113"/>
                  <a:pt x="2667000" y="173313"/>
                </a:cubicBezTo>
                <a:cubicBezTo>
                  <a:pt x="2914650" y="249513"/>
                  <a:pt x="3133725" y="776563"/>
                  <a:pt x="3371850" y="840063"/>
                </a:cubicBezTo>
                <a:cubicBezTo>
                  <a:pt x="3609975" y="903563"/>
                  <a:pt x="3863975" y="509863"/>
                  <a:pt x="4095750" y="554313"/>
                </a:cubicBezTo>
                <a:cubicBezTo>
                  <a:pt x="4327525" y="598763"/>
                  <a:pt x="4479925" y="1084538"/>
                  <a:pt x="4762500" y="1106763"/>
                </a:cubicBezTo>
                <a:cubicBezTo>
                  <a:pt x="5045075" y="1128988"/>
                  <a:pt x="5495925" y="649563"/>
                  <a:pt x="5791200" y="687663"/>
                </a:cubicBezTo>
                <a:cubicBezTo>
                  <a:pt x="6086475" y="725763"/>
                  <a:pt x="6311900" y="1243288"/>
                  <a:pt x="6534150" y="1335363"/>
                </a:cubicBezTo>
                <a:cubicBezTo>
                  <a:pt x="6756400" y="1427438"/>
                  <a:pt x="6940550" y="1170263"/>
                  <a:pt x="7124700" y="1240113"/>
                </a:cubicBezTo>
                <a:cubicBezTo>
                  <a:pt x="7308850" y="1309963"/>
                  <a:pt x="7464425" y="1665563"/>
                  <a:pt x="7639050" y="1754463"/>
                </a:cubicBezTo>
                <a:cubicBezTo>
                  <a:pt x="7813675" y="1843363"/>
                  <a:pt x="7966075" y="1697313"/>
                  <a:pt x="8172450" y="1773513"/>
                </a:cubicBezTo>
                <a:cubicBezTo>
                  <a:pt x="8378825" y="1849713"/>
                  <a:pt x="10160000" y="2052913"/>
                  <a:pt x="8877300" y="2211663"/>
                </a:cubicBezTo>
                <a:lnTo>
                  <a:pt x="76200" y="2230713"/>
                </a:lnTo>
                <a:lnTo>
                  <a:pt x="76200" y="2230713"/>
                </a:lnTo>
                <a:lnTo>
                  <a:pt x="0" y="573363"/>
                </a:lnTo>
                <a:close/>
              </a:path>
            </a:pathLst>
          </a:custGeom>
          <a:solidFill>
            <a:srgbClr val="CDE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813688" y="223645"/>
            <a:ext cx="1441269" cy="1743134"/>
            <a:chOff x="1813688" y="223645"/>
            <a:chExt cx="1441269" cy="1743134"/>
          </a:xfrm>
        </p:grpSpPr>
        <p:pic>
          <p:nvPicPr>
            <p:cNvPr id="142" name="Picture 141"/>
            <p:cNvPicPr>
              <a:picLocks noChangeAspect="1"/>
            </p:cNvPicPr>
            <p:nvPr/>
          </p:nvPicPr>
          <p:blipFill>
            <a:blip r:embed="rId1"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20091815" flipH="1">
              <a:off x="1899556" y="223645"/>
              <a:ext cx="1355401" cy="1355401"/>
            </a:xfrm>
            <a:prstGeom prst="rect">
              <a:avLst/>
            </a:prstGeom>
          </p:spPr>
        </p:pic>
        <p:pic>
          <p:nvPicPr>
            <p:cNvPr id="145" name="Picture 144"/>
            <p:cNvPicPr>
              <a:picLocks noChangeAspect="1"/>
            </p:cNvPicPr>
            <p:nvPr/>
          </p:nvPicPr>
          <p:blipFill>
            <a:blip r:embed="rId1"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17436824" flipH="1">
              <a:off x="1813688" y="840278"/>
              <a:ext cx="1126501" cy="1126501"/>
            </a:xfrm>
            <a:prstGeom prst="rect">
              <a:avLst/>
            </a:prstGeom>
          </p:spPr>
        </p:pic>
      </p:grpSp>
      <p:grpSp>
        <p:nvGrpSpPr>
          <p:cNvPr id="16" name="Group 15"/>
          <p:cNvGrpSpPr/>
          <p:nvPr/>
        </p:nvGrpSpPr>
        <p:grpSpPr>
          <a:xfrm>
            <a:off x="9472163" y="-331608"/>
            <a:ext cx="2482233" cy="2001153"/>
            <a:chOff x="9472163" y="-331608"/>
            <a:chExt cx="2482233" cy="2001153"/>
          </a:xfrm>
        </p:grpSpPr>
        <p:pic>
          <p:nvPicPr>
            <p:cNvPr id="143" name="Picture 142"/>
            <p:cNvPicPr>
              <a:picLocks noChangeAspect="1"/>
            </p:cNvPicPr>
            <p:nvPr/>
          </p:nvPicPr>
          <p:blipFill>
            <a:blip r:embed="rId1">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10800000">
              <a:off x="9472163" y="-331608"/>
              <a:ext cx="2001153" cy="2001153"/>
            </a:xfrm>
            <a:prstGeom prst="rect">
              <a:avLst/>
            </a:prstGeom>
          </p:spPr>
        </p:pic>
        <p:pic>
          <p:nvPicPr>
            <p:cNvPr id="144" name="Picture 143"/>
            <p:cNvPicPr>
              <a:picLocks noChangeAspect="1"/>
            </p:cNvPicPr>
            <p:nvPr/>
          </p:nvPicPr>
          <p:blipFill>
            <a:blip r:embed="rId1"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8781626">
              <a:off x="10409756" y="-196558"/>
              <a:ext cx="1544640" cy="1544640"/>
            </a:xfrm>
            <a:prstGeom prst="rect">
              <a:avLst/>
            </a:prstGeom>
          </p:spPr>
        </p:pic>
      </p:grpSp>
      <p:sp>
        <p:nvSpPr>
          <p:cNvPr id="221" name="Freeform: Shape 220"/>
          <p:cNvSpPr/>
          <p:nvPr/>
        </p:nvSpPr>
        <p:spPr>
          <a:xfrm>
            <a:off x="-33003" y="-24776"/>
            <a:ext cx="12225003" cy="6907498"/>
          </a:xfrm>
          <a:custGeom>
            <a:avLst/>
            <a:gdLst>
              <a:gd name="connsiteX0" fmla="*/ 599669 w 12212426"/>
              <a:gd name="connsiteY0" fmla="*/ 167513 h 6873584"/>
              <a:gd name="connsiteX1" fmla="*/ 200653 w 12212426"/>
              <a:gd name="connsiteY1" fmla="*/ 566529 h 6873584"/>
              <a:gd name="connsiteX2" fmla="*/ 200653 w 12212426"/>
              <a:gd name="connsiteY2" fmla="*/ 6291562 h 6873584"/>
              <a:gd name="connsiteX3" fmla="*/ 599669 w 12212426"/>
              <a:gd name="connsiteY3" fmla="*/ 6690578 h 6873584"/>
              <a:gd name="connsiteX4" fmla="*/ 11633342 w 12212426"/>
              <a:gd name="connsiteY4" fmla="*/ 6690578 h 6873584"/>
              <a:gd name="connsiteX5" fmla="*/ 12032358 w 12212426"/>
              <a:gd name="connsiteY5" fmla="*/ 6291562 h 6873584"/>
              <a:gd name="connsiteX6" fmla="*/ 12032358 w 12212426"/>
              <a:gd name="connsiteY6" fmla="*/ 566529 h 6873584"/>
              <a:gd name="connsiteX7" fmla="*/ 11633342 w 12212426"/>
              <a:gd name="connsiteY7" fmla="*/ 167513 h 6873584"/>
              <a:gd name="connsiteX8" fmla="*/ 0 w 12212426"/>
              <a:gd name="connsiteY8" fmla="*/ 0 h 6873584"/>
              <a:gd name="connsiteX9" fmla="*/ 12212426 w 12212426"/>
              <a:gd name="connsiteY9" fmla="*/ 0 h 6873584"/>
              <a:gd name="connsiteX10" fmla="*/ 12212426 w 12212426"/>
              <a:gd name="connsiteY10" fmla="*/ 6873584 h 6873584"/>
              <a:gd name="connsiteX11" fmla="*/ 0 w 12212426"/>
              <a:gd name="connsiteY11" fmla="*/ 6873584 h 687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12426" h="6873584">
                <a:moveTo>
                  <a:pt x="599669" y="167513"/>
                </a:moveTo>
                <a:cubicBezTo>
                  <a:pt x="379299" y="167513"/>
                  <a:pt x="200653" y="346159"/>
                  <a:pt x="200653" y="566529"/>
                </a:cubicBezTo>
                <a:lnTo>
                  <a:pt x="200653" y="6291562"/>
                </a:lnTo>
                <a:cubicBezTo>
                  <a:pt x="200653" y="6511932"/>
                  <a:pt x="379299" y="6690578"/>
                  <a:pt x="599669" y="6690578"/>
                </a:cubicBezTo>
                <a:lnTo>
                  <a:pt x="11633342" y="6690578"/>
                </a:lnTo>
                <a:cubicBezTo>
                  <a:pt x="11853712" y="6690578"/>
                  <a:pt x="12032358" y="6511932"/>
                  <a:pt x="12032358" y="6291562"/>
                </a:cubicBezTo>
                <a:lnTo>
                  <a:pt x="12032358" y="566529"/>
                </a:lnTo>
                <a:cubicBezTo>
                  <a:pt x="12032358" y="346159"/>
                  <a:pt x="11853712" y="167513"/>
                  <a:pt x="11633342" y="167513"/>
                </a:cubicBezTo>
                <a:close/>
                <a:moveTo>
                  <a:pt x="0" y="0"/>
                </a:moveTo>
                <a:lnTo>
                  <a:pt x="12212426" y="0"/>
                </a:lnTo>
                <a:lnTo>
                  <a:pt x="12212426" y="6873584"/>
                </a:lnTo>
                <a:lnTo>
                  <a:pt x="0" y="6873584"/>
                </a:lnTo>
                <a:close/>
              </a:path>
            </a:pathLst>
          </a:custGeom>
          <a:solidFill>
            <a:srgbClr val="7C9AB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6" name="Rectangle: Rounded Corners 125"/>
          <p:cNvSpPr/>
          <p:nvPr/>
        </p:nvSpPr>
        <p:spPr>
          <a:xfrm>
            <a:off x="2577255" y="901345"/>
            <a:ext cx="6549159" cy="653202"/>
          </a:xfrm>
          <a:prstGeom prst="roundRect">
            <a:avLst>
              <a:gd name="adj" fmla="val 16667"/>
            </a:avLst>
          </a:prstGeom>
          <a:solidFill>
            <a:srgbClr val="55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2845601" y="842766"/>
            <a:ext cx="5791200" cy="707886"/>
          </a:xfrm>
          <a:prstGeom prst="rect">
            <a:avLst/>
          </a:prstGeom>
          <a:noFill/>
        </p:spPr>
        <p:txBody>
          <a:bodyPr wrap="square" rtlCol="0">
            <a:spAutoFit/>
          </a:bodyPr>
          <a:lstStyle/>
          <a:p>
            <a:pPr algn="ctr"/>
            <a:r>
              <a:rPr lang="en-US" sz="4000" i="1" u="sng" dirty="0" smtClean="0">
                <a:solidFill>
                  <a:schemeClr val="accent6">
                    <a:lumMod val="60000"/>
                    <a:lumOff val="40000"/>
                  </a:schemeClr>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Schedule control</a:t>
            </a:r>
            <a:endParaRPr lang="en-US" sz="4000" i="1" u="sng" dirty="0">
              <a:solidFill>
                <a:schemeClr val="accent6">
                  <a:lumMod val="60000"/>
                  <a:lumOff val="40000"/>
                </a:schemeClr>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6" name="Rectangle: Rounded Corners 5"/>
          <p:cNvSpPr/>
          <p:nvPr/>
        </p:nvSpPr>
        <p:spPr>
          <a:xfrm>
            <a:off x="5656239" y="2346809"/>
            <a:ext cx="5961125"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Activity </a:t>
            </a:r>
            <a:r>
              <a:rPr lang="en-IN" b="1" dirty="0" smtClean="0">
                <a:solidFill>
                  <a:schemeClr val="tx1"/>
                </a:solidFill>
              </a:rPr>
              <a:t>Definition</a:t>
            </a:r>
            <a:endParaRPr lang="en-US" b="1" dirty="0">
              <a:solidFill>
                <a:schemeClr val="tx1"/>
              </a:solidFill>
              <a:latin typeface="KBCloudyDay" panose="02000603000000000000" pitchFamily="2" charset="0"/>
              <a:ea typeface="KBCloudyDay" panose="02000603000000000000" pitchFamily="2" charset="0"/>
            </a:endParaRPr>
          </a:p>
        </p:txBody>
      </p:sp>
      <p:sp>
        <p:nvSpPr>
          <p:cNvPr id="123" name="Rectangle: Rounded Corners 122"/>
          <p:cNvSpPr/>
          <p:nvPr/>
        </p:nvSpPr>
        <p:spPr>
          <a:xfrm>
            <a:off x="4404831" y="2343448"/>
            <a:ext cx="1171571"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KBCloudyDay" panose="02000603000000000000" pitchFamily="2" charset="0"/>
                <a:ea typeface="KBCloudyDay" panose="02000603000000000000" pitchFamily="2" charset="0"/>
              </a:rPr>
              <a:t>Step1</a:t>
            </a:r>
            <a:endParaRPr lang="en-US" dirty="0">
              <a:solidFill>
                <a:schemeClr val="tx1"/>
              </a:solidFill>
              <a:latin typeface="KBCloudyDay" panose="02000603000000000000" pitchFamily="2" charset="0"/>
              <a:ea typeface="KBCloudyDay" panose="02000603000000000000" pitchFamily="2" charset="0"/>
            </a:endParaRPr>
          </a:p>
        </p:txBody>
      </p:sp>
      <p:sp>
        <p:nvSpPr>
          <p:cNvPr id="124" name="Rectangle: Rounded Corners 123"/>
          <p:cNvSpPr/>
          <p:nvPr/>
        </p:nvSpPr>
        <p:spPr>
          <a:xfrm>
            <a:off x="5651107" y="2890068"/>
            <a:ext cx="5961125"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Activity Sequencing </a:t>
            </a:r>
            <a:endParaRPr lang="en-US" b="1" dirty="0">
              <a:solidFill>
                <a:schemeClr val="tx1"/>
              </a:solidFill>
              <a:latin typeface="KBCloudyDay" panose="02000603000000000000" pitchFamily="2" charset="0"/>
              <a:ea typeface="KBCloudyDay" panose="02000603000000000000" pitchFamily="2" charset="0"/>
            </a:endParaRPr>
          </a:p>
        </p:txBody>
      </p:sp>
      <p:sp>
        <p:nvSpPr>
          <p:cNvPr id="125" name="Rectangle: Rounded Corners 124"/>
          <p:cNvSpPr/>
          <p:nvPr/>
        </p:nvSpPr>
        <p:spPr>
          <a:xfrm>
            <a:off x="4404831" y="2886707"/>
            <a:ext cx="1166440"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KBCloudyDay" panose="02000603000000000000" pitchFamily="2" charset="0"/>
                <a:ea typeface="KBCloudyDay" panose="02000603000000000000" pitchFamily="2" charset="0"/>
              </a:rPr>
              <a:t>Step2</a:t>
            </a:r>
            <a:endParaRPr lang="en-US" dirty="0">
              <a:solidFill>
                <a:schemeClr val="tx1"/>
              </a:solidFill>
              <a:latin typeface="KBCloudyDay" panose="02000603000000000000" pitchFamily="2" charset="0"/>
              <a:ea typeface="KBCloudyDay" panose="02000603000000000000" pitchFamily="2" charset="0"/>
            </a:endParaRPr>
          </a:p>
        </p:txBody>
      </p:sp>
      <p:sp>
        <p:nvSpPr>
          <p:cNvPr id="130" name="Rectangle: Rounded Corners 129"/>
          <p:cNvSpPr/>
          <p:nvPr/>
        </p:nvSpPr>
        <p:spPr>
          <a:xfrm>
            <a:off x="5645975" y="3433327"/>
            <a:ext cx="5961125"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Activity Duration Estimation</a:t>
            </a:r>
            <a:endParaRPr lang="en-US" b="1" dirty="0">
              <a:solidFill>
                <a:schemeClr val="tx1"/>
              </a:solidFill>
              <a:latin typeface="KBCloudyDay" panose="02000603000000000000" pitchFamily="2" charset="0"/>
              <a:ea typeface="KBCloudyDay" panose="02000603000000000000" pitchFamily="2" charset="0"/>
            </a:endParaRPr>
          </a:p>
        </p:txBody>
      </p:sp>
      <p:sp>
        <p:nvSpPr>
          <p:cNvPr id="131" name="Rectangle: Rounded Corners 130"/>
          <p:cNvSpPr/>
          <p:nvPr/>
        </p:nvSpPr>
        <p:spPr>
          <a:xfrm>
            <a:off x="4405343" y="3429966"/>
            <a:ext cx="1160796"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KBCloudyDay" panose="02000603000000000000" pitchFamily="2" charset="0"/>
                <a:ea typeface="KBCloudyDay" panose="02000603000000000000" pitchFamily="2" charset="0"/>
              </a:rPr>
              <a:t>Step3</a:t>
            </a:r>
            <a:endParaRPr lang="en-US" dirty="0">
              <a:solidFill>
                <a:schemeClr val="tx1"/>
              </a:solidFill>
              <a:latin typeface="KBCloudyDay" panose="02000603000000000000" pitchFamily="2" charset="0"/>
              <a:ea typeface="KBCloudyDay" panose="02000603000000000000" pitchFamily="2" charset="0"/>
            </a:endParaRPr>
          </a:p>
        </p:txBody>
      </p:sp>
      <p:sp>
        <p:nvSpPr>
          <p:cNvPr id="132" name="Rectangle: Rounded Corners 131"/>
          <p:cNvSpPr/>
          <p:nvPr/>
        </p:nvSpPr>
        <p:spPr>
          <a:xfrm>
            <a:off x="5640843" y="3976586"/>
            <a:ext cx="5961125"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Schedule Development</a:t>
            </a:r>
            <a:endParaRPr lang="en-US" b="1" dirty="0">
              <a:solidFill>
                <a:schemeClr val="tx1"/>
              </a:solidFill>
              <a:latin typeface="KBCloudyDay" panose="02000603000000000000" pitchFamily="2" charset="0"/>
              <a:ea typeface="KBCloudyDay" panose="02000603000000000000" pitchFamily="2" charset="0"/>
            </a:endParaRPr>
          </a:p>
        </p:txBody>
      </p:sp>
      <p:sp>
        <p:nvSpPr>
          <p:cNvPr id="133" name="Rectangle: Rounded Corners 132"/>
          <p:cNvSpPr/>
          <p:nvPr/>
        </p:nvSpPr>
        <p:spPr>
          <a:xfrm>
            <a:off x="4405853" y="3973225"/>
            <a:ext cx="1155153"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KBCloudyDay" panose="02000603000000000000" pitchFamily="2" charset="0"/>
                <a:ea typeface="KBCloudyDay" panose="02000603000000000000" pitchFamily="2" charset="0"/>
              </a:rPr>
              <a:t>Step4</a:t>
            </a:r>
            <a:endParaRPr lang="en-US" dirty="0">
              <a:solidFill>
                <a:schemeClr val="tx1"/>
              </a:solidFill>
              <a:latin typeface="KBCloudyDay" panose="02000603000000000000" pitchFamily="2" charset="0"/>
              <a:ea typeface="KBCloudyDay" panose="02000603000000000000" pitchFamily="2" charset="0"/>
            </a:endParaRPr>
          </a:p>
        </p:txBody>
      </p:sp>
      <p:sp>
        <p:nvSpPr>
          <p:cNvPr id="134" name="Rectangle: Rounded Corners 133"/>
          <p:cNvSpPr/>
          <p:nvPr/>
        </p:nvSpPr>
        <p:spPr>
          <a:xfrm>
            <a:off x="5635711" y="4519845"/>
            <a:ext cx="5961125"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Schedule Control </a:t>
            </a:r>
            <a:endParaRPr lang="en-US" b="1" dirty="0">
              <a:solidFill>
                <a:schemeClr val="tx1"/>
              </a:solidFill>
              <a:latin typeface="KBCloudyDay" panose="02000603000000000000" pitchFamily="2" charset="0"/>
              <a:ea typeface="KBCloudyDay" panose="02000603000000000000" pitchFamily="2" charset="0"/>
            </a:endParaRPr>
          </a:p>
        </p:txBody>
      </p:sp>
      <p:sp>
        <p:nvSpPr>
          <p:cNvPr id="135" name="Rectangle: Rounded Corners 134"/>
          <p:cNvSpPr/>
          <p:nvPr/>
        </p:nvSpPr>
        <p:spPr>
          <a:xfrm>
            <a:off x="4406365" y="4516484"/>
            <a:ext cx="1149510"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KBCloudyDay" panose="02000603000000000000" pitchFamily="2" charset="0"/>
                <a:ea typeface="KBCloudyDay" panose="02000603000000000000" pitchFamily="2" charset="0"/>
              </a:rPr>
              <a:t>Step5</a:t>
            </a:r>
            <a:endParaRPr lang="en-US" dirty="0">
              <a:solidFill>
                <a:schemeClr val="tx1"/>
              </a:solidFill>
              <a:latin typeface="KBCloudyDay" panose="02000603000000000000" pitchFamily="2" charset="0"/>
              <a:ea typeface="KBCloudyDay" panose="02000603000000000000" pitchFamily="2" charset="0"/>
            </a:endParaRPr>
          </a:p>
        </p:txBody>
      </p:sp>
      <p:grpSp>
        <p:nvGrpSpPr>
          <p:cNvPr id="128" name="Group 127"/>
          <p:cNvGrpSpPr/>
          <p:nvPr/>
        </p:nvGrpSpPr>
        <p:grpSpPr>
          <a:xfrm>
            <a:off x="-700241" y="-1"/>
            <a:ext cx="468418" cy="3456544"/>
            <a:chOff x="-700241" y="-1"/>
            <a:chExt cx="468418" cy="3456544"/>
          </a:xfrm>
        </p:grpSpPr>
        <p:sp>
          <p:nvSpPr>
            <p:cNvPr id="129" name="Rectangle 128"/>
            <p:cNvSpPr/>
            <p:nvPr/>
          </p:nvSpPr>
          <p:spPr>
            <a:xfrm>
              <a:off x="-695459" y="-1"/>
              <a:ext cx="463636" cy="601329"/>
            </a:xfrm>
            <a:prstGeom prst="rect">
              <a:avLst/>
            </a:prstGeom>
            <a:solidFill>
              <a:srgbClr val="8BA9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696256" y="597008"/>
              <a:ext cx="463636" cy="541355"/>
            </a:xfrm>
            <a:prstGeom prst="rect">
              <a:avLst/>
            </a:prstGeom>
            <a:solidFill>
              <a:srgbClr val="C8D9E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697053" y="1138363"/>
              <a:ext cx="463636" cy="463636"/>
            </a:xfrm>
            <a:prstGeom prst="rect">
              <a:avLst/>
            </a:prstGeom>
            <a:solidFill>
              <a:srgbClr val="B9D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697850" y="1601999"/>
              <a:ext cx="463636" cy="463636"/>
            </a:xfrm>
            <a:prstGeom prst="rect">
              <a:avLst/>
            </a:prstGeom>
            <a:solidFill>
              <a:srgbClr val="C1C6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698647" y="2065635"/>
              <a:ext cx="463636" cy="463636"/>
            </a:xfrm>
            <a:prstGeom prst="rect">
              <a:avLst/>
            </a:prstGeom>
            <a:solidFill>
              <a:srgbClr val="CDEA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699444" y="2529271"/>
              <a:ext cx="463636" cy="463636"/>
            </a:xfrm>
            <a:prstGeom prst="rect">
              <a:avLst/>
            </a:prstGeom>
            <a:solidFill>
              <a:srgbClr val="555D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00241" y="2992907"/>
              <a:ext cx="463636" cy="46363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696" y="1844012"/>
            <a:ext cx="3886200" cy="38735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over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right)">
                                          <p:cBhvr>
                                            <p:cTn id="7" dur="500"/>
                                            <p:tgtEl>
                                              <p:spTgt spid="126"/>
                                            </p:tgtEl>
                                          </p:cBhvr>
                                        </p:animEffect>
                                      </p:childTnLst>
                                    </p:cTn>
                                  </p:par>
                                  <p:par>
                                    <p:cTn id="8" presetID="2" presetClass="entr" presetSubtype="1" fill="hold" grpId="0" nodeType="withEffect" p14:presetBounceEnd="54000">
                                      <p:stCondLst>
                                        <p:cond delay="250"/>
                                      </p:stCondLst>
                                      <p:iterate type="lt">
                                        <p:tmPct val="10000"/>
                                      </p:iterate>
                                      <p:childTnLst>
                                        <p:set>
                                          <p:cBhvr>
                                            <p:cTn id="9" dur="1" fill="hold">
                                              <p:stCondLst>
                                                <p:cond delay="0"/>
                                              </p:stCondLst>
                                            </p:cTn>
                                            <p:tgtEl>
                                              <p:spTgt spid="74"/>
                                            </p:tgtEl>
                                            <p:attrNameLst>
                                              <p:attrName>style.visibility</p:attrName>
                                            </p:attrNameLst>
                                          </p:cBhvr>
                                          <p:to>
                                            <p:strVal val="visible"/>
                                          </p:to>
                                        </p:set>
                                        <p:anim calcmode="lin" valueType="num" p14:bounceEnd="54000">
                                          <p:cBhvr additive="base">
                                            <p:cTn id="10" dur="1000" fill="hold"/>
                                            <p:tgtEl>
                                              <p:spTgt spid="74"/>
                                            </p:tgtEl>
                                            <p:attrNameLst>
                                              <p:attrName>ppt_x</p:attrName>
                                            </p:attrNameLst>
                                          </p:cBhvr>
                                          <p:tavLst>
                                            <p:tav tm="0">
                                              <p:val>
                                                <p:strVal val="#ppt_x"/>
                                              </p:val>
                                            </p:tav>
                                            <p:tav tm="100000">
                                              <p:val>
                                                <p:strVal val="#ppt_x"/>
                                              </p:val>
                                            </p:tav>
                                          </p:tavLst>
                                        </p:anim>
                                        <p:anim calcmode="lin" valueType="num" p14:bounceEnd="54000">
                                          <p:cBhvr additive="base">
                                            <p:cTn id="11" dur="1000" fill="hold"/>
                                            <p:tgtEl>
                                              <p:spTgt spid="74"/>
                                            </p:tgtEl>
                                            <p:attrNameLst>
                                              <p:attrName>ppt_y</p:attrName>
                                            </p:attrNameLst>
                                          </p:cBhvr>
                                          <p:tavLst>
                                            <p:tav tm="0">
                                              <p:val>
                                                <p:strVal val="0-#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2750"/>
                                </p:stCondLst>
                                <p:childTnLst>
                                  <p:par>
                                    <p:cTn id="17" presetID="49" presetClass="entr" presetSubtype="0" decel="100000" fill="hold" grpId="0" nodeType="afterEffect">
                                      <p:stCondLst>
                                        <p:cond delay="0"/>
                                      </p:stCondLst>
                                      <p:childTnLst>
                                        <p:set>
                                          <p:cBhvr>
                                            <p:cTn id="18" dur="1" fill="hold">
                                              <p:stCondLst>
                                                <p:cond delay="0"/>
                                              </p:stCondLst>
                                            </p:cTn>
                                            <p:tgtEl>
                                              <p:spTgt spid="123"/>
                                            </p:tgtEl>
                                            <p:attrNameLst>
                                              <p:attrName>style.visibility</p:attrName>
                                            </p:attrNameLst>
                                          </p:cBhvr>
                                          <p:to>
                                            <p:strVal val="visible"/>
                                          </p:to>
                                        </p:set>
                                        <p:anim calcmode="lin" valueType="num">
                                          <p:cBhvr>
                                            <p:cTn id="19" dur="500" fill="hold"/>
                                            <p:tgtEl>
                                              <p:spTgt spid="123"/>
                                            </p:tgtEl>
                                            <p:attrNameLst>
                                              <p:attrName>ppt_w</p:attrName>
                                            </p:attrNameLst>
                                          </p:cBhvr>
                                          <p:tavLst>
                                            <p:tav tm="0">
                                              <p:val>
                                                <p:fltVal val="0"/>
                                              </p:val>
                                            </p:tav>
                                            <p:tav tm="100000">
                                              <p:val>
                                                <p:strVal val="#ppt_w"/>
                                              </p:val>
                                            </p:tav>
                                          </p:tavLst>
                                        </p:anim>
                                        <p:anim calcmode="lin" valueType="num">
                                          <p:cBhvr>
                                            <p:cTn id="20" dur="500" fill="hold"/>
                                            <p:tgtEl>
                                              <p:spTgt spid="123"/>
                                            </p:tgtEl>
                                            <p:attrNameLst>
                                              <p:attrName>ppt_h</p:attrName>
                                            </p:attrNameLst>
                                          </p:cBhvr>
                                          <p:tavLst>
                                            <p:tav tm="0">
                                              <p:val>
                                                <p:fltVal val="0"/>
                                              </p:val>
                                            </p:tav>
                                            <p:tav tm="100000">
                                              <p:val>
                                                <p:strVal val="#ppt_h"/>
                                              </p:val>
                                            </p:tav>
                                          </p:tavLst>
                                        </p:anim>
                                        <p:anim calcmode="lin" valueType="num">
                                          <p:cBhvr>
                                            <p:cTn id="21" dur="500" fill="hold"/>
                                            <p:tgtEl>
                                              <p:spTgt spid="123"/>
                                            </p:tgtEl>
                                            <p:attrNameLst>
                                              <p:attrName>style.rotation</p:attrName>
                                            </p:attrNameLst>
                                          </p:cBhvr>
                                          <p:tavLst>
                                            <p:tav tm="0">
                                              <p:val>
                                                <p:fltVal val="360"/>
                                              </p:val>
                                            </p:tav>
                                            <p:tav tm="100000">
                                              <p:val>
                                                <p:fltVal val="0"/>
                                              </p:val>
                                            </p:tav>
                                          </p:tavLst>
                                        </p:anim>
                                        <p:animEffect transition="in" filter="fade">
                                          <p:cBhvr>
                                            <p:cTn id="22" dur="500"/>
                                            <p:tgtEl>
                                              <p:spTgt spid="123"/>
                                            </p:tgtEl>
                                          </p:cBhvr>
                                        </p:animEffect>
                                      </p:childTnLst>
                                    </p:cTn>
                                  </p:par>
                                  <p:par>
                                    <p:cTn id="23" presetID="17" presetClass="entr" presetSubtype="8"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ppt_x</p:attrName>
                                            </p:attrNameLst>
                                          </p:cBhvr>
                                          <p:tavLst>
                                            <p:tav tm="0">
                                              <p:val>
                                                <p:strVal val="#ppt_x-#ppt_w/2"/>
                                              </p:val>
                                            </p:tav>
                                            <p:tav tm="100000">
                                              <p:val>
                                                <p:strVal val="#ppt_x"/>
                                              </p:val>
                                            </p:tav>
                                          </p:tavLst>
                                        </p:anim>
                                        <p:anim calcmode="lin" valueType="num">
                                          <p:cBhvr>
                                            <p:cTn id="26" dur="500" fill="hold"/>
                                            <p:tgtEl>
                                              <p:spTgt spid="6"/>
                                            </p:tgtEl>
                                            <p:attrNameLst>
                                              <p:attrName>ppt_y</p:attrName>
                                            </p:attrNameLst>
                                          </p:cBhvr>
                                          <p:tavLst>
                                            <p:tav tm="0">
                                              <p:val>
                                                <p:strVal val="#ppt_y"/>
                                              </p:val>
                                            </p:tav>
                                            <p:tav tm="100000">
                                              <p:val>
                                                <p:strVal val="#ppt_y"/>
                                              </p:val>
                                            </p:tav>
                                          </p:tavLst>
                                        </p:anim>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strVal val="#ppt_h"/>
                                              </p:val>
                                            </p:tav>
                                            <p:tav tm="100000">
                                              <p:val>
                                                <p:strVal val="#ppt_h"/>
                                              </p:val>
                                            </p:tav>
                                          </p:tavLst>
                                        </p:anim>
                                      </p:childTnLst>
                                    </p:cTn>
                                  </p:par>
                                </p:childTnLst>
                              </p:cTn>
                            </p:par>
                            <p:par>
                              <p:cTn id="29" fill="hold">
                                <p:stCondLst>
                                  <p:cond delay="3250"/>
                                </p:stCondLst>
                                <p:childTnLst>
                                  <p:par>
                                    <p:cTn id="30" presetID="49" presetClass="entr" presetSubtype="0" decel="100000" fill="hold" grpId="0" nodeType="afterEffect">
                                      <p:stCondLst>
                                        <p:cond delay="0"/>
                                      </p:stCondLst>
                                      <p:childTnLst>
                                        <p:set>
                                          <p:cBhvr>
                                            <p:cTn id="31" dur="1" fill="hold">
                                              <p:stCondLst>
                                                <p:cond delay="0"/>
                                              </p:stCondLst>
                                            </p:cTn>
                                            <p:tgtEl>
                                              <p:spTgt spid="125"/>
                                            </p:tgtEl>
                                            <p:attrNameLst>
                                              <p:attrName>style.visibility</p:attrName>
                                            </p:attrNameLst>
                                          </p:cBhvr>
                                          <p:to>
                                            <p:strVal val="visible"/>
                                          </p:to>
                                        </p:set>
                                        <p:anim calcmode="lin" valueType="num">
                                          <p:cBhvr>
                                            <p:cTn id="32" dur="500" fill="hold"/>
                                            <p:tgtEl>
                                              <p:spTgt spid="125"/>
                                            </p:tgtEl>
                                            <p:attrNameLst>
                                              <p:attrName>ppt_w</p:attrName>
                                            </p:attrNameLst>
                                          </p:cBhvr>
                                          <p:tavLst>
                                            <p:tav tm="0">
                                              <p:val>
                                                <p:fltVal val="0"/>
                                              </p:val>
                                            </p:tav>
                                            <p:tav tm="100000">
                                              <p:val>
                                                <p:strVal val="#ppt_w"/>
                                              </p:val>
                                            </p:tav>
                                          </p:tavLst>
                                        </p:anim>
                                        <p:anim calcmode="lin" valueType="num">
                                          <p:cBhvr>
                                            <p:cTn id="33" dur="500" fill="hold"/>
                                            <p:tgtEl>
                                              <p:spTgt spid="125"/>
                                            </p:tgtEl>
                                            <p:attrNameLst>
                                              <p:attrName>ppt_h</p:attrName>
                                            </p:attrNameLst>
                                          </p:cBhvr>
                                          <p:tavLst>
                                            <p:tav tm="0">
                                              <p:val>
                                                <p:fltVal val="0"/>
                                              </p:val>
                                            </p:tav>
                                            <p:tav tm="100000">
                                              <p:val>
                                                <p:strVal val="#ppt_h"/>
                                              </p:val>
                                            </p:tav>
                                          </p:tavLst>
                                        </p:anim>
                                        <p:anim calcmode="lin" valueType="num">
                                          <p:cBhvr>
                                            <p:cTn id="34" dur="500" fill="hold"/>
                                            <p:tgtEl>
                                              <p:spTgt spid="125"/>
                                            </p:tgtEl>
                                            <p:attrNameLst>
                                              <p:attrName>style.rotation</p:attrName>
                                            </p:attrNameLst>
                                          </p:cBhvr>
                                          <p:tavLst>
                                            <p:tav tm="0">
                                              <p:val>
                                                <p:fltVal val="360"/>
                                              </p:val>
                                            </p:tav>
                                            <p:tav tm="100000">
                                              <p:val>
                                                <p:fltVal val="0"/>
                                              </p:val>
                                            </p:tav>
                                          </p:tavLst>
                                        </p:anim>
                                        <p:animEffect transition="in" filter="fade">
                                          <p:cBhvr>
                                            <p:cTn id="35" dur="500"/>
                                            <p:tgtEl>
                                              <p:spTgt spid="125"/>
                                            </p:tgtEl>
                                          </p:cBhvr>
                                        </p:animEffect>
                                      </p:childTnLst>
                                    </p:cTn>
                                  </p:par>
                                  <p:par>
                                    <p:cTn id="36" presetID="17" presetClass="entr" presetSubtype="8" fill="hold" grpId="0" nodeType="withEffect">
                                      <p:stCondLst>
                                        <p:cond delay="0"/>
                                      </p:stCondLst>
                                      <p:childTnLst>
                                        <p:set>
                                          <p:cBhvr>
                                            <p:cTn id="37" dur="1" fill="hold">
                                              <p:stCondLst>
                                                <p:cond delay="0"/>
                                              </p:stCondLst>
                                            </p:cTn>
                                            <p:tgtEl>
                                              <p:spTgt spid="124"/>
                                            </p:tgtEl>
                                            <p:attrNameLst>
                                              <p:attrName>style.visibility</p:attrName>
                                            </p:attrNameLst>
                                          </p:cBhvr>
                                          <p:to>
                                            <p:strVal val="visible"/>
                                          </p:to>
                                        </p:set>
                                        <p:anim calcmode="lin" valueType="num">
                                          <p:cBhvr>
                                            <p:cTn id="38" dur="500" fill="hold"/>
                                            <p:tgtEl>
                                              <p:spTgt spid="124"/>
                                            </p:tgtEl>
                                            <p:attrNameLst>
                                              <p:attrName>ppt_x</p:attrName>
                                            </p:attrNameLst>
                                          </p:cBhvr>
                                          <p:tavLst>
                                            <p:tav tm="0">
                                              <p:val>
                                                <p:strVal val="#ppt_x-#ppt_w/2"/>
                                              </p:val>
                                            </p:tav>
                                            <p:tav tm="100000">
                                              <p:val>
                                                <p:strVal val="#ppt_x"/>
                                              </p:val>
                                            </p:tav>
                                          </p:tavLst>
                                        </p:anim>
                                        <p:anim calcmode="lin" valueType="num">
                                          <p:cBhvr>
                                            <p:cTn id="39" dur="500" fill="hold"/>
                                            <p:tgtEl>
                                              <p:spTgt spid="124"/>
                                            </p:tgtEl>
                                            <p:attrNameLst>
                                              <p:attrName>ppt_y</p:attrName>
                                            </p:attrNameLst>
                                          </p:cBhvr>
                                          <p:tavLst>
                                            <p:tav tm="0">
                                              <p:val>
                                                <p:strVal val="#ppt_y"/>
                                              </p:val>
                                            </p:tav>
                                            <p:tav tm="100000">
                                              <p:val>
                                                <p:strVal val="#ppt_y"/>
                                              </p:val>
                                            </p:tav>
                                          </p:tavLst>
                                        </p:anim>
                                        <p:anim calcmode="lin" valueType="num">
                                          <p:cBhvr>
                                            <p:cTn id="40" dur="500" fill="hold"/>
                                            <p:tgtEl>
                                              <p:spTgt spid="124"/>
                                            </p:tgtEl>
                                            <p:attrNameLst>
                                              <p:attrName>ppt_w</p:attrName>
                                            </p:attrNameLst>
                                          </p:cBhvr>
                                          <p:tavLst>
                                            <p:tav tm="0">
                                              <p:val>
                                                <p:fltVal val="0"/>
                                              </p:val>
                                            </p:tav>
                                            <p:tav tm="100000">
                                              <p:val>
                                                <p:strVal val="#ppt_w"/>
                                              </p:val>
                                            </p:tav>
                                          </p:tavLst>
                                        </p:anim>
                                        <p:anim calcmode="lin" valueType="num">
                                          <p:cBhvr>
                                            <p:cTn id="41" dur="500" fill="hold"/>
                                            <p:tgtEl>
                                              <p:spTgt spid="124"/>
                                            </p:tgtEl>
                                            <p:attrNameLst>
                                              <p:attrName>ppt_h</p:attrName>
                                            </p:attrNameLst>
                                          </p:cBhvr>
                                          <p:tavLst>
                                            <p:tav tm="0">
                                              <p:val>
                                                <p:strVal val="#ppt_h"/>
                                              </p:val>
                                            </p:tav>
                                            <p:tav tm="100000">
                                              <p:val>
                                                <p:strVal val="#ppt_h"/>
                                              </p:val>
                                            </p:tav>
                                          </p:tavLst>
                                        </p:anim>
                                      </p:childTnLst>
                                    </p:cTn>
                                  </p:par>
                                </p:childTnLst>
                              </p:cTn>
                            </p:par>
                            <p:par>
                              <p:cTn id="42" fill="hold">
                                <p:stCondLst>
                                  <p:cond delay="3750"/>
                                </p:stCondLst>
                                <p:childTnLst>
                                  <p:par>
                                    <p:cTn id="43" presetID="49" presetClass="entr" presetSubtype="0" decel="100000" fill="hold" grpId="0" nodeType="afterEffect">
                                      <p:stCondLst>
                                        <p:cond delay="0"/>
                                      </p:stCondLst>
                                      <p:childTnLst>
                                        <p:set>
                                          <p:cBhvr>
                                            <p:cTn id="44" dur="1" fill="hold">
                                              <p:stCondLst>
                                                <p:cond delay="0"/>
                                              </p:stCondLst>
                                            </p:cTn>
                                            <p:tgtEl>
                                              <p:spTgt spid="131"/>
                                            </p:tgtEl>
                                            <p:attrNameLst>
                                              <p:attrName>style.visibility</p:attrName>
                                            </p:attrNameLst>
                                          </p:cBhvr>
                                          <p:to>
                                            <p:strVal val="visible"/>
                                          </p:to>
                                        </p:set>
                                        <p:anim calcmode="lin" valueType="num">
                                          <p:cBhvr>
                                            <p:cTn id="45" dur="500" fill="hold"/>
                                            <p:tgtEl>
                                              <p:spTgt spid="131"/>
                                            </p:tgtEl>
                                            <p:attrNameLst>
                                              <p:attrName>ppt_w</p:attrName>
                                            </p:attrNameLst>
                                          </p:cBhvr>
                                          <p:tavLst>
                                            <p:tav tm="0">
                                              <p:val>
                                                <p:fltVal val="0"/>
                                              </p:val>
                                            </p:tav>
                                            <p:tav tm="100000">
                                              <p:val>
                                                <p:strVal val="#ppt_w"/>
                                              </p:val>
                                            </p:tav>
                                          </p:tavLst>
                                        </p:anim>
                                        <p:anim calcmode="lin" valueType="num">
                                          <p:cBhvr>
                                            <p:cTn id="46" dur="500" fill="hold"/>
                                            <p:tgtEl>
                                              <p:spTgt spid="131"/>
                                            </p:tgtEl>
                                            <p:attrNameLst>
                                              <p:attrName>ppt_h</p:attrName>
                                            </p:attrNameLst>
                                          </p:cBhvr>
                                          <p:tavLst>
                                            <p:tav tm="0">
                                              <p:val>
                                                <p:fltVal val="0"/>
                                              </p:val>
                                            </p:tav>
                                            <p:tav tm="100000">
                                              <p:val>
                                                <p:strVal val="#ppt_h"/>
                                              </p:val>
                                            </p:tav>
                                          </p:tavLst>
                                        </p:anim>
                                        <p:anim calcmode="lin" valueType="num">
                                          <p:cBhvr>
                                            <p:cTn id="47" dur="500" fill="hold"/>
                                            <p:tgtEl>
                                              <p:spTgt spid="131"/>
                                            </p:tgtEl>
                                            <p:attrNameLst>
                                              <p:attrName>style.rotation</p:attrName>
                                            </p:attrNameLst>
                                          </p:cBhvr>
                                          <p:tavLst>
                                            <p:tav tm="0">
                                              <p:val>
                                                <p:fltVal val="360"/>
                                              </p:val>
                                            </p:tav>
                                            <p:tav tm="100000">
                                              <p:val>
                                                <p:fltVal val="0"/>
                                              </p:val>
                                            </p:tav>
                                          </p:tavLst>
                                        </p:anim>
                                        <p:animEffect transition="in" filter="fade">
                                          <p:cBhvr>
                                            <p:cTn id="48" dur="500"/>
                                            <p:tgtEl>
                                              <p:spTgt spid="131"/>
                                            </p:tgtEl>
                                          </p:cBhvr>
                                        </p:animEffect>
                                      </p:childTnLst>
                                    </p:cTn>
                                  </p:par>
                                  <p:par>
                                    <p:cTn id="49" presetID="17" presetClass="entr" presetSubtype="8" fill="hold" grpId="0" nodeType="withEffect">
                                      <p:stCondLst>
                                        <p:cond delay="0"/>
                                      </p:stCondLst>
                                      <p:childTnLst>
                                        <p:set>
                                          <p:cBhvr>
                                            <p:cTn id="50" dur="1" fill="hold">
                                              <p:stCondLst>
                                                <p:cond delay="0"/>
                                              </p:stCondLst>
                                            </p:cTn>
                                            <p:tgtEl>
                                              <p:spTgt spid="130"/>
                                            </p:tgtEl>
                                            <p:attrNameLst>
                                              <p:attrName>style.visibility</p:attrName>
                                            </p:attrNameLst>
                                          </p:cBhvr>
                                          <p:to>
                                            <p:strVal val="visible"/>
                                          </p:to>
                                        </p:set>
                                        <p:anim calcmode="lin" valueType="num">
                                          <p:cBhvr>
                                            <p:cTn id="51" dur="500" fill="hold"/>
                                            <p:tgtEl>
                                              <p:spTgt spid="130"/>
                                            </p:tgtEl>
                                            <p:attrNameLst>
                                              <p:attrName>ppt_x</p:attrName>
                                            </p:attrNameLst>
                                          </p:cBhvr>
                                          <p:tavLst>
                                            <p:tav tm="0">
                                              <p:val>
                                                <p:strVal val="#ppt_x-#ppt_w/2"/>
                                              </p:val>
                                            </p:tav>
                                            <p:tav tm="100000">
                                              <p:val>
                                                <p:strVal val="#ppt_x"/>
                                              </p:val>
                                            </p:tav>
                                          </p:tavLst>
                                        </p:anim>
                                        <p:anim calcmode="lin" valueType="num">
                                          <p:cBhvr>
                                            <p:cTn id="52" dur="500" fill="hold"/>
                                            <p:tgtEl>
                                              <p:spTgt spid="130"/>
                                            </p:tgtEl>
                                            <p:attrNameLst>
                                              <p:attrName>ppt_y</p:attrName>
                                            </p:attrNameLst>
                                          </p:cBhvr>
                                          <p:tavLst>
                                            <p:tav tm="0">
                                              <p:val>
                                                <p:strVal val="#ppt_y"/>
                                              </p:val>
                                            </p:tav>
                                            <p:tav tm="100000">
                                              <p:val>
                                                <p:strVal val="#ppt_y"/>
                                              </p:val>
                                            </p:tav>
                                          </p:tavLst>
                                        </p:anim>
                                        <p:anim calcmode="lin" valueType="num">
                                          <p:cBhvr>
                                            <p:cTn id="53" dur="500" fill="hold"/>
                                            <p:tgtEl>
                                              <p:spTgt spid="130"/>
                                            </p:tgtEl>
                                            <p:attrNameLst>
                                              <p:attrName>ppt_w</p:attrName>
                                            </p:attrNameLst>
                                          </p:cBhvr>
                                          <p:tavLst>
                                            <p:tav tm="0">
                                              <p:val>
                                                <p:fltVal val="0"/>
                                              </p:val>
                                            </p:tav>
                                            <p:tav tm="100000">
                                              <p:val>
                                                <p:strVal val="#ppt_w"/>
                                              </p:val>
                                            </p:tav>
                                          </p:tavLst>
                                        </p:anim>
                                        <p:anim calcmode="lin" valueType="num">
                                          <p:cBhvr>
                                            <p:cTn id="54" dur="500" fill="hold"/>
                                            <p:tgtEl>
                                              <p:spTgt spid="130"/>
                                            </p:tgtEl>
                                            <p:attrNameLst>
                                              <p:attrName>ppt_h</p:attrName>
                                            </p:attrNameLst>
                                          </p:cBhvr>
                                          <p:tavLst>
                                            <p:tav tm="0">
                                              <p:val>
                                                <p:strVal val="#ppt_h"/>
                                              </p:val>
                                            </p:tav>
                                            <p:tav tm="100000">
                                              <p:val>
                                                <p:strVal val="#ppt_h"/>
                                              </p:val>
                                            </p:tav>
                                          </p:tavLst>
                                        </p:anim>
                                      </p:childTnLst>
                                    </p:cTn>
                                  </p:par>
                                </p:childTnLst>
                              </p:cTn>
                            </p:par>
                            <p:par>
                              <p:cTn id="55" fill="hold">
                                <p:stCondLst>
                                  <p:cond delay="4250"/>
                                </p:stCondLst>
                                <p:childTnLst>
                                  <p:par>
                                    <p:cTn id="56" presetID="49" presetClass="entr" presetSubtype="0" decel="100000" fill="hold" grpId="0" nodeType="afterEffect">
                                      <p:stCondLst>
                                        <p:cond delay="0"/>
                                      </p:stCondLst>
                                      <p:childTnLst>
                                        <p:set>
                                          <p:cBhvr>
                                            <p:cTn id="57" dur="1" fill="hold">
                                              <p:stCondLst>
                                                <p:cond delay="0"/>
                                              </p:stCondLst>
                                            </p:cTn>
                                            <p:tgtEl>
                                              <p:spTgt spid="133"/>
                                            </p:tgtEl>
                                            <p:attrNameLst>
                                              <p:attrName>style.visibility</p:attrName>
                                            </p:attrNameLst>
                                          </p:cBhvr>
                                          <p:to>
                                            <p:strVal val="visible"/>
                                          </p:to>
                                        </p:set>
                                        <p:anim calcmode="lin" valueType="num">
                                          <p:cBhvr>
                                            <p:cTn id="58" dur="500" fill="hold"/>
                                            <p:tgtEl>
                                              <p:spTgt spid="133"/>
                                            </p:tgtEl>
                                            <p:attrNameLst>
                                              <p:attrName>ppt_w</p:attrName>
                                            </p:attrNameLst>
                                          </p:cBhvr>
                                          <p:tavLst>
                                            <p:tav tm="0">
                                              <p:val>
                                                <p:fltVal val="0"/>
                                              </p:val>
                                            </p:tav>
                                            <p:tav tm="100000">
                                              <p:val>
                                                <p:strVal val="#ppt_w"/>
                                              </p:val>
                                            </p:tav>
                                          </p:tavLst>
                                        </p:anim>
                                        <p:anim calcmode="lin" valueType="num">
                                          <p:cBhvr>
                                            <p:cTn id="59" dur="500" fill="hold"/>
                                            <p:tgtEl>
                                              <p:spTgt spid="133"/>
                                            </p:tgtEl>
                                            <p:attrNameLst>
                                              <p:attrName>ppt_h</p:attrName>
                                            </p:attrNameLst>
                                          </p:cBhvr>
                                          <p:tavLst>
                                            <p:tav tm="0">
                                              <p:val>
                                                <p:fltVal val="0"/>
                                              </p:val>
                                            </p:tav>
                                            <p:tav tm="100000">
                                              <p:val>
                                                <p:strVal val="#ppt_h"/>
                                              </p:val>
                                            </p:tav>
                                          </p:tavLst>
                                        </p:anim>
                                        <p:anim calcmode="lin" valueType="num">
                                          <p:cBhvr>
                                            <p:cTn id="60" dur="500" fill="hold"/>
                                            <p:tgtEl>
                                              <p:spTgt spid="133"/>
                                            </p:tgtEl>
                                            <p:attrNameLst>
                                              <p:attrName>style.rotation</p:attrName>
                                            </p:attrNameLst>
                                          </p:cBhvr>
                                          <p:tavLst>
                                            <p:tav tm="0">
                                              <p:val>
                                                <p:fltVal val="360"/>
                                              </p:val>
                                            </p:tav>
                                            <p:tav tm="100000">
                                              <p:val>
                                                <p:fltVal val="0"/>
                                              </p:val>
                                            </p:tav>
                                          </p:tavLst>
                                        </p:anim>
                                        <p:animEffect transition="in" filter="fade">
                                          <p:cBhvr>
                                            <p:cTn id="61" dur="500"/>
                                            <p:tgtEl>
                                              <p:spTgt spid="133"/>
                                            </p:tgtEl>
                                          </p:cBhvr>
                                        </p:animEffect>
                                      </p:childTnLst>
                                    </p:cTn>
                                  </p:par>
                                  <p:par>
                                    <p:cTn id="62" presetID="17" presetClass="entr" presetSubtype="8" fill="hold" grpId="0" nodeType="withEffect">
                                      <p:stCondLst>
                                        <p:cond delay="0"/>
                                      </p:stCondLst>
                                      <p:childTnLst>
                                        <p:set>
                                          <p:cBhvr>
                                            <p:cTn id="63" dur="1" fill="hold">
                                              <p:stCondLst>
                                                <p:cond delay="0"/>
                                              </p:stCondLst>
                                            </p:cTn>
                                            <p:tgtEl>
                                              <p:spTgt spid="132"/>
                                            </p:tgtEl>
                                            <p:attrNameLst>
                                              <p:attrName>style.visibility</p:attrName>
                                            </p:attrNameLst>
                                          </p:cBhvr>
                                          <p:to>
                                            <p:strVal val="visible"/>
                                          </p:to>
                                        </p:set>
                                        <p:anim calcmode="lin" valueType="num">
                                          <p:cBhvr>
                                            <p:cTn id="64" dur="500" fill="hold"/>
                                            <p:tgtEl>
                                              <p:spTgt spid="132"/>
                                            </p:tgtEl>
                                            <p:attrNameLst>
                                              <p:attrName>ppt_x</p:attrName>
                                            </p:attrNameLst>
                                          </p:cBhvr>
                                          <p:tavLst>
                                            <p:tav tm="0">
                                              <p:val>
                                                <p:strVal val="#ppt_x-#ppt_w/2"/>
                                              </p:val>
                                            </p:tav>
                                            <p:tav tm="100000">
                                              <p:val>
                                                <p:strVal val="#ppt_x"/>
                                              </p:val>
                                            </p:tav>
                                          </p:tavLst>
                                        </p:anim>
                                        <p:anim calcmode="lin" valueType="num">
                                          <p:cBhvr>
                                            <p:cTn id="65" dur="500" fill="hold"/>
                                            <p:tgtEl>
                                              <p:spTgt spid="132"/>
                                            </p:tgtEl>
                                            <p:attrNameLst>
                                              <p:attrName>ppt_y</p:attrName>
                                            </p:attrNameLst>
                                          </p:cBhvr>
                                          <p:tavLst>
                                            <p:tav tm="0">
                                              <p:val>
                                                <p:strVal val="#ppt_y"/>
                                              </p:val>
                                            </p:tav>
                                            <p:tav tm="100000">
                                              <p:val>
                                                <p:strVal val="#ppt_y"/>
                                              </p:val>
                                            </p:tav>
                                          </p:tavLst>
                                        </p:anim>
                                        <p:anim calcmode="lin" valueType="num">
                                          <p:cBhvr>
                                            <p:cTn id="66" dur="500" fill="hold"/>
                                            <p:tgtEl>
                                              <p:spTgt spid="132"/>
                                            </p:tgtEl>
                                            <p:attrNameLst>
                                              <p:attrName>ppt_w</p:attrName>
                                            </p:attrNameLst>
                                          </p:cBhvr>
                                          <p:tavLst>
                                            <p:tav tm="0">
                                              <p:val>
                                                <p:fltVal val="0"/>
                                              </p:val>
                                            </p:tav>
                                            <p:tav tm="100000">
                                              <p:val>
                                                <p:strVal val="#ppt_w"/>
                                              </p:val>
                                            </p:tav>
                                          </p:tavLst>
                                        </p:anim>
                                        <p:anim calcmode="lin" valueType="num">
                                          <p:cBhvr>
                                            <p:cTn id="67" dur="500" fill="hold"/>
                                            <p:tgtEl>
                                              <p:spTgt spid="132"/>
                                            </p:tgtEl>
                                            <p:attrNameLst>
                                              <p:attrName>ppt_h</p:attrName>
                                            </p:attrNameLst>
                                          </p:cBhvr>
                                          <p:tavLst>
                                            <p:tav tm="0">
                                              <p:val>
                                                <p:strVal val="#ppt_h"/>
                                              </p:val>
                                            </p:tav>
                                            <p:tav tm="100000">
                                              <p:val>
                                                <p:strVal val="#ppt_h"/>
                                              </p:val>
                                            </p:tav>
                                          </p:tavLst>
                                        </p:anim>
                                      </p:childTnLst>
                                    </p:cTn>
                                  </p:par>
                                </p:childTnLst>
                              </p:cTn>
                            </p:par>
                            <p:par>
                              <p:cTn id="68" fill="hold">
                                <p:stCondLst>
                                  <p:cond delay="4750"/>
                                </p:stCondLst>
                                <p:childTnLst>
                                  <p:par>
                                    <p:cTn id="69" presetID="49" presetClass="entr" presetSubtype="0" decel="100000" fill="hold" grpId="0" nodeType="afterEffect">
                                      <p:stCondLst>
                                        <p:cond delay="0"/>
                                      </p:stCondLst>
                                      <p:childTnLst>
                                        <p:set>
                                          <p:cBhvr>
                                            <p:cTn id="70" dur="1" fill="hold">
                                              <p:stCondLst>
                                                <p:cond delay="0"/>
                                              </p:stCondLst>
                                            </p:cTn>
                                            <p:tgtEl>
                                              <p:spTgt spid="135"/>
                                            </p:tgtEl>
                                            <p:attrNameLst>
                                              <p:attrName>style.visibility</p:attrName>
                                            </p:attrNameLst>
                                          </p:cBhvr>
                                          <p:to>
                                            <p:strVal val="visible"/>
                                          </p:to>
                                        </p:set>
                                        <p:anim calcmode="lin" valueType="num">
                                          <p:cBhvr>
                                            <p:cTn id="71" dur="500" fill="hold"/>
                                            <p:tgtEl>
                                              <p:spTgt spid="135"/>
                                            </p:tgtEl>
                                            <p:attrNameLst>
                                              <p:attrName>ppt_w</p:attrName>
                                            </p:attrNameLst>
                                          </p:cBhvr>
                                          <p:tavLst>
                                            <p:tav tm="0">
                                              <p:val>
                                                <p:fltVal val="0"/>
                                              </p:val>
                                            </p:tav>
                                            <p:tav tm="100000">
                                              <p:val>
                                                <p:strVal val="#ppt_w"/>
                                              </p:val>
                                            </p:tav>
                                          </p:tavLst>
                                        </p:anim>
                                        <p:anim calcmode="lin" valueType="num">
                                          <p:cBhvr>
                                            <p:cTn id="72" dur="500" fill="hold"/>
                                            <p:tgtEl>
                                              <p:spTgt spid="135"/>
                                            </p:tgtEl>
                                            <p:attrNameLst>
                                              <p:attrName>ppt_h</p:attrName>
                                            </p:attrNameLst>
                                          </p:cBhvr>
                                          <p:tavLst>
                                            <p:tav tm="0">
                                              <p:val>
                                                <p:fltVal val="0"/>
                                              </p:val>
                                            </p:tav>
                                            <p:tav tm="100000">
                                              <p:val>
                                                <p:strVal val="#ppt_h"/>
                                              </p:val>
                                            </p:tav>
                                          </p:tavLst>
                                        </p:anim>
                                        <p:anim calcmode="lin" valueType="num">
                                          <p:cBhvr>
                                            <p:cTn id="73" dur="500" fill="hold"/>
                                            <p:tgtEl>
                                              <p:spTgt spid="135"/>
                                            </p:tgtEl>
                                            <p:attrNameLst>
                                              <p:attrName>style.rotation</p:attrName>
                                            </p:attrNameLst>
                                          </p:cBhvr>
                                          <p:tavLst>
                                            <p:tav tm="0">
                                              <p:val>
                                                <p:fltVal val="360"/>
                                              </p:val>
                                            </p:tav>
                                            <p:tav tm="100000">
                                              <p:val>
                                                <p:fltVal val="0"/>
                                              </p:val>
                                            </p:tav>
                                          </p:tavLst>
                                        </p:anim>
                                        <p:animEffect transition="in" filter="fade">
                                          <p:cBhvr>
                                            <p:cTn id="74" dur="500"/>
                                            <p:tgtEl>
                                              <p:spTgt spid="135"/>
                                            </p:tgtEl>
                                          </p:cBhvr>
                                        </p:animEffect>
                                      </p:childTnLst>
                                    </p:cTn>
                                  </p:par>
                                  <p:par>
                                    <p:cTn id="75" presetID="17" presetClass="entr" presetSubtype="8" fill="hold" grpId="0" nodeType="withEffect">
                                      <p:stCondLst>
                                        <p:cond delay="0"/>
                                      </p:stCondLst>
                                      <p:childTnLst>
                                        <p:set>
                                          <p:cBhvr>
                                            <p:cTn id="76" dur="1" fill="hold">
                                              <p:stCondLst>
                                                <p:cond delay="0"/>
                                              </p:stCondLst>
                                            </p:cTn>
                                            <p:tgtEl>
                                              <p:spTgt spid="134"/>
                                            </p:tgtEl>
                                            <p:attrNameLst>
                                              <p:attrName>style.visibility</p:attrName>
                                            </p:attrNameLst>
                                          </p:cBhvr>
                                          <p:to>
                                            <p:strVal val="visible"/>
                                          </p:to>
                                        </p:set>
                                        <p:anim calcmode="lin" valueType="num">
                                          <p:cBhvr>
                                            <p:cTn id="77" dur="500" fill="hold"/>
                                            <p:tgtEl>
                                              <p:spTgt spid="134"/>
                                            </p:tgtEl>
                                            <p:attrNameLst>
                                              <p:attrName>ppt_x</p:attrName>
                                            </p:attrNameLst>
                                          </p:cBhvr>
                                          <p:tavLst>
                                            <p:tav tm="0">
                                              <p:val>
                                                <p:strVal val="#ppt_x-#ppt_w/2"/>
                                              </p:val>
                                            </p:tav>
                                            <p:tav tm="100000">
                                              <p:val>
                                                <p:strVal val="#ppt_x"/>
                                              </p:val>
                                            </p:tav>
                                          </p:tavLst>
                                        </p:anim>
                                        <p:anim calcmode="lin" valueType="num">
                                          <p:cBhvr>
                                            <p:cTn id="78" dur="500" fill="hold"/>
                                            <p:tgtEl>
                                              <p:spTgt spid="134"/>
                                            </p:tgtEl>
                                            <p:attrNameLst>
                                              <p:attrName>ppt_y</p:attrName>
                                            </p:attrNameLst>
                                          </p:cBhvr>
                                          <p:tavLst>
                                            <p:tav tm="0">
                                              <p:val>
                                                <p:strVal val="#ppt_y"/>
                                              </p:val>
                                            </p:tav>
                                            <p:tav tm="100000">
                                              <p:val>
                                                <p:strVal val="#ppt_y"/>
                                              </p:val>
                                            </p:tav>
                                          </p:tavLst>
                                        </p:anim>
                                        <p:anim calcmode="lin" valueType="num">
                                          <p:cBhvr>
                                            <p:cTn id="79" dur="500" fill="hold"/>
                                            <p:tgtEl>
                                              <p:spTgt spid="134"/>
                                            </p:tgtEl>
                                            <p:attrNameLst>
                                              <p:attrName>ppt_w</p:attrName>
                                            </p:attrNameLst>
                                          </p:cBhvr>
                                          <p:tavLst>
                                            <p:tav tm="0">
                                              <p:val>
                                                <p:fltVal val="0"/>
                                              </p:val>
                                            </p:tav>
                                            <p:tav tm="100000">
                                              <p:val>
                                                <p:strVal val="#ppt_w"/>
                                              </p:val>
                                            </p:tav>
                                          </p:tavLst>
                                        </p:anim>
                                        <p:anim calcmode="lin" valueType="num">
                                          <p:cBhvr>
                                            <p:cTn id="80" dur="500" fill="hold"/>
                                            <p:tgtEl>
                                              <p:spTgt spid="134"/>
                                            </p:tgtEl>
                                            <p:attrNameLst>
                                              <p:attrName>ppt_h</p:attrName>
                                            </p:attrNameLst>
                                          </p:cBhvr>
                                          <p:tavLst>
                                            <p:tav tm="0">
                                              <p:val>
                                                <p:strVal val="#ppt_h"/>
                                              </p:val>
                                            </p:tav>
                                            <p:tav tm="100000">
                                              <p:val>
                                                <p:strVal val="#ppt_h"/>
                                              </p:val>
                                            </p:tav>
                                          </p:tavLst>
                                        </p:anim>
                                      </p:childTnLst>
                                    </p:cTn>
                                  </p:par>
                                </p:childTnLst>
                              </p:cTn>
                            </p:par>
                            <p:par>
                              <p:cTn id="81" fill="hold">
                                <p:stCondLst>
                                  <p:cond delay="5250"/>
                                </p:stCondLst>
                                <p:childTnLst>
                                  <p:par>
                                    <p:cTn id="82" presetID="47" presetClass="entr" presetSubtype="0"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1000"/>
                                            <p:tgtEl>
                                              <p:spTgt spid="16"/>
                                            </p:tgtEl>
                                          </p:cBhvr>
                                        </p:animEffect>
                                        <p:anim calcmode="lin" valueType="num">
                                          <p:cBhvr>
                                            <p:cTn id="85" dur="1000" fill="hold"/>
                                            <p:tgtEl>
                                              <p:spTgt spid="16"/>
                                            </p:tgtEl>
                                            <p:attrNameLst>
                                              <p:attrName>ppt_x</p:attrName>
                                            </p:attrNameLst>
                                          </p:cBhvr>
                                          <p:tavLst>
                                            <p:tav tm="0">
                                              <p:val>
                                                <p:strVal val="#ppt_x"/>
                                              </p:val>
                                            </p:tav>
                                            <p:tav tm="100000">
                                              <p:val>
                                                <p:strVal val="#ppt_x"/>
                                              </p:val>
                                            </p:tav>
                                          </p:tavLst>
                                        </p:anim>
                                        <p:anim calcmode="lin" valueType="num">
                                          <p:cBhvr>
                                            <p:cTn id="86" dur="1000" fill="hold"/>
                                            <p:tgtEl>
                                              <p:spTgt spid="16"/>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1000"/>
                                            <p:tgtEl>
                                              <p:spTgt spid="17"/>
                                            </p:tgtEl>
                                          </p:cBhvr>
                                        </p:animEffect>
                                        <p:anim calcmode="lin" valueType="num">
                                          <p:cBhvr>
                                            <p:cTn id="90" dur="1000" fill="hold"/>
                                            <p:tgtEl>
                                              <p:spTgt spid="17"/>
                                            </p:tgtEl>
                                            <p:attrNameLst>
                                              <p:attrName>ppt_x</p:attrName>
                                            </p:attrNameLst>
                                          </p:cBhvr>
                                          <p:tavLst>
                                            <p:tav tm="0">
                                              <p:val>
                                                <p:strVal val="#ppt_x"/>
                                              </p:val>
                                            </p:tav>
                                            <p:tav tm="100000">
                                              <p:val>
                                                <p:strVal val="#ppt_x"/>
                                              </p:val>
                                            </p:tav>
                                          </p:tavLst>
                                        </p:anim>
                                        <p:anim calcmode="lin" valueType="num">
                                          <p:cBhvr>
                                            <p:cTn id="9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nodeType="clickEffect">
                                      <p:stCondLst>
                                        <p:cond delay="0"/>
                                      </p:stCondLst>
                                      <p:childTnLst>
                                        <p:set>
                                          <p:cBhvr>
                                            <p:cTn id="95" dur="1" fill="hold">
                                              <p:stCondLst>
                                                <p:cond delay="0"/>
                                              </p:stCondLst>
                                            </p:cTn>
                                            <p:tgtEl>
                                              <p:spTgt spid="7170"/>
                                            </p:tgtEl>
                                            <p:attrNameLst>
                                              <p:attrName>style.visibility</p:attrName>
                                            </p:attrNameLst>
                                          </p:cBhvr>
                                          <p:to>
                                            <p:strVal val="visible"/>
                                          </p:to>
                                        </p:set>
                                        <p:animEffect transition="in" filter="barn(inVertical)">
                                          <p:cBhvr>
                                            <p:cTn id="96"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26" grpId="0" bldLvl="0" animBg="1"/>
          <p:bldP spid="74" grpId="0"/>
          <p:bldP spid="6" grpId="0" bldLvl="0" animBg="1"/>
          <p:bldP spid="123" grpId="0" bldLvl="0" animBg="1"/>
          <p:bldP spid="124" grpId="0" bldLvl="0" animBg="1"/>
          <p:bldP spid="125" grpId="0" bldLvl="0" animBg="1"/>
          <p:bldP spid="130" grpId="0" bldLvl="0" animBg="1"/>
          <p:bldP spid="131" grpId="0" bldLvl="0" animBg="1"/>
          <p:bldP spid="132" grpId="0" bldLvl="0" animBg="1"/>
          <p:bldP spid="133" grpId="0" bldLvl="0" animBg="1"/>
          <p:bldP spid="134" grpId="0" bldLvl="0" animBg="1"/>
          <p:bldP spid="135"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right)">
                                          <p:cBhvr>
                                            <p:cTn id="7" dur="500"/>
                                            <p:tgtEl>
                                              <p:spTgt spid="126"/>
                                            </p:tgtEl>
                                          </p:cBhvr>
                                        </p:animEffect>
                                      </p:childTnLst>
                                    </p:cTn>
                                  </p:par>
                                  <p:par>
                                    <p:cTn id="8" presetID="2" presetClass="entr" presetSubtype="1" fill="hold" grpId="0" nodeType="withEffect">
                                      <p:stCondLst>
                                        <p:cond delay="250"/>
                                      </p:stCondLst>
                                      <p:iterate type="lt">
                                        <p:tmPct val="10000"/>
                                      </p:iterate>
                                      <p:childTnLst>
                                        <p:set>
                                          <p:cBhvr>
                                            <p:cTn id="9" dur="1" fill="hold">
                                              <p:stCondLst>
                                                <p:cond delay="0"/>
                                              </p:stCondLst>
                                            </p:cTn>
                                            <p:tgtEl>
                                              <p:spTgt spid="74"/>
                                            </p:tgtEl>
                                            <p:attrNameLst>
                                              <p:attrName>style.visibility</p:attrName>
                                            </p:attrNameLst>
                                          </p:cBhvr>
                                          <p:to>
                                            <p:strVal val="visible"/>
                                          </p:to>
                                        </p:set>
                                        <p:anim calcmode="lin" valueType="num">
                                          <p:cBhvr additive="base">
                                            <p:cTn id="10" dur="1000" fill="hold"/>
                                            <p:tgtEl>
                                              <p:spTgt spid="74"/>
                                            </p:tgtEl>
                                            <p:attrNameLst>
                                              <p:attrName>ppt_x</p:attrName>
                                            </p:attrNameLst>
                                          </p:cBhvr>
                                          <p:tavLst>
                                            <p:tav tm="0">
                                              <p:val>
                                                <p:strVal val="#ppt_x"/>
                                              </p:val>
                                            </p:tav>
                                            <p:tav tm="100000">
                                              <p:val>
                                                <p:strVal val="#ppt_x"/>
                                              </p:val>
                                            </p:tav>
                                          </p:tavLst>
                                        </p:anim>
                                        <p:anim calcmode="lin" valueType="num">
                                          <p:cBhvr additive="base">
                                            <p:cTn id="11" dur="1000" fill="hold"/>
                                            <p:tgtEl>
                                              <p:spTgt spid="74"/>
                                            </p:tgtEl>
                                            <p:attrNameLst>
                                              <p:attrName>ppt_y</p:attrName>
                                            </p:attrNameLst>
                                          </p:cBhvr>
                                          <p:tavLst>
                                            <p:tav tm="0">
                                              <p:val>
                                                <p:strVal val="0-#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2750"/>
                                </p:stCondLst>
                                <p:childTnLst>
                                  <p:par>
                                    <p:cTn id="17" presetID="49" presetClass="entr" presetSubtype="0" decel="100000" fill="hold" grpId="0" nodeType="afterEffect">
                                      <p:stCondLst>
                                        <p:cond delay="0"/>
                                      </p:stCondLst>
                                      <p:childTnLst>
                                        <p:set>
                                          <p:cBhvr>
                                            <p:cTn id="18" dur="1" fill="hold">
                                              <p:stCondLst>
                                                <p:cond delay="0"/>
                                              </p:stCondLst>
                                            </p:cTn>
                                            <p:tgtEl>
                                              <p:spTgt spid="123"/>
                                            </p:tgtEl>
                                            <p:attrNameLst>
                                              <p:attrName>style.visibility</p:attrName>
                                            </p:attrNameLst>
                                          </p:cBhvr>
                                          <p:to>
                                            <p:strVal val="visible"/>
                                          </p:to>
                                        </p:set>
                                        <p:anim calcmode="lin" valueType="num">
                                          <p:cBhvr>
                                            <p:cTn id="19" dur="500" fill="hold"/>
                                            <p:tgtEl>
                                              <p:spTgt spid="123"/>
                                            </p:tgtEl>
                                            <p:attrNameLst>
                                              <p:attrName>ppt_w</p:attrName>
                                            </p:attrNameLst>
                                          </p:cBhvr>
                                          <p:tavLst>
                                            <p:tav tm="0">
                                              <p:val>
                                                <p:fltVal val="0"/>
                                              </p:val>
                                            </p:tav>
                                            <p:tav tm="100000">
                                              <p:val>
                                                <p:strVal val="#ppt_w"/>
                                              </p:val>
                                            </p:tav>
                                          </p:tavLst>
                                        </p:anim>
                                        <p:anim calcmode="lin" valueType="num">
                                          <p:cBhvr>
                                            <p:cTn id="20" dur="500" fill="hold"/>
                                            <p:tgtEl>
                                              <p:spTgt spid="123"/>
                                            </p:tgtEl>
                                            <p:attrNameLst>
                                              <p:attrName>ppt_h</p:attrName>
                                            </p:attrNameLst>
                                          </p:cBhvr>
                                          <p:tavLst>
                                            <p:tav tm="0">
                                              <p:val>
                                                <p:fltVal val="0"/>
                                              </p:val>
                                            </p:tav>
                                            <p:tav tm="100000">
                                              <p:val>
                                                <p:strVal val="#ppt_h"/>
                                              </p:val>
                                            </p:tav>
                                          </p:tavLst>
                                        </p:anim>
                                        <p:anim calcmode="lin" valueType="num">
                                          <p:cBhvr>
                                            <p:cTn id="21" dur="500" fill="hold"/>
                                            <p:tgtEl>
                                              <p:spTgt spid="123"/>
                                            </p:tgtEl>
                                            <p:attrNameLst>
                                              <p:attrName>style.rotation</p:attrName>
                                            </p:attrNameLst>
                                          </p:cBhvr>
                                          <p:tavLst>
                                            <p:tav tm="0">
                                              <p:val>
                                                <p:fltVal val="360"/>
                                              </p:val>
                                            </p:tav>
                                            <p:tav tm="100000">
                                              <p:val>
                                                <p:fltVal val="0"/>
                                              </p:val>
                                            </p:tav>
                                          </p:tavLst>
                                        </p:anim>
                                        <p:animEffect transition="in" filter="fade">
                                          <p:cBhvr>
                                            <p:cTn id="22" dur="500"/>
                                            <p:tgtEl>
                                              <p:spTgt spid="123"/>
                                            </p:tgtEl>
                                          </p:cBhvr>
                                        </p:animEffect>
                                      </p:childTnLst>
                                    </p:cTn>
                                  </p:par>
                                  <p:par>
                                    <p:cTn id="23" presetID="17" presetClass="entr" presetSubtype="8"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ppt_x</p:attrName>
                                            </p:attrNameLst>
                                          </p:cBhvr>
                                          <p:tavLst>
                                            <p:tav tm="0">
                                              <p:val>
                                                <p:strVal val="#ppt_x-#ppt_w/2"/>
                                              </p:val>
                                            </p:tav>
                                            <p:tav tm="100000">
                                              <p:val>
                                                <p:strVal val="#ppt_x"/>
                                              </p:val>
                                            </p:tav>
                                          </p:tavLst>
                                        </p:anim>
                                        <p:anim calcmode="lin" valueType="num">
                                          <p:cBhvr>
                                            <p:cTn id="26" dur="500" fill="hold"/>
                                            <p:tgtEl>
                                              <p:spTgt spid="6"/>
                                            </p:tgtEl>
                                            <p:attrNameLst>
                                              <p:attrName>ppt_y</p:attrName>
                                            </p:attrNameLst>
                                          </p:cBhvr>
                                          <p:tavLst>
                                            <p:tav tm="0">
                                              <p:val>
                                                <p:strVal val="#ppt_y"/>
                                              </p:val>
                                            </p:tav>
                                            <p:tav tm="100000">
                                              <p:val>
                                                <p:strVal val="#ppt_y"/>
                                              </p:val>
                                            </p:tav>
                                          </p:tavLst>
                                        </p:anim>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strVal val="#ppt_h"/>
                                              </p:val>
                                            </p:tav>
                                            <p:tav tm="100000">
                                              <p:val>
                                                <p:strVal val="#ppt_h"/>
                                              </p:val>
                                            </p:tav>
                                          </p:tavLst>
                                        </p:anim>
                                      </p:childTnLst>
                                    </p:cTn>
                                  </p:par>
                                </p:childTnLst>
                              </p:cTn>
                            </p:par>
                            <p:par>
                              <p:cTn id="29" fill="hold">
                                <p:stCondLst>
                                  <p:cond delay="3250"/>
                                </p:stCondLst>
                                <p:childTnLst>
                                  <p:par>
                                    <p:cTn id="30" presetID="49" presetClass="entr" presetSubtype="0" decel="100000" fill="hold" grpId="0" nodeType="afterEffect">
                                      <p:stCondLst>
                                        <p:cond delay="0"/>
                                      </p:stCondLst>
                                      <p:childTnLst>
                                        <p:set>
                                          <p:cBhvr>
                                            <p:cTn id="31" dur="1" fill="hold">
                                              <p:stCondLst>
                                                <p:cond delay="0"/>
                                              </p:stCondLst>
                                            </p:cTn>
                                            <p:tgtEl>
                                              <p:spTgt spid="125"/>
                                            </p:tgtEl>
                                            <p:attrNameLst>
                                              <p:attrName>style.visibility</p:attrName>
                                            </p:attrNameLst>
                                          </p:cBhvr>
                                          <p:to>
                                            <p:strVal val="visible"/>
                                          </p:to>
                                        </p:set>
                                        <p:anim calcmode="lin" valueType="num">
                                          <p:cBhvr>
                                            <p:cTn id="32" dur="500" fill="hold"/>
                                            <p:tgtEl>
                                              <p:spTgt spid="125"/>
                                            </p:tgtEl>
                                            <p:attrNameLst>
                                              <p:attrName>ppt_w</p:attrName>
                                            </p:attrNameLst>
                                          </p:cBhvr>
                                          <p:tavLst>
                                            <p:tav tm="0">
                                              <p:val>
                                                <p:fltVal val="0"/>
                                              </p:val>
                                            </p:tav>
                                            <p:tav tm="100000">
                                              <p:val>
                                                <p:strVal val="#ppt_w"/>
                                              </p:val>
                                            </p:tav>
                                          </p:tavLst>
                                        </p:anim>
                                        <p:anim calcmode="lin" valueType="num">
                                          <p:cBhvr>
                                            <p:cTn id="33" dur="500" fill="hold"/>
                                            <p:tgtEl>
                                              <p:spTgt spid="125"/>
                                            </p:tgtEl>
                                            <p:attrNameLst>
                                              <p:attrName>ppt_h</p:attrName>
                                            </p:attrNameLst>
                                          </p:cBhvr>
                                          <p:tavLst>
                                            <p:tav tm="0">
                                              <p:val>
                                                <p:fltVal val="0"/>
                                              </p:val>
                                            </p:tav>
                                            <p:tav tm="100000">
                                              <p:val>
                                                <p:strVal val="#ppt_h"/>
                                              </p:val>
                                            </p:tav>
                                          </p:tavLst>
                                        </p:anim>
                                        <p:anim calcmode="lin" valueType="num">
                                          <p:cBhvr>
                                            <p:cTn id="34" dur="500" fill="hold"/>
                                            <p:tgtEl>
                                              <p:spTgt spid="125"/>
                                            </p:tgtEl>
                                            <p:attrNameLst>
                                              <p:attrName>style.rotation</p:attrName>
                                            </p:attrNameLst>
                                          </p:cBhvr>
                                          <p:tavLst>
                                            <p:tav tm="0">
                                              <p:val>
                                                <p:fltVal val="360"/>
                                              </p:val>
                                            </p:tav>
                                            <p:tav tm="100000">
                                              <p:val>
                                                <p:fltVal val="0"/>
                                              </p:val>
                                            </p:tav>
                                          </p:tavLst>
                                        </p:anim>
                                        <p:animEffect transition="in" filter="fade">
                                          <p:cBhvr>
                                            <p:cTn id="35" dur="500"/>
                                            <p:tgtEl>
                                              <p:spTgt spid="125"/>
                                            </p:tgtEl>
                                          </p:cBhvr>
                                        </p:animEffect>
                                      </p:childTnLst>
                                    </p:cTn>
                                  </p:par>
                                  <p:par>
                                    <p:cTn id="36" presetID="17" presetClass="entr" presetSubtype="8" fill="hold" grpId="0" nodeType="withEffect">
                                      <p:stCondLst>
                                        <p:cond delay="0"/>
                                      </p:stCondLst>
                                      <p:childTnLst>
                                        <p:set>
                                          <p:cBhvr>
                                            <p:cTn id="37" dur="1" fill="hold">
                                              <p:stCondLst>
                                                <p:cond delay="0"/>
                                              </p:stCondLst>
                                            </p:cTn>
                                            <p:tgtEl>
                                              <p:spTgt spid="124"/>
                                            </p:tgtEl>
                                            <p:attrNameLst>
                                              <p:attrName>style.visibility</p:attrName>
                                            </p:attrNameLst>
                                          </p:cBhvr>
                                          <p:to>
                                            <p:strVal val="visible"/>
                                          </p:to>
                                        </p:set>
                                        <p:anim calcmode="lin" valueType="num">
                                          <p:cBhvr>
                                            <p:cTn id="38" dur="500" fill="hold"/>
                                            <p:tgtEl>
                                              <p:spTgt spid="124"/>
                                            </p:tgtEl>
                                            <p:attrNameLst>
                                              <p:attrName>ppt_x</p:attrName>
                                            </p:attrNameLst>
                                          </p:cBhvr>
                                          <p:tavLst>
                                            <p:tav tm="0">
                                              <p:val>
                                                <p:strVal val="#ppt_x-#ppt_w/2"/>
                                              </p:val>
                                            </p:tav>
                                            <p:tav tm="100000">
                                              <p:val>
                                                <p:strVal val="#ppt_x"/>
                                              </p:val>
                                            </p:tav>
                                          </p:tavLst>
                                        </p:anim>
                                        <p:anim calcmode="lin" valueType="num">
                                          <p:cBhvr>
                                            <p:cTn id="39" dur="500" fill="hold"/>
                                            <p:tgtEl>
                                              <p:spTgt spid="124"/>
                                            </p:tgtEl>
                                            <p:attrNameLst>
                                              <p:attrName>ppt_y</p:attrName>
                                            </p:attrNameLst>
                                          </p:cBhvr>
                                          <p:tavLst>
                                            <p:tav tm="0">
                                              <p:val>
                                                <p:strVal val="#ppt_y"/>
                                              </p:val>
                                            </p:tav>
                                            <p:tav tm="100000">
                                              <p:val>
                                                <p:strVal val="#ppt_y"/>
                                              </p:val>
                                            </p:tav>
                                          </p:tavLst>
                                        </p:anim>
                                        <p:anim calcmode="lin" valueType="num">
                                          <p:cBhvr>
                                            <p:cTn id="40" dur="500" fill="hold"/>
                                            <p:tgtEl>
                                              <p:spTgt spid="124"/>
                                            </p:tgtEl>
                                            <p:attrNameLst>
                                              <p:attrName>ppt_w</p:attrName>
                                            </p:attrNameLst>
                                          </p:cBhvr>
                                          <p:tavLst>
                                            <p:tav tm="0">
                                              <p:val>
                                                <p:fltVal val="0"/>
                                              </p:val>
                                            </p:tav>
                                            <p:tav tm="100000">
                                              <p:val>
                                                <p:strVal val="#ppt_w"/>
                                              </p:val>
                                            </p:tav>
                                          </p:tavLst>
                                        </p:anim>
                                        <p:anim calcmode="lin" valueType="num">
                                          <p:cBhvr>
                                            <p:cTn id="41" dur="500" fill="hold"/>
                                            <p:tgtEl>
                                              <p:spTgt spid="124"/>
                                            </p:tgtEl>
                                            <p:attrNameLst>
                                              <p:attrName>ppt_h</p:attrName>
                                            </p:attrNameLst>
                                          </p:cBhvr>
                                          <p:tavLst>
                                            <p:tav tm="0">
                                              <p:val>
                                                <p:strVal val="#ppt_h"/>
                                              </p:val>
                                            </p:tav>
                                            <p:tav tm="100000">
                                              <p:val>
                                                <p:strVal val="#ppt_h"/>
                                              </p:val>
                                            </p:tav>
                                          </p:tavLst>
                                        </p:anim>
                                      </p:childTnLst>
                                    </p:cTn>
                                  </p:par>
                                </p:childTnLst>
                              </p:cTn>
                            </p:par>
                            <p:par>
                              <p:cTn id="42" fill="hold">
                                <p:stCondLst>
                                  <p:cond delay="3750"/>
                                </p:stCondLst>
                                <p:childTnLst>
                                  <p:par>
                                    <p:cTn id="43" presetID="49" presetClass="entr" presetSubtype="0" decel="100000" fill="hold" grpId="0" nodeType="afterEffect">
                                      <p:stCondLst>
                                        <p:cond delay="0"/>
                                      </p:stCondLst>
                                      <p:childTnLst>
                                        <p:set>
                                          <p:cBhvr>
                                            <p:cTn id="44" dur="1" fill="hold">
                                              <p:stCondLst>
                                                <p:cond delay="0"/>
                                              </p:stCondLst>
                                            </p:cTn>
                                            <p:tgtEl>
                                              <p:spTgt spid="131"/>
                                            </p:tgtEl>
                                            <p:attrNameLst>
                                              <p:attrName>style.visibility</p:attrName>
                                            </p:attrNameLst>
                                          </p:cBhvr>
                                          <p:to>
                                            <p:strVal val="visible"/>
                                          </p:to>
                                        </p:set>
                                        <p:anim calcmode="lin" valueType="num">
                                          <p:cBhvr>
                                            <p:cTn id="45" dur="500" fill="hold"/>
                                            <p:tgtEl>
                                              <p:spTgt spid="131"/>
                                            </p:tgtEl>
                                            <p:attrNameLst>
                                              <p:attrName>ppt_w</p:attrName>
                                            </p:attrNameLst>
                                          </p:cBhvr>
                                          <p:tavLst>
                                            <p:tav tm="0">
                                              <p:val>
                                                <p:fltVal val="0"/>
                                              </p:val>
                                            </p:tav>
                                            <p:tav tm="100000">
                                              <p:val>
                                                <p:strVal val="#ppt_w"/>
                                              </p:val>
                                            </p:tav>
                                          </p:tavLst>
                                        </p:anim>
                                        <p:anim calcmode="lin" valueType="num">
                                          <p:cBhvr>
                                            <p:cTn id="46" dur="500" fill="hold"/>
                                            <p:tgtEl>
                                              <p:spTgt spid="131"/>
                                            </p:tgtEl>
                                            <p:attrNameLst>
                                              <p:attrName>ppt_h</p:attrName>
                                            </p:attrNameLst>
                                          </p:cBhvr>
                                          <p:tavLst>
                                            <p:tav tm="0">
                                              <p:val>
                                                <p:fltVal val="0"/>
                                              </p:val>
                                            </p:tav>
                                            <p:tav tm="100000">
                                              <p:val>
                                                <p:strVal val="#ppt_h"/>
                                              </p:val>
                                            </p:tav>
                                          </p:tavLst>
                                        </p:anim>
                                        <p:anim calcmode="lin" valueType="num">
                                          <p:cBhvr>
                                            <p:cTn id="47" dur="500" fill="hold"/>
                                            <p:tgtEl>
                                              <p:spTgt spid="131"/>
                                            </p:tgtEl>
                                            <p:attrNameLst>
                                              <p:attrName>style.rotation</p:attrName>
                                            </p:attrNameLst>
                                          </p:cBhvr>
                                          <p:tavLst>
                                            <p:tav tm="0">
                                              <p:val>
                                                <p:fltVal val="360"/>
                                              </p:val>
                                            </p:tav>
                                            <p:tav tm="100000">
                                              <p:val>
                                                <p:fltVal val="0"/>
                                              </p:val>
                                            </p:tav>
                                          </p:tavLst>
                                        </p:anim>
                                        <p:animEffect transition="in" filter="fade">
                                          <p:cBhvr>
                                            <p:cTn id="48" dur="500"/>
                                            <p:tgtEl>
                                              <p:spTgt spid="131"/>
                                            </p:tgtEl>
                                          </p:cBhvr>
                                        </p:animEffect>
                                      </p:childTnLst>
                                    </p:cTn>
                                  </p:par>
                                  <p:par>
                                    <p:cTn id="49" presetID="17" presetClass="entr" presetSubtype="8" fill="hold" grpId="0" nodeType="withEffect">
                                      <p:stCondLst>
                                        <p:cond delay="0"/>
                                      </p:stCondLst>
                                      <p:childTnLst>
                                        <p:set>
                                          <p:cBhvr>
                                            <p:cTn id="50" dur="1" fill="hold">
                                              <p:stCondLst>
                                                <p:cond delay="0"/>
                                              </p:stCondLst>
                                            </p:cTn>
                                            <p:tgtEl>
                                              <p:spTgt spid="130"/>
                                            </p:tgtEl>
                                            <p:attrNameLst>
                                              <p:attrName>style.visibility</p:attrName>
                                            </p:attrNameLst>
                                          </p:cBhvr>
                                          <p:to>
                                            <p:strVal val="visible"/>
                                          </p:to>
                                        </p:set>
                                        <p:anim calcmode="lin" valueType="num">
                                          <p:cBhvr>
                                            <p:cTn id="51" dur="500" fill="hold"/>
                                            <p:tgtEl>
                                              <p:spTgt spid="130"/>
                                            </p:tgtEl>
                                            <p:attrNameLst>
                                              <p:attrName>ppt_x</p:attrName>
                                            </p:attrNameLst>
                                          </p:cBhvr>
                                          <p:tavLst>
                                            <p:tav tm="0">
                                              <p:val>
                                                <p:strVal val="#ppt_x-#ppt_w/2"/>
                                              </p:val>
                                            </p:tav>
                                            <p:tav tm="100000">
                                              <p:val>
                                                <p:strVal val="#ppt_x"/>
                                              </p:val>
                                            </p:tav>
                                          </p:tavLst>
                                        </p:anim>
                                        <p:anim calcmode="lin" valueType="num">
                                          <p:cBhvr>
                                            <p:cTn id="52" dur="500" fill="hold"/>
                                            <p:tgtEl>
                                              <p:spTgt spid="130"/>
                                            </p:tgtEl>
                                            <p:attrNameLst>
                                              <p:attrName>ppt_y</p:attrName>
                                            </p:attrNameLst>
                                          </p:cBhvr>
                                          <p:tavLst>
                                            <p:tav tm="0">
                                              <p:val>
                                                <p:strVal val="#ppt_y"/>
                                              </p:val>
                                            </p:tav>
                                            <p:tav tm="100000">
                                              <p:val>
                                                <p:strVal val="#ppt_y"/>
                                              </p:val>
                                            </p:tav>
                                          </p:tavLst>
                                        </p:anim>
                                        <p:anim calcmode="lin" valueType="num">
                                          <p:cBhvr>
                                            <p:cTn id="53" dur="500" fill="hold"/>
                                            <p:tgtEl>
                                              <p:spTgt spid="130"/>
                                            </p:tgtEl>
                                            <p:attrNameLst>
                                              <p:attrName>ppt_w</p:attrName>
                                            </p:attrNameLst>
                                          </p:cBhvr>
                                          <p:tavLst>
                                            <p:tav tm="0">
                                              <p:val>
                                                <p:fltVal val="0"/>
                                              </p:val>
                                            </p:tav>
                                            <p:tav tm="100000">
                                              <p:val>
                                                <p:strVal val="#ppt_w"/>
                                              </p:val>
                                            </p:tav>
                                          </p:tavLst>
                                        </p:anim>
                                        <p:anim calcmode="lin" valueType="num">
                                          <p:cBhvr>
                                            <p:cTn id="54" dur="500" fill="hold"/>
                                            <p:tgtEl>
                                              <p:spTgt spid="130"/>
                                            </p:tgtEl>
                                            <p:attrNameLst>
                                              <p:attrName>ppt_h</p:attrName>
                                            </p:attrNameLst>
                                          </p:cBhvr>
                                          <p:tavLst>
                                            <p:tav tm="0">
                                              <p:val>
                                                <p:strVal val="#ppt_h"/>
                                              </p:val>
                                            </p:tav>
                                            <p:tav tm="100000">
                                              <p:val>
                                                <p:strVal val="#ppt_h"/>
                                              </p:val>
                                            </p:tav>
                                          </p:tavLst>
                                        </p:anim>
                                      </p:childTnLst>
                                    </p:cTn>
                                  </p:par>
                                </p:childTnLst>
                              </p:cTn>
                            </p:par>
                            <p:par>
                              <p:cTn id="55" fill="hold">
                                <p:stCondLst>
                                  <p:cond delay="4250"/>
                                </p:stCondLst>
                                <p:childTnLst>
                                  <p:par>
                                    <p:cTn id="56" presetID="49" presetClass="entr" presetSubtype="0" decel="100000" fill="hold" grpId="0" nodeType="afterEffect">
                                      <p:stCondLst>
                                        <p:cond delay="0"/>
                                      </p:stCondLst>
                                      <p:childTnLst>
                                        <p:set>
                                          <p:cBhvr>
                                            <p:cTn id="57" dur="1" fill="hold">
                                              <p:stCondLst>
                                                <p:cond delay="0"/>
                                              </p:stCondLst>
                                            </p:cTn>
                                            <p:tgtEl>
                                              <p:spTgt spid="133"/>
                                            </p:tgtEl>
                                            <p:attrNameLst>
                                              <p:attrName>style.visibility</p:attrName>
                                            </p:attrNameLst>
                                          </p:cBhvr>
                                          <p:to>
                                            <p:strVal val="visible"/>
                                          </p:to>
                                        </p:set>
                                        <p:anim calcmode="lin" valueType="num">
                                          <p:cBhvr>
                                            <p:cTn id="58" dur="500" fill="hold"/>
                                            <p:tgtEl>
                                              <p:spTgt spid="133"/>
                                            </p:tgtEl>
                                            <p:attrNameLst>
                                              <p:attrName>ppt_w</p:attrName>
                                            </p:attrNameLst>
                                          </p:cBhvr>
                                          <p:tavLst>
                                            <p:tav tm="0">
                                              <p:val>
                                                <p:fltVal val="0"/>
                                              </p:val>
                                            </p:tav>
                                            <p:tav tm="100000">
                                              <p:val>
                                                <p:strVal val="#ppt_w"/>
                                              </p:val>
                                            </p:tav>
                                          </p:tavLst>
                                        </p:anim>
                                        <p:anim calcmode="lin" valueType="num">
                                          <p:cBhvr>
                                            <p:cTn id="59" dur="500" fill="hold"/>
                                            <p:tgtEl>
                                              <p:spTgt spid="133"/>
                                            </p:tgtEl>
                                            <p:attrNameLst>
                                              <p:attrName>ppt_h</p:attrName>
                                            </p:attrNameLst>
                                          </p:cBhvr>
                                          <p:tavLst>
                                            <p:tav tm="0">
                                              <p:val>
                                                <p:fltVal val="0"/>
                                              </p:val>
                                            </p:tav>
                                            <p:tav tm="100000">
                                              <p:val>
                                                <p:strVal val="#ppt_h"/>
                                              </p:val>
                                            </p:tav>
                                          </p:tavLst>
                                        </p:anim>
                                        <p:anim calcmode="lin" valueType="num">
                                          <p:cBhvr>
                                            <p:cTn id="60" dur="500" fill="hold"/>
                                            <p:tgtEl>
                                              <p:spTgt spid="133"/>
                                            </p:tgtEl>
                                            <p:attrNameLst>
                                              <p:attrName>style.rotation</p:attrName>
                                            </p:attrNameLst>
                                          </p:cBhvr>
                                          <p:tavLst>
                                            <p:tav tm="0">
                                              <p:val>
                                                <p:fltVal val="360"/>
                                              </p:val>
                                            </p:tav>
                                            <p:tav tm="100000">
                                              <p:val>
                                                <p:fltVal val="0"/>
                                              </p:val>
                                            </p:tav>
                                          </p:tavLst>
                                        </p:anim>
                                        <p:animEffect transition="in" filter="fade">
                                          <p:cBhvr>
                                            <p:cTn id="61" dur="500"/>
                                            <p:tgtEl>
                                              <p:spTgt spid="133"/>
                                            </p:tgtEl>
                                          </p:cBhvr>
                                        </p:animEffect>
                                      </p:childTnLst>
                                    </p:cTn>
                                  </p:par>
                                  <p:par>
                                    <p:cTn id="62" presetID="17" presetClass="entr" presetSubtype="8" fill="hold" grpId="0" nodeType="withEffect">
                                      <p:stCondLst>
                                        <p:cond delay="0"/>
                                      </p:stCondLst>
                                      <p:childTnLst>
                                        <p:set>
                                          <p:cBhvr>
                                            <p:cTn id="63" dur="1" fill="hold">
                                              <p:stCondLst>
                                                <p:cond delay="0"/>
                                              </p:stCondLst>
                                            </p:cTn>
                                            <p:tgtEl>
                                              <p:spTgt spid="132"/>
                                            </p:tgtEl>
                                            <p:attrNameLst>
                                              <p:attrName>style.visibility</p:attrName>
                                            </p:attrNameLst>
                                          </p:cBhvr>
                                          <p:to>
                                            <p:strVal val="visible"/>
                                          </p:to>
                                        </p:set>
                                        <p:anim calcmode="lin" valueType="num">
                                          <p:cBhvr>
                                            <p:cTn id="64" dur="500" fill="hold"/>
                                            <p:tgtEl>
                                              <p:spTgt spid="132"/>
                                            </p:tgtEl>
                                            <p:attrNameLst>
                                              <p:attrName>ppt_x</p:attrName>
                                            </p:attrNameLst>
                                          </p:cBhvr>
                                          <p:tavLst>
                                            <p:tav tm="0">
                                              <p:val>
                                                <p:strVal val="#ppt_x-#ppt_w/2"/>
                                              </p:val>
                                            </p:tav>
                                            <p:tav tm="100000">
                                              <p:val>
                                                <p:strVal val="#ppt_x"/>
                                              </p:val>
                                            </p:tav>
                                          </p:tavLst>
                                        </p:anim>
                                        <p:anim calcmode="lin" valueType="num">
                                          <p:cBhvr>
                                            <p:cTn id="65" dur="500" fill="hold"/>
                                            <p:tgtEl>
                                              <p:spTgt spid="132"/>
                                            </p:tgtEl>
                                            <p:attrNameLst>
                                              <p:attrName>ppt_y</p:attrName>
                                            </p:attrNameLst>
                                          </p:cBhvr>
                                          <p:tavLst>
                                            <p:tav tm="0">
                                              <p:val>
                                                <p:strVal val="#ppt_y"/>
                                              </p:val>
                                            </p:tav>
                                            <p:tav tm="100000">
                                              <p:val>
                                                <p:strVal val="#ppt_y"/>
                                              </p:val>
                                            </p:tav>
                                          </p:tavLst>
                                        </p:anim>
                                        <p:anim calcmode="lin" valueType="num">
                                          <p:cBhvr>
                                            <p:cTn id="66" dur="500" fill="hold"/>
                                            <p:tgtEl>
                                              <p:spTgt spid="132"/>
                                            </p:tgtEl>
                                            <p:attrNameLst>
                                              <p:attrName>ppt_w</p:attrName>
                                            </p:attrNameLst>
                                          </p:cBhvr>
                                          <p:tavLst>
                                            <p:tav tm="0">
                                              <p:val>
                                                <p:fltVal val="0"/>
                                              </p:val>
                                            </p:tav>
                                            <p:tav tm="100000">
                                              <p:val>
                                                <p:strVal val="#ppt_w"/>
                                              </p:val>
                                            </p:tav>
                                          </p:tavLst>
                                        </p:anim>
                                        <p:anim calcmode="lin" valueType="num">
                                          <p:cBhvr>
                                            <p:cTn id="67" dur="500" fill="hold"/>
                                            <p:tgtEl>
                                              <p:spTgt spid="132"/>
                                            </p:tgtEl>
                                            <p:attrNameLst>
                                              <p:attrName>ppt_h</p:attrName>
                                            </p:attrNameLst>
                                          </p:cBhvr>
                                          <p:tavLst>
                                            <p:tav tm="0">
                                              <p:val>
                                                <p:strVal val="#ppt_h"/>
                                              </p:val>
                                            </p:tav>
                                            <p:tav tm="100000">
                                              <p:val>
                                                <p:strVal val="#ppt_h"/>
                                              </p:val>
                                            </p:tav>
                                          </p:tavLst>
                                        </p:anim>
                                      </p:childTnLst>
                                    </p:cTn>
                                  </p:par>
                                </p:childTnLst>
                              </p:cTn>
                            </p:par>
                            <p:par>
                              <p:cTn id="68" fill="hold">
                                <p:stCondLst>
                                  <p:cond delay="4750"/>
                                </p:stCondLst>
                                <p:childTnLst>
                                  <p:par>
                                    <p:cTn id="69" presetID="49" presetClass="entr" presetSubtype="0" decel="100000" fill="hold" grpId="0" nodeType="afterEffect">
                                      <p:stCondLst>
                                        <p:cond delay="0"/>
                                      </p:stCondLst>
                                      <p:childTnLst>
                                        <p:set>
                                          <p:cBhvr>
                                            <p:cTn id="70" dur="1" fill="hold">
                                              <p:stCondLst>
                                                <p:cond delay="0"/>
                                              </p:stCondLst>
                                            </p:cTn>
                                            <p:tgtEl>
                                              <p:spTgt spid="135"/>
                                            </p:tgtEl>
                                            <p:attrNameLst>
                                              <p:attrName>style.visibility</p:attrName>
                                            </p:attrNameLst>
                                          </p:cBhvr>
                                          <p:to>
                                            <p:strVal val="visible"/>
                                          </p:to>
                                        </p:set>
                                        <p:anim calcmode="lin" valueType="num">
                                          <p:cBhvr>
                                            <p:cTn id="71" dur="500" fill="hold"/>
                                            <p:tgtEl>
                                              <p:spTgt spid="135"/>
                                            </p:tgtEl>
                                            <p:attrNameLst>
                                              <p:attrName>ppt_w</p:attrName>
                                            </p:attrNameLst>
                                          </p:cBhvr>
                                          <p:tavLst>
                                            <p:tav tm="0">
                                              <p:val>
                                                <p:fltVal val="0"/>
                                              </p:val>
                                            </p:tav>
                                            <p:tav tm="100000">
                                              <p:val>
                                                <p:strVal val="#ppt_w"/>
                                              </p:val>
                                            </p:tav>
                                          </p:tavLst>
                                        </p:anim>
                                        <p:anim calcmode="lin" valueType="num">
                                          <p:cBhvr>
                                            <p:cTn id="72" dur="500" fill="hold"/>
                                            <p:tgtEl>
                                              <p:spTgt spid="135"/>
                                            </p:tgtEl>
                                            <p:attrNameLst>
                                              <p:attrName>ppt_h</p:attrName>
                                            </p:attrNameLst>
                                          </p:cBhvr>
                                          <p:tavLst>
                                            <p:tav tm="0">
                                              <p:val>
                                                <p:fltVal val="0"/>
                                              </p:val>
                                            </p:tav>
                                            <p:tav tm="100000">
                                              <p:val>
                                                <p:strVal val="#ppt_h"/>
                                              </p:val>
                                            </p:tav>
                                          </p:tavLst>
                                        </p:anim>
                                        <p:anim calcmode="lin" valueType="num">
                                          <p:cBhvr>
                                            <p:cTn id="73" dur="500" fill="hold"/>
                                            <p:tgtEl>
                                              <p:spTgt spid="135"/>
                                            </p:tgtEl>
                                            <p:attrNameLst>
                                              <p:attrName>style.rotation</p:attrName>
                                            </p:attrNameLst>
                                          </p:cBhvr>
                                          <p:tavLst>
                                            <p:tav tm="0">
                                              <p:val>
                                                <p:fltVal val="360"/>
                                              </p:val>
                                            </p:tav>
                                            <p:tav tm="100000">
                                              <p:val>
                                                <p:fltVal val="0"/>
                                              </p:val>
                                            </p:tav>
                                          </p:tavLst>
                                        </p:anim>
                                        <p:animEffect transition="in" filter="fade">
                                          <p:cBhvr>
                                            <p:cTn id="74" dur="500"/>
                                            <p:tgtEl>
                                              <p:spTgt spid="135"/>
                                            </p:tgtEl>
                                          </p:cBhvr>
                                        </p:animEffect>
                                      </p:childTnLst>
                                    </p:cTn>
                                  </p:par>
                                  <p:par>
                                    <p:cTn id="75" presetID="17" presetClass="entr" presetSubtype="8" fill="hold" grpId="0" nodeType="withEffect">
                                      <p:stCondLst>
                                        <p:cond delay="0"/>
                                      </p:stCondLst>
                                      <p:childTnLst>
                                        <p:set>
                                          <p:cBhvr>
                                            <p:cTn id="76" dur="1" fill="hold">
                                              <p:stCondLst>
                                                <p:cond delay="0"/>
                                              </p:stCondLst>
                                            </p:cTn>
                                            <p:tgtEl>
                                              <p:spTgt spid="134"/>
                                            </p:tgtEl>
                                            <p:attrNameLst>
                                              <p:attrName>style.visibility</p:attrName>
                                            </p:attrNameLst>
                                          </p:cBhvr>
                                          <p:to>
                                            <p:strVal val="visible"/>
                                          </p:to>
                                        </p:set>
                                        <p:anim calcmode="lin" valueType="num">
                                          <p:cBhvr>
                                            <p:cTn id="77" dur="500" fill="hold"/>
                                            <p:tgtEl>
                                              <p:spTgt spid="134"/>
                                            </p:tgtEl>
                                            <p:attrNameLst>
                                              <p:attrName>ppt_x</p:attrName>
                                            </p:attrNameLst>
                                          </p:cBhvr>
                                          <p:tavLst>
                                            <p:tav tm="0">
                                              <p:val>
                                                <p:strVal val="#ppt_x-#ppt_w/2"/>
                                              </p:val>
                                            </p:tav>
                                            <p:tav tm="100000">
                                              <p:val>
                                                <p:strVal val="#ppt_x"/>
                                              </p:val>
                                            </p:tav>
                                          </p:tavLst>
                                        </p:anim>
                                        <p:anim calcmode="lin" valueType="num">
                                          <p:cBhvr>
                                            <p:cTn id="78" dur="500" fill="hold"/>
                                            <p:tgtEl>
                                              <p:spTgt spid="134"/>
                                            </p:tgtEl>
                                            <p:attrNameLst>
                                              <p:attrName>ppt_y</p:attrName>
                                            </p:attrNameLst>
                                          </p:cBhvr>
                                          <p:tavLst>
                                            <p:tav tm="0">
                                              <p:val>
                                                <p:strVal val="#ppt_y"/>
                                              </p:val>
                                            </p:tav>
                                            <p:tav tm="100000">
                                              <p:val>
                                                <p:strVal val="#ppt_y"/>
                                              </p:val>
                                            </p:tav>
                                          </p:tavLst>
                                        </p:anim>
                                        <p:anim calcmode="lin" valueType="num">
                                          <p:cBhvr>
                                            <p:cTn id="79" dur="500" fill="hold"/>
                                            <p:tgtEl>
                                              <p:spTgt spid="134"/>
                                            </p:tgtEl>
                                            <p:attrNameLst>
                                              <p:attrName>ppt_w</p:attrName>
                                            </p:attrNameLst>
                                          </p:cBhvr>
                                          <p:tavLst>
                                            <p:tav tm="0">
                                              <p:val>
                                                <p:fltVal val="0"/>
                                              </p:val>
                                            </p:tav>
                                            <p:tav tm="100000">
                                              <p:val>
                                                <p:strVal val="#ppt_w"/>
                                              </p:val>
                                            </p:tav>
                                          </p:tavLst>
                                        </p:anim>
                                        <p:anim calcmode="lin" valueType="num">
                                          <p:cBhvr>
                                            <p:cTn id="80" dur="500" fill="hold"/>
                                            <p:tgtEl>
                                              <p:spTgt spid="134"/>
                                            </p:tgtEl>
                                            <p:attrNameLst>
                                              <p:attrName>ppt_h</p:attrName>
                                            </p:attrNameLst>
                                          </p:cBhvr>
                                          <p:tavLst>
                                            <p:tav tm="0">
                                              <p:val>
                                                <p:strVal val="#ppt_h"/>
                                              </p:val>
                                            </p:tav>
                                            <p:tav tm="100000">
                                              <p:val>
                                                <p:strVal val="#ppt_h"/>
                                              </p:val>
                                            </p:tav>
                                          </p:tavLst>
                                        </p:anim>
                                      </p:childTnLst>
                                    </p:cTn>
                                  </p:par>
                                </p:childTnLst>
                              </p:cTn>
                            </p:par>
                            <p:par>
                              <p:cTn id="81" fill="hold">
                                <p:stCondLst>
                                  <p:cond delay="5250"/>
                                </p:stCondLst>
                                <p:childTnLst>
                                  <p:par>
                                    <p:cTn id="82" presetID="47" presetClass="entr" presetSubtype="0"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1000"/>
                                            <p:tgtEl>
                                              <p:spTgt spid="16"/>
                                            </p:tgtEl>
                                          </p:cBhvr>
                                        </p:animEffect>
                                        <p:anim calcmode="lin" valueType="num">
                                          <p:cBhvr>
                                            <p:cTn id="85" dur="1000" fill="hold"/>
                                            <p:tgtEl>
                                              <p:spTgt spid="16"/>
                                            </p:tgtEl>
                                            <p:attrNameLst>
                                              <p:attrName>ppt_x</p:attrName>
                                            </p:attrNameLst>
                                          </p:cBhvr>
                                          <p:tavLst>
                                            <p:tav tm="0">
                                              <p:val>
                                                <p:strVal val="#ppt_x"/>
                                              </p:val>
                                            </p:tav>
                                            <p:tav tm="100000">
                                              <p:val>
                                                <p:strVal val="#ppt_x"/>
                                              </p:val>
                                            </p:tav>
                                          </p:tavLst>
                                        </p:anim>
                                        <p:anim calcmode="lin" valueType="num">
                                          <p:cBhvr>
                                            <p:cTn id="86" dur="1000" fill="hold"/>
                                            <p:tgtEl>
                                              <p:spTgt spid="16"/>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1000"/>
                                            <p:tgtEl>
                                              <p:spTgt spid="17"/>
                                            </p:tgtEl>
                                          </p:cBhvr>
                                        </p:animEffect>
                                        <p:anim calcmode="lin" valueType="num">
                                          <p:cBhvr>
                                            <p:cTn id="90" dur="1000" fill="hold"/>
                                            <p:tgtEl>
                                              <p:spTgt spid="17"/>
                                            </p:tgtEl>
                                            <p:attrNameLst>
                                              <p:attrName>ppt_x</p:attrName>
                                            </p:attrNameLst>
                                          </p:cBhvr>
                                          <p:tavLst>
                                            <p:tav tm="0">
                                              <p:val>
                                                <p:strVal val="#ppt_x"/>
                                              </p:val>
                                            </p:tav>
                                            <p:tav tm="100000">
                                              <p:val>
                                                <p:strVal val="#ppt_x"/>
                                              </p:val>
                                            </p:tav>
                                          </p:tavLst>
                                        </p:anim>
                                        <p:anim calcmode="lin" valueType="num">
                                          <p:cBhvr>
                                            <p:cTn id="9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nodeType="clickEffect">
                                      <p:stCondLst>
                                        <p:cond delay="0"/>
                                      </p:stCondLst>
                                      <p:childTnLst>
                                        <p:set>
                                          <p:cBhvr>
                                            <p:cTn id="95" dur="1" fill="hold">
                                              <p:stCondLst>
                                                <p:cond delay="0"/>
                                              </p:stCondLst>
                                            </p:cTn>
                                            <p:tgtEl>
                                              <p:spTgt spid="7170"/>
                                            </p:tgtEl>
                                            <p:attrNameLst>
                                              <p:attrName>style.visibility</p:attrName>
                                            </p:attrNameLst>
                                          </p:cBhvr>
                                          <p:to>
                                            <p:strVal val="visible"/>
                                          </p:to>
                                        </p:set>
                                        <p:animEffect transition="in" filter="barn(inVertical)">
                                          <p:cBhvr>
                                            <p:cTn id="96"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26" grpId="0" bldLvl="0" animBg="1"/>
          <p:bldP spid="74" grpId="0"/>
          <p:bldP spid="6" grpId="0" bldLvl="0" animBg="1"/>
          <p:bldP spid="123" grpId="0" bldLvl="0" animBg="1"/>
          <p:bldP spid="124" grpId="0" bldLvl="0" animBg="1"/>
          <p:bldP spid="125" grpId="0" bldLvl="0" animBg="1"/>
          <p:bldP spid="130" grpId="0" bldLvl="0" animBg="1"/>
          <p:bldP spid="131" grpId="0" bldLvl="0" animBg="1"/>
          <p:bldP spid="132" grpId="0" bldLvl="0" animBg="1"/>
          <p:bldP spid="133" grpId="0" bldLvl="0" animBg="1"/>
          <p:bldP spid="134" grpId="0" bldLvl="0" animBg="1"/>
          <p:bldP spid="135" grpId="0" bldLvl="0"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p:cNvGrpSpPr/>
          <p:nvPr/>
        </p:nvGrpSpPr>
        <p:grpSpPr>
          <a:xfrm>
            <a:off x="-33004" y="-46"/>
            <a:ext cx="12225004" cy="6858046"/>
            <a:chOff x="-33004" y="-46"/>
            <a:chExt cx="12225004" cy="6858046"/>
          </a:xfrm>
        </p:grpSpPr>
        <p:grpSp>
          <p:nvGrpSpPr>
            <p:cNvPr id="169" name="Group 168"/>
            <p:cNvGrpSpPr/>
            <p:nvPr/>
          </p:nvGrpSpPr>
          <p:grpSpPr>
            <a:xfrm>
              <a:off x="65326" y="-46"/>
              <a:ext cx="12068604" cy="6858046"/>
              <a:chOff x="65326" y="-46"/>
              <a:chExt cx="12068604" cy="6858046"/>
            </a:xfrm>
          </p:grpSpPr>
          <p:cxnSp>
            <p:nvCxnSpPr>
              <p:cNvPr id="76" name="Straight Connector 75"/>
              <p:cNvCxnSpPr/>
              <p:nvPr/>
            </p:nvCxnSpPr>
            <p:spPr>
              <a:xfrm>
                <a:off x="319314" y="-1"/>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87828" y="-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6342" y="-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124856" y="-4"/>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393370" y="-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661884" y="-6"/>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930398" y="-7"/>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198912" y="-8"/>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467426" y="-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2735940" y="-10"/>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004454" y="-11"/>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272968" y="-1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541482" y="-1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809996" y="-14"/>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078510" y="-1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347024" y="-16"/>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615538" y="-17"/>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884052" y="-18"/>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152566" y="-1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421080" y="-20"/>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5689594" y="-21"/>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958108" y="-2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226622" y="-2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495136" y="-24"/>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763650" y="-2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032164" y="-26"/>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300678" y="-27"/>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569192" y="-28"/>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837706" y="-2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8106220" y="-30"/>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8374734" y="-31"/>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8643248" y="-3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8911762" y="-3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9180276" y="-34"/>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9448790" y="-3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9717304" y="-36"/>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9985818" y="-37"/>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10254332" y="-38"/>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0522846" y="-3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10791360" y="-40"/>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1059874" y="-41"/>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1328388" y="-4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1596902" y="-4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1865416" y="-44"/>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12133930" y="-4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5326" y="-46"/>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p:nvGrpSpPr>
          <p:grpSpPr>
            <a:xfrm>
              <a:off x="-33004" y="78833"/>
              <a:ext cx="12225004" cy="6698325"/>
              <a:chOff x="12590503" y="136889"/>
              <a:chExt cx="6858046" cy="6698325"/>
            </a:xfrm>
          </p:grpSpPr>
          <p:cxnSp>
            <p:nvCxnSpPr>
              <p:cNvPr id="171" name="Straight Connector 170"/>
              <p:cNvCxnSpPr/>
              <p:nvPr/>
            </p:nvCxnSpPr>
            <p:spPr>
              <a:xfrm rot="5400000">
                <a:off x="16019504" y="-3038124"/>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rot="5400000">
                <a:off x="16019505" y="-2769610"/>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6019506" y="-2501096"/>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rot="5400000">
                <a:off x="16019507" y="-223258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rot="5400000">
                <a:off x="16019508" y="-1964067"/>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rot="5400000">
                <a:off x="16019509" y="-169555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5400000">
                <a:off x="16019510" y="-142703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6019511" y="-1158526"/>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rot="5400000">
                <a:off x="16019512" y="-89001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rot="5400000">
                <a:off x="16019513" y="-621498"/>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16019514" y="-352984"/>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5400000">
                <a:off x="16019515" y="-84470"/>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5400000">
                <a:off x="16019516" y="18404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5400000">
                <a:off x="16019517" y="45255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16019518" y="72107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5400000">
                <a:off x="16019519" y="989587"/>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5400000">
                <a:off x="16019520" y="1258101"/>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5400000">
                <a:off x="16019521" y="152661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5400000">
                <a:off x="16019522" y="179512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5400000">
                <a:off x="16019523" y="206364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rot="5400000">
                <a:off x="16019524" y="2332157"/>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rot="5400000">
                <a:off x="16019525" y="2600671"/>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rot="5400000">
                <a:off x="16019526" y="286918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rot="5400000">
                <a:off x="16019527" y="313769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rot="5400000">
                <a:off x="16019528" y="340621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5400000">
                <a:off x="16019549" y="-329211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grpSp>
      </p:grpSp>
      <p:pic>
        <p:nvPicPr>
          <p:cNvPr id="12" name="Picture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7554118" y="5626560"/>
            <a:ext cx="4100838" cy="1077432"/>
          </a:xfrm>
          <a:prstGeom prst="rect">
            <a:avLst/>
          </a:prstGeom>
        </p:spPr>
      </p:pic>
      <p:sp>
        <p:nvSpPr>
          <p:cNvPr id="19" name="Freeform: Shape 18"/>
          <p:cNvSpPr/>
          <p:nvPr/>
        </p:nvSpPr>
        <p:spPr>
          <a:xfrm>
            <a:off x="-29946" y="5798065"/>
            <a:ext cx="4731657" cy="1081123"/>
          </a:xfrm>
          <a:custGeom>
            <a:avLst/>
            <a:gdLst>
              <a:gd name="connsiteX0" fmla="*/ 174172 w 4731657"/>
              <a:gd name="connsiteY0" fmla="*/ 7066 h 1081123"/>
              <a:gd name="connsiteX1" fmla="*/ 667657 w 4731657"/>
              <a:gd name="connsiteY1" fmla="*/ 50609 h 1081123"/>
              <a:gd name="connsiteX2" fmla="*/ 1175657 w 4731657"/>
              <a:gd name="connsiteY2" fmla="*/ 384437 h 1081123"/>
              <a:gd name="connsiteX3" fmla="*/ 1901372 w 4731657"/>
              <a:gd name="connsiteY3" fmla="*/ 326380 h 1081123"/>
              <a:gd name="connsiteX4" fmla="*/ 2627086 w 4731657"/>
              <a:gd name="connsiteY4" fmla="*/ 587637 h 1081123"/>
              <a:gd name="connsiteX5" fmla="*/ 3338286 w 4731657"/>
              <a:gd name="connsiteY5" fmla="*/ 529580 h 1081123"/>
              <a:gd name="connsiteX6" fmla="*/ 3338286 w 4731657"/>
              <a:gd name="connsiteY6" fmla="*/ 529580 h 1081123"/>
              <a:gd name="connsiteX7" fmla="*/ 4223657 w 4731657"/>
              <a:gd name="connsiteY7" fmla="*/ 703751 h 1081123"/>
              <a:gd name="connsiteX8" fmla="*/ 4731657 w 4731657"/>
              <a:gd name="connsiteY8" fmla="*/ 1081123 h 1081123"/>
              <a:gd name="connsiteX9" fmla="*/ 0 w 4731657"/>
              <a:gd name="connsiteY9" fmla="*/ 1052094 h 1081123"/>
              <a:gd name="connsiteX10" fmla="*/ 174172 w 4731657"/>
              <a:gd name="connsiteY10" fmla="*/ 7066 h 1081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31657" h="1081123">
                <a:moveTo>
                  <a:pt x="174172" y="7066"/>
                </a:moveTo>
                <a:cubicBezTo>
                  <a:pt x="337457" y="-2610"/>
                  <a:pt x="500743" y="-12286"/>
                  <a:pt x="667657" y="50609"/>
                </a:cubicBezTo>
                <a:cubicBezTo>
                  <a:pt x="834571" y="113504"/>
                  <a:pt x="970038" y="338475"/>
                  <a:pt x="1175657" y="384437"/>
                </a:cubicBezTo>
                <a:cubicBezTo>
                  <a:pt x="1381276" y="430399"/>
                  <a:pt x="1659467" y="292513"/>
                  <a:pt x="1901372" y="326380"/>
                </a:cubicBezTo>
                <a:cubicBezTo>
                  <a:pt x="2143277" y="360247"/>
                  <a:pt x="2387600" y="553770"/>
                  <a:pt x="2627086" y="587637"/>
                </a:cubicBezTo>
                <a:cubicBezTo>
                  <a:pt x="2866572" y="621504"/>
                  <a:pt x="3338286" y="529580"/>
                  <a:pt x="3338286" y="529580"/>
                </a:cubicBezTo>
                <a:lnTo>
                  <a:pt x="3338286" y="529580"/>
                </a:lnTo>
                <a:cubicBezTo>
                  <a:pt x="3485848" y="558609"/>
                  <a:pt x="3991429" y="611827"/>
                  <a:pt x="4223657" y="703751"/>
                </a:cubicBezTo>
                <a:cubicBezTo>
                  <a:pt x="4455885" y="795675"/>
                  <a:pt x="4593771" y="938399"/>
                  <a:pt x="4731657" y="1081123"/>
                </a:cubicBezTo>
                <a:lnTo>
                  <a:pt x="0" y="1052094"/>
                </a:lnTo>
                <a:lnTo>
                  <a:pt x="174172" y="7066"/>
                </a:lnTo>
                <a:close/>
              </a:path>
            </a:pathLst>
          </a:custGeom>
          <a:solidFill>
            <a:srgbClr val="CDE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p:cNvSpPr/>
          <p:nvPr/>
        </p:nvSpPr>
        <p:spPr>
          <a:xfrm>
            <a:off x="7605486" y="-29029"/>
            <a:ext cx="4630057" cy="2931886"/>
          </a:xfrm>
          <a:custGeom>
            <a:avLst/>
            <a:gdLst>
              <a:gd name="connsiteX0" fmla="*/ 0 w 4630057"/>
              <a:gd name="connsiteY0" fmla="*/ 72572 h 2931886"/>
              <a:gd name="connsiteX1" fmla="*/ 217714 w 4630057"/>
              <a:gd name="connsiteY1" fmla="*/ 493486 h 2931886"/>
              <a:gd name="connsiteX2" fmla="*/ 986971 w 4630057"/>
              <a:gd name="connsiteY2" fmla="*/ 638629 h 2931886"/>
              <a:gd name="connsiteX3" fmla="*/ 1538514 w 4630057"/>
              <a:gd name="connsiteY3" fmla="*/ 1219200 h 2931886"/>
              <a:gd name="connsiteX4" fmla="*/ 2467428 w 4630057"/>
              <a:gd name="connsiteY4" fmla="*/ 1175658 h 2931886"/>
              <a:gd name="connsiteX5" fmla="*/ 2975428 w 4630057"/>
              <a:gd name="connsiteY5" fmla="*/ 1596572 h 2931886"/>
              <a:gd name="connsiteX6" fmla="*/ 3599543 w 4630057"/>
              <a:gd name="connsiteY6" fmla="*/ 1582058 h 2931886"/>
              <a:gd name="connsiteX7" fmla="*/ 3889828 w 4630057"/>
              <a:gd name="connsiteY7" fmla="*/ 2032000 h 2931886"/>
              <a:gd name="connsiteX8" fmla="*/ 4180114 w 4630057"/>
              <a:gd name="connsiteY8" fmla="*/ 2191658 h 2931886"/>
              <a:gd name="connsiteX9" fmla="*/ 4209143 w 4630057"/>
              <a:gd name="connsiteY9" fmla="*/ 2627086 h 2931886"/>
              <a:gd name="connsiteX10" fmla="*/ 4630057 w 4630057"/>
              <a:gd name="connsiteY10" fmla="*/ 2931886 h 2931886"/>
              <a:gd name="connsiteX11" fmla="*/ 4630057 w 4630057"/>
              <a:gd name="connsiteY11" fmla="*/ 0 h 2931886"/>
              <a:gd name="connsiteX12" fmla="*/ 0 w 4630057"/>
              <a:gd name="connsiteY12" fmla="*/ 72572 h 29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0057" h="2931886">
                <a:moveTo>
                  <a:pt x="0" y="72572"/>
                </a:moveTo>
                <a:cubicBezTo>
                  <a:pt x="26609" y="235857"/>
                  <a:pt x="53219" y="399143"/>
                  <a:pt x="217714" y="493486"/>
                </a:cubicBezTo>
                <a:cubicBezTo>
                  <a:pt x="382209" y="587829"/>
                  <a:pt x="766838" y="517677"/>
                  <a:pt x="986971" y="638629"/>
                </a:cubicBezTo>
                <a:cubicBezTo>
                  <a:pt x="1207104" y="759581"/>
                  <a:pt x="1291771" y="1129695"/>
                  <a:pt x="1538514" y="1219200"/>
                </a:cubicBezTo>
                <a:cubicBezTo>
                  <a:pt x="1785257" y="1308705"/>
                  <a:pt x="2227942" y="1112763"/>
                  <a:pt x="2467428" y="1175658"/>
                </a:cubicBezTo>
                <a:cubicBezTo>
                  <a:pt x="2706914" y="1238553"/>
                  <a:pt x="2786742" y="1528839"/>
                  <a:pt x="2975428" y="1596572"/>
                </a:cubicBezTo>
                <a:cubicBezTo>
                  <a:pt x="3164114" y="1664305"/>
                  <a:pt x="3447143" y="1509487"/>
                  <a:pt x="3599543" y="1582058"/>
                </a:cubicBezTo>
                <a:cubicBezTo>
                  <a:pt x="3751943" y="1654629"/>
                  <a:pt x="3793066" y="1930400"/>
                  <a:pt x="3889828" y="2032000"/>
                </a:cubicBezTo>
                <a:cubicBezTo>
                  <a:pt x="3986590" y="2133600"/>
                  <a:pt x="4126895" y="2092477"/>
                  <a:pt x="4180114" y="2191658"/>
                </a:cubicBezTo>
                <a:cubicBezTo>
                  <a:pt x="4233333" y="2290839"/>
                  <a:pt x="4134153" y="2503715"/>
                  <a:pt x="4209143" y="2627086"/>
                </a:cubicBezTo>
                <a:cubicBezTo>
                  <a:pt x="4284133" y="2750457"/>
                  <a:pt x="4457095" y="2841171"/>
                  <a:pt x="4630057" y="2931886"/>
                </a:cubicBezTo>
                <a:lnTo>
                  <a:pt x="4630057" y="0"/>
                </a:lnTo>
                <a:lnTo>
                  <a:pt x="0" y="72572"/>
                </a:lnTo>
                <a:close/>
              </a:path>
            </a:pathLst>
          </a:custGeom>
          <a:solidFill>
            <a:srgbClr val="CDE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Shape 220"/>
          <p:cNvSpPr/>
          <p:nvPr/>
        </p:nvSpPr>
        <p:spPr>
          <a:xfrm>
            <a:off x="-33003" y="-24776"/>
            <a:ext cx="12225003" cy="6907498"/>
          </a:xfrm>
          <a:custGeom>
            <a:avLst/>
            <a:gdLst>
              <a:gd name="connsiteX0" fmla="*/ 599669 w 12212426"/>
              <a:gd name="connsiteY0" fmla="*/ 167513 h 6873584"/>
              <a:gd name="connsiteX1" fmla="*/ 200653 w 12212426"/>
              <a:gd name="connsiteY1" fmla="*/ 566529 h 6873584"/>
              <a:gd name="connsiteX2" fmla="*/ 200653 w 12212426"/>
              <a:gd name="connsiteY2" fmla="*/ 6291562 h 6873584"/>
              <a:gd name="connsiteX3" fmla="*/ 599669 w 12212426"/>
              <a:gd name="connsiteY3" fmla="*/ 6690578 h 6873584"/>
              <a:gd name="connsiteX4" fmla="*/ 11633342 w 12212426"/>
              <a:gd name="connsiteY4" fmla="*/ 6690578 h 6873584"/>
              <a:gd name="connsiteX5" fmla="*/ 12032358 w 12212426"/>
              <a:gd name="connsiteY5" fmla="*/ 6291562 h 6873584"/>
              <a:gd name="connsiteX6" fmla="*/ 12032358 w 12212426"/>
              <a:gd name="connsiteY6" fmla="*/ 566529 h 6873584"/>
              <a:gd name="connsiteX7" fmla="*/ 11633342 w 12212426"/>
              <a:gd name="connsiteY7" fmla="*/ 167513 h 6873584"/>
              <a:gd name="connsiteX8" fmla="*/ 0 w 12212426"/>
              <a:gd name="connsiteY8" fmla="*/ 0 h 6873584"/>
              <a:gd name="connsiteX9" fmla="*/ 12212426 w 12212426"/>
              <a:gd name="connsiteY9" fmla="*/ 0 h 6873584"/>
              <a:gd name="connsiteX10" fmla="*/ 12212426 w 12212426"/>
              <a:gd name="connsiteY10" fmla="*/ 6873584 h 6873584"/>
              <a:gd name="connsiteX11" fmla="*/ 0 w 12212426"/>
              <a:gd name="connsiteY11" fmla="*/ 6873584 h 687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12426" h="6873584">
                <a:moveTo>
                  <a:pt x="599669" y="167513"/>
                </a:moveTo>
                <a:cubicBezTo>
                  <a:pt x="379299" y="167513"/>
                  <a:pt x="200653" y="346159"/>
                  <a:pt x="200653" y="566529"/>
                </a:cubicBezTo>
                <a:lnTo>
                  <a:pt x="200653" y="6291562"/>
                </a:lnTo>
                <a:cubicBezTo>
                  <a:pt x="200653" y="6511932"/>
                  <a:pt x="379299" y="6690578"/>
                  <a:pt x="599669" y="6690578"/>
                </a:cubicBezTo>
                <a:lnTo>
                  <a:pt x="11633342" y="6690578"/>
                </a:lnTo>
                <a:cubicBezTo>
                  <a:pt x="11853712" y="6690578"/>
                  <a:pt x="12032358" y="6511932"/>
                  <a:pt x="12032358" y="6291562"/>
                </a:cubicBezTo>
                <a:lnTo>
                  <a:pt x="12032358" y="566529"/>
                </a:lnTo>
                <a:cubicBezTo>
                  <a:pt x="12032358" y="346159"/>
                  <a:pt x="11853712" y="167513"/>
                  <a:pt x="11633342" y="167513"/>
                </a:cubicBezTo>
                <a:close/>
                <a:moveTo>
                  <a:pt x="0" y="0"/>
                </a:moveTo>
                <a:lnTo>
                  <a:pt x="12212426" y="0"/>
                </a:lnTo>
                <a:lnTo>
                  <a:pt x="12212426" y="6873584"/>
                </a:lnTo>
                <a:lnTo>
                  <a:pt x="0" y="6873584"/>
                </a:lnTo>
                <a:close/>
              </a:path>
            </a:pathLst>
          </a:custGeom>
          <a:solidFill>
            <a:srgbClr val="7C9AB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311" y="222099"/>
            <a:ext cx="2209914" cy="819192"/>
          </a:xfrm>
          <a:prstGeom prst="rect">
            <a:avLst/>
          </a:prstGeom>
        </p:spPr>
      </p:pic>
      <p:sp>
        <p:nvSpPr>
          <p:cNvPr id="10" name="Rectangle: Rounded Corners 9"/>
          <p:cNvSpPr/>
          <p:nvPr/>
        </p:nvSpPr>
        <p:spPr>
          <a:xfrm>
            <a:off x="448047" y="1041291"/>
            <a:ext cx="6760991" cy="821767"/>
          </a:xfrm>
          <a:prstGeom prst="roundRect">
            <a:avLst/>
          </a:prstGeom>
          <a:solidFill>
            <a:srgbClr val="F4F9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869" y="1309580"/>
            <a:ext cx="1765391" cy="984301"/>
          </a:xfrm>
          <a:prstGeom prst="rect">
            <a:avLst/>
          </a:prstGeom>
          <a:effectLst>
            <a:outerShdw blurRad="50800" dist="38100" dir="2700000" algn="tl" rotWithShape="0">
              <a:prstClr val="black">
                <a:alpha val="40000"/>
              </a:prstClr>
            </a:outerShdw>
          </a:effectLst>
        </p:spPr>
      </p:pic>
      <p:sp>
        <p:nvSpPr>
          <p:cNvPr id="128" name="TextBox 127"/>
          <p:cNvSpPr txBox="1"/>
          <p:nvPr/>
        </p:nvSpPr>
        <p:spPr>
          <a:xfrm>
            <a:off x="828522" y="991379"/>
            <a:ext cx="5791200" cy="830997"/>
          </a:xfrm>
          <a:prstGeom prst="rect">
            <a:avLst/>
          </a:prstGeom>
          <a:noFill/>
        </p:spPr>
        <p:txBody>
          <a:bodyPr wrap="square" rtlCol="0">
            <a:spAutoFit/>
          </a:bodyPr>
          <a:lstStyle/>
          <a:p>
            <a:pPr algn="ctr"/>
            <a:r>
              <a:rPr lang="en-US" sz="4800" u="sng" dirty="0" smtClean="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Cost management</a:t>
            </a:r>
            <a:endParaRPr lang="en-US" sz="4800" u="sng" dirty="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129" name="TextBox 128"/>
          <p:cNvSpPr txBox="1"/>
          <p:nvPr/>
        </p:nvSpPr>
        <p:spPr>
          <a:xfrm>
            <a:off x="4131616" y="2296268"/>
            <a:ext cx="2363520" cy="369332"/>
          </a:xfrm>
          <a:prstGeom prst="rect">
            <a:avLst/>
          </a:prstGeom>
          <a:noFill/>
        </p:spPr>
        <p:txBody>
          <a:bodyPr wrap="square" rtlCol="0">
            <a:spAutoFit/>
          </a:bodyPr>
          <a:lstStyle/>
          <a:p>
            <a:r>
              <a:rPr lang="en-US" u="sng" dirty="0" smtClean="0">
                <a:latin typeface="KBCloudyDay" panose="02000603000000000000" pitchFamily="2" charset="0"/>
                <a:ea typeface="KBCloudyDay" panose="02000603000000000000" pitchFamily="2" charset="0"/>
              </a:rPr>
              <a:t>Estimate Effort</a:t>
            </a:r>
            <a:endParaRPr lang="en-US" u="sng" dirty="0">
              <a:latin typeface="KBCloudyDay" panose="02000603000000000000" pitchFamily="2" charset="0"/>
              <a:ea typeface="KBCloudyDay" panose="02000603000000000000" pitchFamily="2" charset="0"/>
            </a:endParaRPr>
          </a:p>
        </p:txBody>
      </p:sp>
      <p:pic>
        <p:nvPicPr>
          <p:cNvPr id="146" name="Picture 145"/>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flipH="1">
            <a:off x="9456039" y="314264"/>
            <a:ext cx="2141905" cy="2141905"/>
          </a:xfrm>
          <a:prstGeom prst="rect">
            <a:avLst/>
          </a:prstGeom>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047" y="2592380"/>
            <a:ext cx="10490570" cy="219075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87828" y="4897560"/>
            <a:ext cx="11277588" cy="923330"/>
          </a:xfrm>
          <a:prstGeom prst="rect">
            <a:avLst/>
          </a:prstGeom>
          <a:noFill/>
        </p:spPr>
        <p:txBody>
          <a:bodyPr wrap="square" rtlCol="0">
            <a:spAutoFit/>
          </a:bodyPr>
          <a:lstStyle/>
          <a:p>
            <a:pPr algn="ctr"/>
            <a:r>
              <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Boehm proposed COCOMO (Constructive Cost Estimation Model) in 1981. COCOMO is one of the most widely used software estimation models in the world. COCOMO predicts the efforts and schedule of a software product based on the size of the software.</a:t>
            </a:r>
            <a:endParaRPr lang="en-IN"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2" presetClass="entr" presetSubtype="1" fill="hold" grpId="0" nodeType="withEffect" p14:presetBounceEnd="54000">
                                      <p:stCondLst>
                                        <p:cond delay="0"/>
                                      </p:stCondLst>
                                      <p:iterate type="lt">
                                        <p:tmPct val="10000"/>
                                      </p:iterate>
                                      <p:childTnLst>
                                        <p:set>
                                          <p:cBhvr>
                                            <p:cTn id="11" dur="1" fill="hold">
                                              <p:stCondLst>
                                                <p:cond delay="0"/>
                                              </p:stCondLst>
                                            </p:cTn>
                                            <p:tgtEl>
                                              <p:spTgt spid="128"/>
                                            </p:tgtEl>
                                            <p:attrNameLst>
                                              <p:attrName>style.visibility</p:attrName>
                                            </p:attrNameLst>
                                          </p:cBhvr>
                                          <p:to>
                                            <p:strVal val="visible"/>
                                          </p:to>
                                        </p:set>
                                        <p:anim calcmode="lin" valueType="num" p14:bounceEnd="54000">
                                          <p:cBhvr additive="base">
                                            <p:cTn id="12" dur="1000" fill="hold"/>
                                            <p:tgtEl>
                                              <p:spTgt spid="128"/>
                                            </p:tgtEl>
                                            <p:attrNameLst>
                                              <p:attrName>ppt_x</p:attrName>
                                            </p:attrNameLst>
                                          </p:cBhvr>
                                          <p:tavLst>
                                            <p:tav tm="0">
                                              <p:val>
                                                <p:strVal val="#ppt_x"/>
                                              </p:val>
                                            </p:tav>
                                            <p:tav tm="100000">
                                              <p:val>
                                                <p:strVal val="#ppt_x"/>
                                              </p:val>
                                            </p:tav>
                                          </p:tavLst>
                                        </p:anim>
                                        <p:anim calcmode="lin" valueType="num" p14:bounceEnd="54000">
                                          <p:cBhvr additive="base">
                                            <p:cTn id="13" dur="1000" fill="hold"/>
                                            <p:tgtEl>
                                              <p:spTgt spid="128"/>
                                            </p:tgtEl>
                                            <p:attrNameLst>
                                              <p:attrName>ppt_y</p:attrName>
                                            </p:attrNameLst>
                                          </p:cBhvr>
                                          <p:tavLst>
                                            <p:tav tm="0">
                                              <p:val>
                                                <p:strVal val="0-#ppt_h/2"/>
                                              </p:val>
                                            </p:tav>
                                            <p:tav tm="100000">
                                              <p:val>
                                                <p:strVal val="#ppt_y"/>
                                              </p:val>
                                            </p:tav>
                                          </p:tavLst>
                                        </p:anim>
                                      </p:childTnLst>
                                    </p:cTn>
                                  </p:par>
                                  <p:par>
                                    <p:cTn id="14" presetID="42" presetClass="entr" presetSubtype="0" fill="hold" nodeType="withEffect">
                                      <p:stCondLst>
                                        <p:cond delay="125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7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17" presetClass="entr" presetSubtype="10" fill="hold" grpId="0" nodeType="afterEffect">
                                      <p:stCondLst>
                                        <p:cond delay="0"/>
                                      </p:stCondLst>
                                      <p:childTnLst>
                                        <p:set>
                                          <p:cBhvr>
                                            <p:cTn id="26" dur="1" fill="hold">
                                              <p:stCondLst>
                                                <p:cond delay="0"/>
                                              </p:stCondLst>
                                            </p:cTn>
                                            <p:tgtEl>
                                              <p:spTgt spid="129"/>
                                            </p:tgtEl>
                                            <p:attrNameLst>
                                              <p:attrName>style.visibility</p:attrName>
                                            </p:attrNameLst>
                                          </p:cBhvr>
                                          <p:to>
                                            <p:strVal val="visible"/>
                                          </p:to>
                                        </p:set>
                                        <p:anim calcmode="lin" valueType="num">
                                          <p:cBhvr>
                                            <p:cTn id="27" dur="500" fill="hold"/>
                                            <p:tgtEl>
                                              <p:spTgt spid="129"/>
                                            </p:tgtEl>
                                            <p:attrNameLst>
                                              <p:attrName>ppt_w</p:attrName>
                                            </p:attrNameLst>
                                          </p:cBhvr>
                                          <p:tavLst>
                                            <p:tav tm="0">
                                              <p:val>
                                                <p:fltVal val="0"/>
                                              </p:val>
                                            </p:tav>
                                            <p:tav tm="100000">
                                              <p:val>
                                                <p:strVal val="#ppt_w"/>
                                              </p:val>
                                            </p:tav>
                                          </p:tavLst>
                                        </p:anim>
                                        <p:anim calcmode="lin" valueType="num">
                                          <p:cBhvr>
                                            <p:cTn id="28" dur="500" fill="hold"/>
                                            <p:tgtEl>
                                              <p:spTgt spid="129"/>
                                            </p:tgtEl>
                                            <p:attrNameLst>
                                              <p:attrName>ppt_h</p:attrName>
                                            </p:attrNameLst>
                                          </p:cBhvr>
                                          <p:tavLst>
                                            <p:tav tm="0">
                                              <p:val>
                                                <p:strVal val="#ppt_h"/>
                                              </p:val>
                                            </p:tav>
                                            <p:tav tm="100000">
                                              <p:val>
                                                <p:strVal val="#ppt_h"/>
                                              </p:val>
                                            </p:tav>
                                          </p:tavLst>
                                        </p:anim>
                                      </p:childTnLst>
                                    </p:cTn>
                                  </p:par>
                                </p:childTnLst>
                              </p:cTn>
                            </p:par>
                            <p:par>
                              <p:cTn id="29" fill="hold">
                                <p:stCondLst>
                                  <p:cond delay="3250"/>
                                </p:stCondLst>
                                <p:childTnLst>
                                  <p:par>
                                    <p:cTn id="30" presetID="42"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5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10" presetClass="entr" presetSubtype="0" fill="hold" nodeType="withEffect">
                                      <p:stCondLst>
                                        <p:cond delay="1000"/>
                                      </p:stCondLst>
                                      <p:childTnLst>
                                        <p:set>
                                          <p:cBhvr>
                                            <p:cTn id="46" dur="1" fill="hold">
                                              <p:stCondLst>
                                                <p:cond delay="0"/>
                                              </p:stCondLst>
                                            </p:cTn>
                                            <p:tgtEl>
                                              <p:spTgt spid="146"/>
                                            </p:tgtEl>
                                            <p:attrNameLst>
                                              <p:attrName>style.visibility</p:attrName>
                                            </p:attrNameLst>
                                          </p:cBhvr>
                                          <p:to>
                                            <p:strVal val="visible"/>
                                          </p:to>
                                        </p:set>
                                        <p:animEffect transition="in" filter="fade">
                                          <p:cBhvr>
                                            <p:cTn id="47" dur="1000"/>
                                            <p:tgtEl>
                                              <p:spTgt spid="146"/>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8194"/>
                                            </p:tgtEl>
                                            <p:attrNameLst>
                                              <p:attrName>style.visibility</p:attrName>
                                            </p:attrNameLst>
                                          </p:cBhvr>
                                          <p:to>
                                            <p:strVal val="visible"/>
                                          </p:to>
                                        </p:set>
                                        <p:animEffect transition="in" filter="barn(inVertical)">
                                          <p:cBhvr>
                                            <p:cTn id="52" dur="500"/>
                                            <p:tgtEl>
                                              <p:spTgt spid="8194"/>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barn(inVertical)">
                                          <p:cBhvr>
                                            <p:cTn id="5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8" grpId="0" bldLvl="0" animBg="1"/>
          <p:bldP spid="10" grpId="0" bldLvl="0" animBg="1"/>
          <p:bldP spid="128" grpId="0"/>
          <p:bldP spid="129" grpId="0"/>
          <p:bldP spid="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2" presetClass="entr" presetSubtype="1" fill="hold" grpId="0" nodeType="withEffect">
                                      <p:stCondLst>
                                        <p:cond delay="0"/>
                                      </p:stCondLst>
                                      <p:iterate type="lt">
                                        <p:tmPct val="10000"/>
                                      </p:iterate>
                                      <p:childTnLst>
                                        <p:set>
                                          <p:cBhvr>
                                            <p:cTn id="11" dur="1" fill="hold">
                                              <p:stCondLst>
                                                <p:cond delay="0"/>
                                              </p:stCondLst>
                                            </p:cTn>
                                            <p:tgtEl>
                                              <p:spTgt spid="128"/>
                                            </p:tgtEl>
                                            <p:attrNameLst>
                                              <p:attrName>style.visibility</p:attrName>
                                            </p:attrNameLst>
                                          </p:cBhvr>
                                          <p:to>
                                            <p:strVal val="visible"/>
                                          </p:to>
                                        </p:set>
                                        <p:anim calcmode="lin" valueType="num">
                                          <p:cBhvr additive="base">
                                            <p:cTn id="12" dur="1000" fill="hold"/>
                                            <p:tgtEl>
                                              <p:spTgt spid="128"/>
                                            </p:tgtEl>
                                            <p:attrNameLst>
                                              <p:attrName>ppt_x</p:attrName>
                                            </p:attrNameLst>
                                          </p:cBhvr>
                                          <p:tavLst>
                                            <p:tav tm="0">
                                              <p:val>
                                                <p:strVal val="#ppt_x"/>
                                              </p:val>
                                            </p:tav>
                                            <p:tav tm="100000">
                                              <p:val>
                                                <p:strVal val="#ppt_x"/>
                                              </p:val>
                                            </p:tav>
                                          </p:tavLst>
                                        </p:anim>
                                        <p:anim calcmode="lin" valueType="num">
                                          <p:cBhvr additive="base">
                                            <p:cTn id="13" dur="1000" fill="hold"/>
                                            <p:tgtEl>
                                              <p:spTgt spid="128"/>
                                            </p:tgtEl>
                                            <p:attrNameLst>
                                              <p:attrName>ppt_y</p:attrName>
                                            </p:attrNameLst>
                                          </p:cBhvr>
                                          <p:tavLst>
                                            <p:tav tm="0">
                                              <p:val>
                                                <p:strVal val="0-#ppt_h/2"/>
                                              </p:val>
                                            </p:tav>
                                            <p:tav tm="100000">
                                              <p:val>
                                                <p:strVal val="#ppt_y"/>
                                              </p:val>
                                            </p:tav>
                                          </p:tavLst>
                                        </p:anim>
                                      </p:childTnLst>
                                    </p:cTn>
                                  </p:par>
                                  <p:par>
                                    <p:cTn id="14" presetID="42" presetClass="entr" presetSubtype="0" fill="hold" nodeType="withEffect">
                                      <p:stCondLst>
                                        <p:cond delay="125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7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17" presetClass="entr" presetSubtype="10" fill="hold" grpId="0" nodeType="afterEffect">
                                      <p:stCondLst>
                                        <p:cond delay="0"/>
                                      </p:stCondLst>
                                      <p:childTnLst>
                                        <p:set>
                                          <p:cBhvr>
                                            <p:cTn id="26" dur="1" fill="hold">
                                              <p:stCondLst>
                                                <p:cond delay="0"/>
                                              </p:stCondLst>
                                            </p:cTn>
                                            <p:tgtEl>
                                              <p:spTgt spid="129"/>
                                            </p:tgtEl>
                                            <p:attrNameLst>
                                              <p:attrName>style.visibility</p:attrName>
                                            </p:attrNameLst>
                                          </p:cBhvr>
                                          <p:to>
                                            <p:strVal val="visible"/>
                                          </p:to>
                                        </p:set>
                                        <p:anim calcmode="lin" valueType="num">
                                          <p:cBhvr>
                                            <p:cTn id="27" dur="500" fill="hold"/>
                                            <p:tgtEl>
                                              <p:spTgt spid="129"/>
                                            </p:tgtEl>
                                            <p:attrNameLst>
                                              <p:attrName>ppt_w</p:attrName>
                                            </p:attrNameLst>
                                          </p:cBhvr>
                                          <p:tavLst>
                                            <p:tav tm="0">
                                              <p:val>
                                                <p:fltVal val="0"/>
                                              </p:val>
                                            </p:tav>
                                            <p:tav tm="100000">
                                              <p:val>
                                                <p:strVal val="#ppt_w"/>
                                              </p:val>
                                            </p:tav>
                                          </p:tavLst>
                                        </p:anim>
                                        <p:anim calcmode="lin" valueType="num">
                                          <p:cBhvr>
                                            <p:cTn id="28" dur="500" fill="hold"/>
                                            <p:tgtEl>
                                              <p:spTgt spid="129"/>
                                            </p:tgtEl>
                                            <p:attrNameLst>
                                              <p:attrName>ppt_h</p:attrName>
                                            </p:attrNameLst>
                                          </p:cBhvr>
                                          <p:tavLst>
                                            <p:tav tm="0">
                                              <p:val>
                                                <p:strVal val="#ppt_h"/>
                                              </p:val>
                                            </p:tav>
                                            <p:tav tm="100000">
                                              <p:val>
                                                <p:strVal val="#ppt_h"/>
                                              </p:val>
                                            </p:tav>
                                          </p:tavLst>
                                        </p:anim>
                                      </p:childTnLst>
                                    </p:cTn>
                                  </p:par>
                                </p:childTnLst>
                              </p:cTn>
                            </p:par>
                            <p:par>
                              <p:cTn id="29" fill="hold">
                                <p:stCondLst>
                                  <p:cond delay="3250"/>
                                </p:stCondLst>
                                <p:childTnLst>
                                  <p:par>
                                    <p:cTn id="30" presetID="42"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5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10" presetClass="entr" presetSubtype="0" fill="hold" nodeType="withEffect">
                                      <p:stCondLst>
                                        <p:cond delay="1000"/>
                                      </p:stCondLst>
                                      <p:childTnLst>
                                        <p:set>
                                          <p:cBhvr>
                                            <p:cTn id="46" dur="1" fill="hold">
                                              <p:stCondLst>
                                                <p:cond delay="0"/>
                                              </p:stCondLst>
                                            </p:cTn>
                                            <p:tgtEl>
                                              <p:spTgt spid="146"/>
                                            </p:tgtEl>
                                            <p:attrNameLst>
                                              <p:attrName>style.visibility</p:attrName>
                                            </p:attrNameLst>
                                          </p:cBhvr>
                                          <p:to>
                                            <p:strVal val="visible"/>
                                          </p:to>
                                        </p:set>
                                        <p:animEffect transition="in" filter="fade">
                                          <p:cBhvr>
                                            <p:cTn id="47" dur="1000"/>
                                            <p:tgtEl>
                                              <p:spTgt spid="146"/>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8194"/>
                                            </p:tgtEl>
                                            <p:attrNameLst>
                                              <p:attrName>style.visibility</p:attrName>
                                            </p:attrNameLst>
                                          </p:cBhvr>
                                          <p:to>
                                            <p:strVal val="visible"/>
                                          </p:to>
                                        </p:set>
                                        <p:animEffect transition="in" filter="barn(inVertical)">
                                          <p:cBhvr>
                                            <p:cTn id="52" dur="500"/>
                                            <p:tgtEl>
                                              <p:spTgt spid="8194"/>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barn(inVertical)">
                                          <p:cBhvr>
                                            <p:cTn id="5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8" grpId="0" bldLvl="0" animBg="1"/>
          <p:bldP spid="10" grpId="0" bldLvl="0" animBg="1"/>
          <p:bldP spid="128" grpId="0"/>
          <p:bldP spid="129" grpId="0"/>
          <p:bldP spid="2"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p:cNvGrpSpPr/>
          <p:nvPr/>
        </p:nvGrpSpPr>
        <p:grpSpPr>
          <a:xfrm>
            <a:off x="-33004" y="-46"/>
            <a:ext cx="12225004" cy="6858046"/>
            <a:chOff x="-33004" y="-46"/>
            <a:chExt cx="12225004" cy="6858046"/>
          </a:xfrm>
        </p:grpSpPr>
        <p:grpSp>
          <p:nvGrpSpPr>
            <p:cNvPr id="169" name="Group 168"/>
            <p:cNvGrpSpPr/>
            <p:nvPr/>
          </p:nvGrpSpPr>
          <p:grpSpPr>
            <a:xfrm>
              <a:off x="65326" y="-46"/>
              <a:ext cx="12068604" cy="6858046"/>
              <a:chOff x="65326" y="-46"/>
              <a:chExt cx="12068604" cy="6858046"/>
            </a:xfrm>
          </p:grpSpPr>
          <p:cxnSp>
            <p:nvCxnSpPr>
              <p:cNvPr id="76" name="Straight Connector 75"/>
              <p:cNvCxnSpPr/>
              <p:nvPr/>
            </p:nvCxnSpPr>
            <p:spPr>
              <a:xfrm>
                <a:off x="319314" y="-1"/>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87828" y="-2"/>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6342" y="-3"/>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124856" y="-4"/>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393370" y="-5"/>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661884" y="-6"/>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930398" y="-7"/>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198912" y="-8"/>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467426" y="-9"/>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2735940" y="-10"/>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004454" y="-11"/>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272968" y="-12"/>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541482" y="-13"/>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809996" y="-14"/>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078510" y="-15"/>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347024" y="-16"/>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615538" y="-17"/>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884052" y="-18"/>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152566" y="-19"/>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421080" y="-20"/>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5689594" y="-21"/>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958108" y="-22"/>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226622" y="-23"/>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495136" y="-24"/>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763650" y="-25"/>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032164" y="-26"/>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300678" y="-27"/>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569192" y="-28"/>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837706" y="-29"/>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8106220" y="-30"/>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8374734" y="-31"/>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8643248" y="-32"/>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8911762" y="-33"/>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9180276" y="-34"/>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9448790" y="-35"/>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9717304" y="-36"/>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9985818" y="-37"/>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10254332" y="-38"/>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0522846" y="-39"/>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10791360" y="-40"/>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1059874" y="-41"/>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1328388" y="-42"/>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1596902" y="-43"/>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1865416" y="-44"/>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12133930" y="-45"/>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5326" y="-46"/>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p:nvGrpSpPr>
          <p:grpSpPr>
            <a:xfrm>
              <a:off x="-33004" y="78833"/>
              <a:ext cx="12225004" cy="6698325"/>
              <a:chOff x="12590503" y="136889"/>
              <a:chExt cx="6858046" cy="6698325"/>
            </a:xfrm>
          </p:grpSpPr>
          <p:cxnSp>
            <p:nvCxnSpPr>
              <p:cNvPr id="171" name="Straight Connector 170"/>
              <p:cNvCxnSpPr/>
              <p:nvPr/>
            </p:nvCxnSpPr>
            <p:spPr>
              <a:xfrm rot="5400000">
                <a:off x="16019504" y="-3038124"/>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rot="5400000">
                <a:off x="16019505" y="-2769610"/>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6019506" y="-2501096"/>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rot="5400000">
                <a:off x="16019507" y="-2232582"/>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rot="5400000">
                <a:off x="16019508" y="-1964067"/>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rot="5400000">
                <a:off x="16019509" y="-1695553"/>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5400000">
                <a:off x="16019510" y="-1427039"/>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6019511" y="-1158526"/>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rot="5400000">
                <a:off x="16019512" y="-890012"/>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rot="5400000">
                <a:off x="16019513" y="-621498"/>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16019514" y="-352984"/>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5400000">
                <a:off x="16019515" y="-84470"/>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5400000">
                <a:off x="16019516" y="184045"/>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5400000">
                <a:off x="16019517" y="452559"/>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16019518" y="721073"/>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5400000">
                <a:off x="16019519" y="989587"/>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5400000">
                <a:off x="16019520" y="1258101"/>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5400000">
                <a:off x="16019521" y="1526615"/>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5400000">
                <a:off x="16019522" y="1795129"/>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5400000">
                <a:off x="16019523" y="2063643"/>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rot="5400000">
                <a:off x="16019524" y="2332157"/>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rot="5400000">
                <a:off x="16019525" y="2600671"/>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rot="5400000">
                <a:off x="16019526" y="2869185"/>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rot="5400000">
                <a:off x="16019527" y="3137699"/>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rot="5400000">
                <a:off x="16019528" y="3406213"/>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5400000">
                <a:off x="16019549" y="-3292112"/>
                <a:ext cx="0" cy="6858001"/>
              </a:xfrm>
              <a:prstGeom prst="line">
                <a:avLst/>
              </a:prstGeom>
              <a:ln>
                <a:solidFill>
                  <a:schemeClr val="tx2">
                    <a:lumMod val="40000"/>
                    <a:lumOff val="60000"/>
                    <a:alpha val="56000"/>
                  </a:schemeClr>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9" name="Freeform: Shape 8"/>
          <p:cNvSpPr/>
          <p:nvPr/>
        </p:nvSpPr>
        <p:spPr>
          <a:xfrm>
            <a:off x="-33022" y="4722537"/>
            <a:ext cx="8875707" cy="2135463"/>
          </a:xfrm>
          <a:custGeom>
            <a:avLst/>
            <a:gdLst>
              <a:gd name="connsiteX0" fmla="*/ 0 w 9337985"/>
              <a:gd name="connsiteY0" fmla="*/ 573363 h 2230713"/>
              <a:gd name="connsiteX1" fmla="*/ 895350 w 9337985"/>
              <a:gd name="connsiteY1" fmla="*/ 1863 h 2230713"/>
              <a:gd name="connsiteX2" fmla="*/ 1885950 w 9337985"/>
              <a:gd name="connsiteY2" fmla="*/ 382863 h 2230713"/>
              <a:gd name="connsiteX3" fmla="*/ 2667000 w 9337985"/>
              <a:gd name="connsiteY3" fmla="*/ 173313 h 2230713"/>
              <a:gd name="connsiteX4" fmla="*/ 3371850 w 9337985"/>
              <a:gd name="connsiteY4" fmla="*/ 840063 h 2230713"/>
              <a:gd name="connsiteX5" fmla="*/ 4095750 w 9337985"/>
              <a:gd name="connsiteY5" fmla="*/ 554313 h 2230713"/>
              <a:gd name="connsiteX6" fmla="*/ 4762500 w 9337985"/>
              <a:gd name="connsiteY6" fmla="*/ 1106763 h 2230713"/>
              <a:gd name="connsiteX7" fmla="*/ 5791200 w 9337985"/>
              <a:gd name="connsiteY7" fmla="*/ 687663 h 2230713"/>
              <a:gd name="connsiteX8" fmla="*/ 6534150 w 9337985"/>
              <a:gd name="connsiteY8" fmla="*/ 1335363 h 2230713"/>
              <a:gd name="connsiteX9" fmla="*/ 7124700 w 9337985"/>
              <a:gd name="connsiteY9" fmla="*/ 1240113 h 2230713"/>
              <a:gd name="connsiteX10" fmla="*/ 7639050 w 9337985"/>
              <a:gd name="connsiteY10" fmla="*/ 1754463 h 2230713"/>
              <a:gd name="connsiteX11" fmla="*/ 8172450 w 9337985"/>
              <a:gd name="connsiteY11" fmla="*/ 1773513 h 2230713"/>
              <a:gd name="connsiteX12" fmla="*/ 8877300 w 9337985"/>
              <a:gd name="connsiteY12" fmla="*/ 2211663 h 2230713"/>
              <a:gd name="connsiteX13" fmla="*/ 76200 w 9337985"/>
              <a:gd name="connsiteY13" fmla="*/ 2230713 h 2230713"/>
              <a:gd name="connsiteX14" fmla="*/ 76200 w 9337985"/>
              <a:gd name="connsiteY14" fmla="*/ 2230713 h 2230713"/>
              <a:gd name="connsiteX15" fmla="*/ 0 w 9337985"/>
              <a:gd name="connsiteY15" fmla="*/ 573363 h 223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37985" h="2230713">
                <a:moveTo>
                  <a:pt x="0" y="573363"/>
                </a:moveTo>
                <a:cubicBezTo>
                  <a:pt x="290512" y="303488"/>
                  <a:pt x="581025" y="33613"/>
                  <a:pt x="895350" y="1863"/>
                </a:cubicBezTo>
                <a:cubicBezTo>
                  <a:pt x="1209675" y="-29887"/>
                  <a:pt x="1590675" y="354288"/>
                  <a:pt x="1885950" y="382863"/>
                </a:cubicBezTo>
                <a:cubicBezTo>
                  <a:pt x="2181225" y="411438"/>
                  <a:pt x="2419350" y="97113"/>
                  <a:pt x="2667000" y="173313"/>
                </a:cubicBezTo>
                <a:cubicBezTo>
                  <a:pt x="2914650" y="249513"/>
                  <a:pt x="3133725" y="776563"/>
                  <a:pt x="3371850" y="840063"/>
                </a:cubicBezTo>
                <a:cubicBezTo>
                  <a:pt x="3609975" y="903563"/>
                  <a:pt x="3863975" y="509863"/>
                  <a:pt x="4095750" y="554313"/>
                </a:cubicBezTo>
                <a:cubicBezTo>
                  <a:pt x="4327525" y="598763"/>
                  <a:pt x="4479925" y="1084538"/>
                  <a:pt x="4762500" y="1106763"/>
                </a:cubicBezTo>
                <a:cubicBezTo>
                  <a:pt x="5045075" y="1128988"/>
                  <a:pt x="5495925" y="649563"/>
                  <a:pt x="5791200" y="687663"/>
                </a:cubicBezTo>
                <a:cubicBezTo>
                  <a:pt x="6086475" y="725763"/>
                  <a:pt x="6311900" y="1243288"/>
                  <a:pt x="6534150" y="1335363"/>
                </a:cubicBezTo>
                <a:cubicBezTo>
                  <a:pt x="6756400" y="1427438"/>
                  <a:pt x="6940550" y="1170263"/>
                  <a:pt x="7124700" y="1240113"/>
                </a:cubicBezTo>
                <a:cubicBezTo>
                  <a:pt x="7308850" y="1309963"/>
                  <a:pt x="7464425" y="1665563"/>
                  <a:pt x="7639050" y="1754463"/>
                </a:cubicBezTo>
                <a:cubicBezTo>
                  <a:pt x="7813675" y="1843363"/>
                  <a:pt x="7966075" y="1697313"/>
                  <a:pt x="8172450" y="1773513"/>
                </a:cubicBezTo>
                <a:cubicBezTo>
                  <a:pt x="8378825" y="1849713"/>
                  <a:pt x="10160000" y="2052913"/>
                  <a:pt x="8877300" y="2211663"/>
                </a:cubicBezTo>
                <a:lnTo>
                  <a:pt x="76200" y="2230713"/>
                </a:lnTo>
                <a:lnTo>
                  <a:pt x="76200" y="2230713"/>
                </a:lnTo>
                <a:lnTo>
                  <a:pt x="0" y="573363"/>
                </a:lnTo>
                <a:close/>
              </a:path>
            </a:pathLst>
          </a:custGeom>
          <a:solidFill>
            <a:srgbClr val="CDE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100213" y="-226001"/>
            <a:ext cx="1441269" cy="1743134"/>
            <a:chOff x="1813688" y="223645"/>
            <a:chExt cx="1441269" cy="1743134"/>
          </a:xfrm>
        </p:grpSpPr>
        <p:pic>
          <p:nvPicPr>
            <p:cNvPr id="142" name="Picture 141"/>
            <p:cNvPicPr>
              <a:picLocks noChangeAspect="1"/>
            </p:cNvPicPr>
            <p:nvPr/>
          </p:nvPicPr>
          <p:blipFill>
            <a:blip r:embed="rId1"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20091815" flipH="1">
              <a:off x="1899556" y="223645"/>
              <a:ext cx="1355401" cy="1355401"/>
            </a:xfrm>
            <a:prstGeom prst="rect">
              <a:avLst/>
            </a:prstGeom>
          </p:spPr>
        </p:pic>
        <p:pic>
          <p:nvPicPr>
            <p:cNvPr id="145" name="Picture 144"/>
            <p:cNvPicPr>
              <a:picLocks noChangeAspect="1"/>
            </p:cNvPicPr>
            <p:nvPr/>
          </p:nvPicPr>
          <p:blipFill>
            <a:blip r:embed="rId1"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17436824" flipH="1">
              <a:off x="1813688" y="840278"/>
              <a:ext cx="1126501" cy="1126501"/>
            </a:xfrm>
            <a:prstGeom prst="rect">
              <a:avLst/>
            </a:prstGeom>
          </p:spPr>
        </p:pic>
      </p:grpSp>
      <p:grpSp>
        <p:nvGrpSpPr>
          <p:cNvPr id="16" name="Group 15"/>
          <p:cNvGrpSpPr/>
          <p:nvPr/>
        </p:nvGrpSpPr>
        <p:grpSpPr>
          <a:xfrm>
            <a:off x="9472163" y="-331608"/>
            <a:ext cx="2482233" cy="2001153"/>
            <a:chOff x="9472163" y="-331608"/>
            <a:chExt cx="2482233" cy="2001153"/>
          </a:xfrm>
        </p:grpSpPr>
        <p:pic>
          <p:nvPicPr>
            <p:cNvPr id="143" name="Picture 142"/>
            <p:cNvPicPr>
              <a:picLocks noChangeAspect="1"/>
            </p:cNvPicPr>
            <p:nvPr/>
          </p:nvPicPr>
          <p:blipFill>
            <a:blip r:embed="rId1">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10800000">
              <a:off x="9472163" y="-331608"/>
              <a:ext cx="2001153" cy="2001153"/>
            </a:xfrm>
            <a:prstGeom prst="rect">
              <a:avLst/>
            </a:prstGeom>
          </p:spPr>
        </p:pic>
        <p:pic>
          <p:nvPicPr>
            <p:cNvPr id="144" name="Picture 143"/>
            <p:cNvPicPr>
              <a:picLocks noChangeAspect="1"/>
            </p:cNvPicPr>
            <p:nvPr/>
          </p:nvPicPr>
          <p:blipFill>
            <a:blip r:embed="rId1"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8781626">
              <a:off x="10409756" y="-196558"/>
              <a:ext cx="1544640" cy="1544640"/>
            </a:xfrm>
            <a:prstGeom prst="rect">
              <a:avLst/>
            </a:prstGeom>
          </p:spPr>
        </p:pic>
      </p:grpSp>
      <p:sp>
        <p:nvSpPr>
          <p:cNvPr id="221" name="Freeform: Shape 220"/>
          <p:cNvSpPr/>
          <p:nvPr/>
        </p:nvSpPr>
        <p:spPr>
          <a:xfrm>
            <a:off x="-33003" y="-24776"/>
            <a:ext cx="12225003" cy="6907498"/>
          </a:xfrm>
          <a:custGeom>
            <a:avLst/>
            <a:gdLst>
              <a:gd name="connsiteX0" fmla="*/ 599669 w 12212426"/>
              <a:gd name="connsiteY0" fmla="*/ 167513 h 6873584"/>
              <a:gd name="connsiteX1" fmla="*/ 200653 w 12212426"/>
              <a:gd name="connsiteY1" fmla="*/ 566529 h 6873584"/>
              <a:gd name="connsiteX2" fmla="*/ 200653 w 12212426"/>
              <a:gd name="connsiteY2" fmla="*/ 6291562 h 6873584"/>
              <a:gd name="connsiteX3" fmla="*/ 599669 w 12212426"/>
              <a:gd name="connsiteY3" fmla="*/ 6690578 h 6873584"/>
              <a:gd name="connsiteX4" fmla="*/ 11633342 w 12212426"/>
              <a:gd name="connsiteY4" fmla="*/ 6690578 h 6873584"/>
              <a:gd name="connsiteX5" fmla="*/ 12032358 w 12212426"/>
              <a:gd name="connsiteY5" fmla="*/ 6291562 h 6873584"/>
              <a:gd name="connsiteX6" fmla="*/ 12032358 w 12212426"/>
              <a:gd name="connsiteY6" fmla="*/ 566529 h 6873584"/>
              <a:gd name="connsiteX7" fmla="*/ 11633342 w 12212426"/>
              <a:gd name="connsiteY7" fmla="*/ 167513 h 6873584"/>
              <a:gd name="connsiteX8" fmla="*/ 0 w 12212426"/>
              <a:gd name="connsiteY8" fmla="*/ 0 h 6873584"/>
              <a:gd name="connsiteX9" fmla="*/ 12212426 w 12212426"/>
              <a:gd name="connsiteY9" fmla="*/ 0 h 6873584"/>
              <a:gd name="connsiteX10" fmla="*/ 12212426 w 12212426"/>
              <a:gd name="connsiteY10" fmla="*/ 6873584 h 6873584"/>
              <a:gd name="connsiteX11" fmla="*/ 0 w 12212426"/>
              <a:gd name="connsiteY11" fmla="*/ 6873584 h 687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12426" h="6873584">
                <a:moveTo>
                  <a:pt x="599669" y="167513"/>
                </a:moveTo>
                <a:cubicBezTo>
                  <a:pt x="379299" y="167513"/>
                  <a:pt x="200653" y="346159"/>
                  <a:pt x="200653" y="566529"/>
                </a:cubicBezTo>
                <a:lnTo>
                  <a:pt x="200653" y="6291562"/>
                </a:lnTo>
                <a:cubicBezTo>
                  <a:pt x="200653" y="6511932"/>
                  <a:pt x="379299" y="6690578"/>
                  <a:pt x="599669" y="6690578"/>
                </a:cubicBezTo>
                <a:lnTo>
                  <a:pt x="11633342" y="6690578"/>
                </a:lnTo>
                <a:cubicBezTo>
                  <a:pt x="11853712" y="6690578"/>
                  <a:pt x="12032358" y="6511932"/>
                  <a:pt x="12032358" y="6291562"/>
                </a:cubicBezTo>
                <a:lnTo>
                  <a:pt x="12032358" y="566529"/>
                </a:lnTo>
                <a:cubicBezTo>
                  <a:pt x="12032358" y="346159"/>
                  <a:pt x="11853712" y="167513"/>
                  <a:pt x="11633342" y="167513"/>
                </a:cubicBezTo>
                <a:close/>
                <a:moveTo>
                  <a:pt x="0" y="0"/>
                </a:moveTo>
                <a:lnTo>
                  <a:pt x="12212426" y="0"/>
                </a:lnTo>
                <a:lnTo>
                  <a:pt x="12212426" y="6873584"/>
                </a:lnTo>
                <a:lnTo>
                  <a:pt x="0" y="6873584"/>
                </a:lnTo>
                <a:close/>
              </a:path>
            </a:pathLst>
          </a:custGeom>
          <a:solidFill>
            <a:srgbClr val="7C9AB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Rounded Corners 7"/>
          <p:cNvSpPr/>
          <p:nvPr/>
        </p:nvSpPr>
        <p:spPr>
          <a:xfrm>
            <a:off x="3078009" y="575762"/>
            <a:ext cx="6370781" cy="604113"/>
          </a:xfrm>
          <a:prstGeom prst="roundRect">
            <a:avLst>
              <a:gd name="adj" fmla="val 21775"/>
            </a:avLst>
          </a:prstGeom>
          <a:solidFill>
            <a:srgbClr val="8BA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72968" y="552301"/>
            <a:ext cx="5791200" cy="584775"/>
          </a:xfrm>
          <a:prstGeom prst="rect">
            <a:avLst/>
          </a:prstGeom>
          <a:noFill/>
        </p:spPr>
        <p:txBody>
          <a:bodyPr wrap="square" rtlCol="0">
            <a:spAutoFit/>
          </a:bodyPr>
          <a:lstStyle/>
          <a:p>
            <a:pPr algn="ctr"/>
            <a:r>
              <a:rPr lang="en-IN" sz="3200" u="sng" dirty="0">
                <a:latin typeface="Times New Roman" panose="02020603050405020304" pitchFamily="18" charset="0"/>
                <a:cs typeface="Times New Roman" panose="02020603050405020304" pitchFamily="18" charset="0"/>
              </a:rPr>
              <a:t>Budget Control</a:t>
            </a:r>
            <a:endParaRPr lang="en-US" sz="3200" u="sng" dirty="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6" name="Rectangle: Rounded Corners 5"/>
          <p:cNvSpPr/>
          <p:nvPr/>
        </p:nvSpPr>
        <p:spPr>
          <a:xfrm>
            <a:off x="5635711" y="2026633"/>
            <a:ext cx="5961125"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Monitor spending</a:t>
            </a:r>
            <a:endParaRPr lang="en-US"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23" name="Rectangle: Rounded Corners 122"/>
          <p:cNvSpPr/>
          <p:nvPr/>
        </p:nvSpPr>
        <p:spPr>
          <a:xfrm>
            <a:off x="5040613" y="2023272"/>
            <a:ext cx="515261"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KBCloudyDay" panose="02000603000000000000" pitchFamily="2" charset="0"/>
                <a:ea typeface="KBCloudyDay" panose="02000603000000000000" pitchFamily="2" charset="0"/>
              </a:rPr>
              <a:t>1</a:t>
            </a:r>
            <a:endParaRPr lang="en-US">
              <a:solidFill>
                <a:schemeClr val="tx1"/>
              </a:solidFill>
              <a:latin typeface="KBCloudyDay" panose="02000603000000000000" pitchFamily="2" charset="0"/>
              <a:ea typeface="KBCloudyDay" panose="02000603000000000000" pitchFamily="2" charset="0"/>
            </a:endParaRPr>
          </a:p>
        </p:txBody>
      </p:sp>
      <p:sp>
        <p:nvSpPr>
          <p:cNvPr id="124" name="Rectangle: Rounded Corners 123"/>
          <p:cNvSpPr/>
          <p:nvPr/>
        </p:nvSpPr>
        <p:spPr>
          <a:xfrm>
            <a:off x="5630579" y="2569892"/>
            <a:ext cx="5961125"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Use cost-saving measures </a:t>
            </a:r>
            <a:endParaRPr lang="en-US"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25" name="Rectangle: Rounded Corners 124"/>
          <p:cNvSpPr/>
          <p:nvPr/>
        </p:nvSpPr>
        <p:spPr>
          <a:xfrm>
            <a:off x="5035481" y="2566531"/>
            <a:ext cx="515261"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KBCloudyDay" panose="02000603000000000000" pitchFamily="2" charset="0"/>
                <a:ea typeface="KBCloudyDay" panose="02000603000000000000" pitchFamily="2" charset="0"/>
              </a:rPr>
              <a:t>2</a:t>
            </a:r>
            <a:endParaRPr lang="en-US">
              <a:solidFill>
                <a:schemeClr val="tx1"/>
              </a:solidFill>
              <a:latin typeface="KBCloudyDay" panose="02000603000000000000" pitchFamily="2" charset="0"/>
              <a:ea typeface="KBCloudyDay" panose="02000603000000000000" pitchFamily="2" charset="0"/>
            </a:endParaRPr>
          </a:p>
        </p:txBody>
      </p:sp>
      <p:sp>
        <p:nvSpPr>
          <p:cNvPr id="130" name="Rectangle: Rounded Corners 129"/>
          <p:cNvSpPr/>
          <p:nvPr/>
        </p:nvSpPr>
        <p:spPr>
          <a:xfrm>
            <a:off x="5625447" y="3113151"/>
            <a:ext cx="5961125"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Manage project scope</a:t>
            </a:r>
            <a:endParaRPr lang="en-US"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31" name="Rectangle: Rounded Corners 130"/>
          <p:cNvSpPr/>
          <p:nvPr/>
        </p:nvSpPr>
        <p:spPr>
          <a:xfrm>
            <a:off x="5030349" y="3109790"/>
            <a:ext cx="515261"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KBCloudyDay" panose="02000603000000000000" pitchFamily="2" charset="0"/>
                <a:ea typeface="KBCloudyDay" panose="02000603000000000000" pitchFamily="2" charset="0"/>
              </a:rPr>
              <a:t>3</a:t>
            </a:r>
            <a:endParaRPr lang="en-US">
              <a:solidFill>
                <a:schemeClr val="tx1"/>
              </a:solidFill>
              <a:latin typeface="KBCloudyDay" panose="02000603000000000000" pitchFamily="2" charset="0"/>
              <a:ea typeface="KBCloudyDay" panose="02000603000000000000" pitchFamily="2" charset="0"/>
            </a:endParaRPr>
          </a:p>
        </p:txBody>
      </p:sp>
      <p:sp>
        <p:nvSpPr>
          <p:cNvPr id="132" name="Rectangle: Rounded Corners 131"/>
          <p:cNvSpPr/>
          <p:nvPr/>
        </p:nvSpPr>
        <p:spPr>
          <a:xfrm>
            <a:off x="5620315" y="3656410"/>
            <a:ext cx="5961125"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Optimize resource utilization </a:t>
            </a:r>
            <a:endParaRPr lang="en-US"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33" name="Rectangle: Rounded Corners 132"/>
          <p:cNvSpPr/>
          <p:nvPr/>
        </p:nvSpPr>
        <p:spPr>
          <a:xfrm>
            <a:off x="5025217" y="3653049"/>
            <a:ext cx="515261"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KBCloudyDay" panose="02000603000000000000" pitchFamily="2" charset="0"/>
                <a:ea typeface="KBCloudyDay" panose="02000603000000000000" pitchFamily="2" charset="0"/>
              </a:rPr>
              <a:t>4</a:t>
            </a:r>
            <a:endParaRPr lang="en-US">
              <a:solidFill>
                <a:schemeClr val="tx1"/>
              </a:solidFill>
              <a:latin typeface="KBCloudyDay" panose="02000603000000000000" pitchFamily="2" charset="0"/>
              <a:ea typeface="KBCloudyDay" panose="02000603000000000000" pitchFamily="2" charset="0"/>
            </a:endParaRPr>
          </a:p>
        </p:txBody>
      </p:sp>
      <p:sp>
        <p:nvSpPr>
          <p:cNvPr id="134" name="Rectangle: Rounded Corners 133"/>
          <p:cNvSpPr/>
          <p:nvPr/>
        </p:nvSpPr>
        <p:spPr>
          <a:xfrm>
            <a:off x="5615183" y="4199669"/>
            <a:ext cx="5961125"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Use project management software </a:t>
            </a:r>
            <a:endParaRPr lang="en-US"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35" name="Rectangle: Rounded Corners 134"/>
          <p:cNvSpPr/>
          <p:nvPr/>
        </p:nvSpPr>
        <p:spPr>
          <a:xfrm>
            <a:off x="5020085" y="4196308"/>
            <a:ext cx="515261"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KBCloudyDay" panose="02000603000000000000" pitchFamily="2" charset="0"/>
                <a:ea typeface="KBCloudyDay" panose="02000603000000000000" pitchFamily="2" charset="0"/>
              </a:rPr>
              <a:t>5</a:t>
            </a:r>
            <a:endParaRPr lang="en-US">
              <a:solidFill>
                <a:schemeClr val="tx1"/>
              </a:solidFill>
              <a:latin typeface="KBCloudyDay" panose="02000603000000000000" pitchFamily="2" charset="0"/>
              <a:ea typeface="KBCloudyDay" panose="02000603000000000000" pitchFamily="2" charset="0"/>
            </a:endParaRPr>
          </a:p>
        </p:txBody>
      </p:sp>
      <p:sp>
        <p:nvSpPr>
          <p:cNvPr id="136" name="Rectangle: Rounded Corners 135"/>
          <p:cNvSpPr/>
          <p:nvPr/>
        </p:nvSpPr>
        <p:spPr>
          <a:xfrm>
            <a:off x="5610051" y="4742928"/>
            <a:ext cx="5961125"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Regularly review and adjust the budget </a:t>
            </a:r>
            <a:endParaRPr lang="en-US"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137" name="Rectangle: Rounded Corners 136"/>
          <p:cNvSpPr/>
          <p:nvPr/>
        </p:nvSpPr>
        <p:spPr>
          <a:xfrm>
            <a:off x="5014953" y="4739567"/>
            <a:ext cx="515261" cy="446165"/>
          </a:xfrm>
          <a:prstGeom prst="roundRect">
            <a:avLst>
              <a:gd name="adj" fmla="val 249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KBCloudyDay" panose="02000603000000000000" pitchFamily="2" charset="0"/>
                <a:ea typeface="KBCloudyDay" panose="02000603000000000000" pitchFamily="2" charset="0"/>
              </a:rPr>
              <a:t>6</a:t>
            </a:r>
            <a:endParaRPr lang="en-US">
              <a:solidFill>
                <a:schemeClr val="tx1"/>
              </a:solidFill>
              <a:latin typeface="KBCloudyDay" panose="02000603000000000000" pitchFamily="2" charset="0"/>
              <a:ea typeface="KBCloudyDay" panose="02000603000000000000" pitchFamily="2" charset="0"/>
            </a:endParaRPr>
          </a:p>
        </p:txBody>
      </p:sp>
      <p:grpSp>
        <p:nvGrpSpPr>
          <p:cNvPr id="128" name="Group 127"/>
          <p:cNvGrpSpPr/>
          <p:nvPr/>
        </p:nvGrpSpPr>
        <p:grpSpPr>
          <a:xfrm>
            <a:off x="-700241" y="-1"/>
            <a:ext cx="468418" cy="3456544"/>
            <a:chOff x="-700241" y="-1"/>
            <a:chExt cx="468418" cy="3456544"/>
          </a:xfrm>
        </p:grpSpPr>
        <p:sp>
          <p:nvSpPr>
            <p:cNvPr id="129" name="Rectangle 128"/>
            <p:cNvSpPr/>
            <p:nvPr/>
          </p:nvSpPr>
          <p:spPr>
            <a:xfrm>
              <a:off x="-695459" y="-1"/>
              <a:ext cx="463636" cy="601329"/>
            </a:xfrm>
            <a:prstGeom prst="rect">
              <a:avLst/>
            </a:prstGeom>
            <a:solidFill>
              <a:srgbClr val="8BA9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696256" y="597008"/>
              <a:ext cx="463636" cy="541355"/>
            </a:xfrm>
            <a:prstGeom prst="rect">
              <a:avLst/>
            </a:prstGeom>
            <a:solidFill>
              <a:srgbClr val="C8D9E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697053" y="1138363"/>
              <a:ext cx="463636" cy="463636"/>
            </a:xfrm>
            <a:prstGeom prst="rect">
              <a:avLst/>
            </a:prstGeom>
            <a:solidFill>
              <a:srgbClr val="B9D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697850" y="1601999"/>
              <a:ext cx="463636" cy="463636"/>
            </a:xfrm>
            <a:prstGeom prst="rect">
              <a:avLst/>
            </a:prstGeom>
            <a:solidFill>
              <a:srgbClr val="C1C6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698647" y="2065635"/>
              <a:ext cx="463636" cy="463636"/>
            </a:xfrm>
            <a:prstGeom prst="rect">
              <a:avLst/>
            </a:prstGeom>
            <a:solidFill>
              <a:srgbClr val="CDEA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699444" y="2529271"/>
              <a:ext cx="463636" cy="463636"/>
            </a:xfrm>
            <a:prstGeom prst="rect">
              <a:avLst/>
            </a:prstGeom>
            <a:solidFill>
              <a:srgbClr val="555D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00241" y="2992907"/>
              <a:ext cx="463636" cy="46363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218" name="Picture 2" descr="PROCESS OF BUDGETARY CONTROL - COMMERCEIETS 100%"/>
          <p:cNvPicPr>
            <a:picLocks noChangeAspect="1" noChangeArrowheads="1"/>
          </p:cNvPicPr>
          <p:nvPr/>
        </p:nvPicPr>
        <p:blipFill rotWithShape="1">
          <a:blip r:embed="rId2">
            <a:extLst>
              <a:ext uri="{28A0092B-C50C-407E-A947-70E740481C1C}">
                <a14:useLocalDpi xmlns:a14="http://schemas.microsoft.com/office/drawing/2010/main" val="0"/>
              </a:ext>
            </a:extLst>
          </a:blip>
          <a:srcRect b="6966"/>
          <a:stretch>
            <a:fillRect/>
          </a:stretch>
        </p:blipFill>
        <p:spPr bwMode="auto">
          <a:xfrm>
            <a:off x="251863" y="2057291"/>
            <a:ext cx="4763090" cy="268563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cover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 presetClass="entr" presetSubtype="1" fill="hold" grpId="0" nodeType="withEffect" p14:presetBounceEnd="54000">
                                      <p:stCondLst>
                                        <p:cond delay="250"/>
                                      </p:stCondLst>
                                      <p:iterate type="lt">
                                        <p:tmPct val="10000"/>
                                      </p:iterate>
                                      <p:childTnLst>
                                        <p:set>
                                          <p:cBhvr>
                                            <p:cTn id="9" dur="1" fill="hold">
                                              <p:stCondLst>
                                                <p:cond delay="0"/>
                                              </p:stCondLst>
                                            </p:cTn>
                                            <p:tgtEl>
                                              <p:spTgt spid="74"/>
                                            </p:tgtEl>
                                            <p:attrNameLst>
                                              <p:attrName>style.visibility</p:attrName>
                                            </p:attrNameLst>
                                          </p:cBhvr>
                                          <p:to>
                                            <p:strVal val="visible"/>
                                          </p:to>
                                        </p:set>
                                        <p:anim calcmode="lin" valueType="num" p14:bounceEnd="54000">
                                          <p:cBhvr additive="base">
                                            <p:cTn id="10" dur="1000" fill="hold"/>
                                            <p:tgtEl>
                                              <p:spTgt spid="74"/>
                                            </p:tgtEl>
                                            <p:attrNameLst>
                                              <p:attrName>ppt_x</p:attrName>
                                            </p:attrNameLst>
                                          </p:cBhvr>
                                          <p:tavLst>
                                            <p:tav tm="0">
                                              <p:val>
                                                <p:strVal val="#ppt_x"/>
                                              </p:val>
                                            </p:tav>
                                            <p:tav tm="100000">
                                              <p:val>
                                                <p:strVal val="#ppt_x"/>
                                              </p:val>
                                            </p:tav>
                                          </p:tavLst>
                                        </p:anim>
                                        <p:anim calcmode="lin" valueType="num" p14:bounceEnd="54000">
                                          <p:cBhvr additive="base">
                                            <p:cTn id="11" dur="1000" fill="hold"/>
                                            <p:tgtEl>
                                              <p:spTgt spid="74"/>
                                            </p:tgtEl>
                                            <p:attrNameLst>
                                              <p:attrName>ppt_y</p:attrName>
                                            </p:attrNameLst>
                                          </p:cBhvr>
                                          <p:tavLst>
                                            <p:tav tm="0">
                                              <p:val>
                                                <p:strVal val="0-#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0"/>
                                </p:stCondLst>
                                <p:childTnLst>
                                  <p:par>
                                    <p:cTn id="17" presetID="49" presetClass="entr" presetSubtype="0" decel="100000" fill="hold" grpId="0" nodeType="afterEffect">
                                      <p:stCondLst>
                                        <p:cond delay="0"/>
                                      </p:stCondLst>
                                      <p:childTnLst>
                                        <p:set>
                                          <p:cBhvr>
                                            <p:cTn id="18" dur="1" fill="hold">
                                              <p:stCondLst>
                                                <p:cond delay="0"/>
                                              </p:stCondLst>
                                            </p:cTn>
                                            <p:tgtEl>
                                              <p:spTgt spid="123"/>
                                            </p:tgtEl>
                                            <p:attrNameLst>
                                              <p:attrName>style.visibility</p:attrName>
                                            </p:attrNameLst>
                                          </p:cBhvr>
                                          <p:to>
                                            <p:strVal val="visible"/>
                                          </p:to>
                                        </p:set>
                                        <p:anim calcmode="lin" valueType="num">
                                          <p:cBhvr>
                                            <p:cTn id="19" dur="500" fill="hold"/>
                                            <p:tgtEl>
                                              <p:spTgt spid="123"/>
                                            </p:tgtEl>
                                            <p:attrNameLst>
                                              <p:attrName>ppt_w</p:attrName>
                                            </p:attrNameLst>
                                          </p:cBhvr>
                                          <p:tavLst>
                                            <p:tav tm="0">
                                              <p:val>
                                                <p:fltVal val="0"/>
                                              </p:val>
                                            </p:tav>
                                            <p:tav tm="100000">
                                              <p:val>
                                                <p:strVal val="#ppt_w"/>
                                              </p:val>
                                            </p:tav>
                                          </p:tavLst>
                                        </p:anim>
                                        <p:anim calcmode="lin" valueType="num">
                                          <p:cBhvr>
                                            <p:cTn id="20" dur="500" fill="hold"/>
                                            <p:tgtEl>
                                              <p:spTgt spid="123"/>
                                            </p:tgtEl>
                                            <p:attrNameLst>
                                              <p:attrName>ppt_h</p:attrName>
                                            </p:attrNameLst>
                                          </p:cBhvr>
                                          <p:tavLst>
                                            <p:tav tm="0">
                                              <p:val>
                                                <p:fltVal val="0"/>
                                              </p:val>
                                            </p:tav>
                                            <p:tav tm="100000">
                                              <p:val>
                                                <p:strVal val="#ppt_h"/>
                                              </p:val>
                                            </p:tav>
                                          </p:tavLst>
                                        </p:anim>
                                        <p:anim calcmode="lin" valueType="num">
                                          <p:cBhvr>
                                            <p:cTn id="21" dur="500" fill="hold"/>
                                            <p:tgtEl>
                                              <p:spTgt spid="123"/>
                                            </p:tgtEl>
                                            <p:attrNameLst>
                                              <p:attrName>style.rotation</p:attrName>
                                            </p:attrNameLst>
                                          </p:cBhvr>
                                          <p:tavLst>
                                            <p:tav tm="0">
                                              <p:val>
                                                <p:fltVal val="360"/>
                                              </p:val>
                                            </p:tav>
                                            <p:tav tm="100000">
                                              <p:val>
                                                <p:fltVal val="0"/>
                                              </p:val>
                                            </p:tav>
                                          </p:tavLst>
                                        </p:anim>
                                        <p:animEffect transition="in" filter="fade">
                                          <p:cBhvr>
                                            <p:cTn id="22" dur="500"/>
                                            <p:tgtEl>
                                              <p:spTgt spid="123"/>
                                            </p:tgtEl>
                                          </p:cBhvr>
                                        </p:animEffect>
                                      </p:childTnLst>
                                    </p:cTn>
                                  </p:par>
                                  <p:par>
                                    <p:cTn id="23" presetID="17" presetClass="entr" presetSubtype="8"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ppt_x</p:attrName>
                                            </p:attrNameLst>
                                          </p:cBhvr>
                                          <p:tavLst>
                                            <p:tav tm="0">
                                              <p:val>
                                                <p:strVal val="#ppt_x-#ppt_w/2"/>
                                              </p:val>
                                            </p:tav>
                                            <p:tav tm="100000">
                                              <p:val>
                                                <p:strVal val="#ppt_x"/>
                                              </p:val>
                                            </p:tav>
                                          </p:tavLst>
                                        </p:anim>
                                        <p:anim calcmode="lin" valueType="num">
                                          <p:cBhvr>
                                            <p:cTn id="26" dur="500" fill="hold"/>
                                            <p:tgtEl>
                                              <p:spTgt spid="6"/>
                                            </p:tgtEl>
                                            <p:attrNameLst>
                                              <p:attrName>ppt_y</p:attrName>
                                            </p:attrNameLst>
                                          </p:cBhvr>
                                          <p:tavLst>
                                            <p:tav tm="0">
                                              <p:val>
                                                <p:strVal val="#ppt_y"/>
                                              </p:val>
                                            </p:tav>
                                            <p:tav tm="100000">
                                              <p:val>
                                                <p:strVal val="#ppt_y"/>
                                              </p:val>
                                            </p:tav>
                                          </p:tavLst>
                                        </p:anim>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strVal val="#ppt_h"/>
                                              </p:val>
                                            </p:tav>
                                            <p:tav tm="100000">
                                              <p:val>
                                                <p:strVal val="#ppt_h"/>
                                              </p:val>
                                            </p:tav>
                                          </p:tavLst>
                                        </p:anim>
                                      </p:childTnLst>
                                    </p:cTn>
                                  </p:par>
                                </p:childTnLst>
                              </p:cTn>
                            </p:par>
                            <p:par>
                              <p:cTn id="29" fill="hold">
                                <p:stCondLst>
                                  <p:cond delay="500"/>
                                </p:stCondLst>
                                <p:childTnLst>
                                  <p:par>
                                    <p:cTn id="30" presetID="49" presetClass="entr" presetSubtype="0" decel="100000" fill="hold" grpId="0" nodeType="afterEffect">
                                      <p:stCondLst>
                                        <p:cond delay="0"/>
                                      </p:stCondLst>
                                      <p:childTnLst>
                                        <p:set>
                                          <p:cBhvr>
                                            <p:cTn id="31" dur="1" fill="hold">
                                              <p:stCondLst>
                                                <p:cond delay="0"/>
                                              </p:stCondLst>
                                            </p:cTn>
                                            <p:tgtEl>
                                              <p:spTgt spid="125"/>
                                            </p:tgtEl>
                                            <p:attrNameLst>
                                              <p:attrName>style.visibility</p:attrName>
                                            </p:attrNameLst>
                                          </p:cBhvr>
                                          <p:to>
                                            <p:strVal val="visible"/>
                                          </p:to>
                                        </p:set>
                                        <p:anim calcmode="lin" valueType="num">
                                          <p:cBhvr>
                                            <p:cTn id="32" dur="500" fill="hold"/>
                                            <p:tgtEl>
                                              <p:spTgt spid="125"/>
                                            </p:tgtEl>
                                            <p:attrNameLst>
                                              <p:attrName>ppt_w</p:attrName>
                                            </p:attrNameLst>
                                          </p:cBhvr>
                                          <p:tavLst>
                                            <p:tav tm="0">
                                              <p:val>
                                                <p:fltVal val="0"/>
                                              </p:val>
                                            </p:tav>
                                            <p:tav tm="100000">
                                              <p:val>
                                                <p:strVal val="#ppt_w"/>
                                              </p:val>
                                            </p:tav>
                                          </p:tavLst>
                                        </p:anim>
                                        <p:anim calcmode="lin" valueType="num">
                                          <p:cBhvr>
                                            <p:cTn id="33" dur="500" fill="hold"/>
                                            <p:tgtEl>
                                              <p:spTgt spid="125"/>
                                            </p:tgtEl>
                                            <p:attrNameLst>
                                              <p:attrName>ppt_h</p:attrName>
                                            </p:attrNameLst>
                                          </p:cBhvr>
                                          <p:tavLst>
                                            <p:tav tm="0">
                                              <p:val>
                                                <p:fltVal val="0"/>
                                              </p:val>
                                            </p:tav>
                                            <p:tav tm="100000">
                                              <p:val>
                                                <p:strVal val="#ppt_h"/>
                                              </p:val>
                                            </p:tav>
                                          </p:tavLst>
                                        </p:anim>
                                        <p:anim calcmode="lin" valueType="num">
                                          <p:cBhvr>
                                            <p:cTn id="34" dur="500" fill="hold"/>
                                            <p:tgtEl>
                                              <p:spTgt spid="125"/>
                                            </p:tgtEl>
                                            <p:attrNameLst>
                                              <p:attrName>style.rotation</p:attrName>
                                            </p:attrNameLst>
                                          </p:cBhvr>
                                          <p:tavLst>
                                            <p:tav tm="0">
                                              <p:val>
                                                <p:fltVal val="360"/>
                                              </p:val>
                                            </p:tav>
                                            <p:tav tm="100000">
                                              <p:val>
                                                <p:fltVal val="0"/>
                                              </p:val>
                                            </p:tav>
                                          </p:tavLst>
                                        </p:anim>
                                        <p:animEffect transition="in" filter="fade">
                                          <p:cBhvr>
                                            <p:cTn id="35" dur="500"/>
                                            <p:tgtEl>
                                              <p:spTgt spid="125"/>
                                            </p:tgtEl>
                                          </p:cBhvr>
                                        </p:animEffect>
                                      </p:childTnLst>
                                    </p:cTn>
                                  </p:par>
                                  <p:par>
                                    <p:cTn id="36" presetID="17" presetClass="entr" presetSubtype="8" fill="hold" grpId="0" nodeType="withEffect">
                                      <p:stCondLst>
                                        <p:cond delay="0"/>
                                      </p:stCondLst>
                                      <p:childTnLst>
                                        <p:set>
                                          <p:cBhvr>
                                            <p:cTn id="37" dur="1" fill="hold">
                                              <p:stCondLst>
                                                <p:cond delay="0"/>
                                              </p:stCondLst>
                                            </p:cTn>
                                            <p:tgtEl>
                                              <p:spTgt spid="124"/>
                                            </p:tgtEl>
                                            <p:attrNameLst>
                                              <p:attrName>style.visibility</p:attrName>
                                            </p:attrNameLst>
                                          </p:cBhvr>
                                          <p:to>
                                            <p:strVal val="visible"/>
                                          </p:to>
                                        </p:set>
                                        <p:anim calcmode="lin" valueType="num">
                                          <p:cBhvr>
                                            <p:cTn id="38" dur="500" fill="hold"/>
                                            <p:tgtEl>
                                              <p:spTgt spid="124"/>
                                            </p:tgtEl>
                                            <p:attrNameLst>
                                              <p:attrName>ppt_x</p:attrName>
                                            </p:attrNameLst>
                                          </p:cBhvr>
                                          <p:tavLst>
                                            <p:tav tm="0">
                                              <p:val>
                                                <p:strVal val="#ppt_x-#ppt_w/2"/>
                                              </p:val>
                                            </p:tav>
                                            <p:tav tm="100000">
                                              <p:val>
                                                <p:strVal val="#ppt_x"/>
                                              </p:val>
                                            </p:tav>
                                          </p:tavLst>
                                        </p:anim>
                                        <p:anim calcmode="lin" valueType="num">
                                          <p:cBhvr>
                                            <p:cTn id="39" dur="500" fill="hold"/>
                                            <p:tgtEl>
                                              <p:spTgt spid="124"/>
                                            </p:tgtEl>
                                            <p:attrNameLst>
                                              <p:attrName>ppt_y</p:attrName>
                                            </p:attrNameLst>
                                          </p:cBhvr>
                                          <p:tavLst>
                                            <p:tav tm="0">
                                              <p:val>
                                                <p:strVal val="#ppt_y"/>
                                              </p:val>
                                            </p:tav>
                                            <p:tav tm="100000">
                                              <p:val>
                                                <p:strVal val="#ppt_y"/>
                                              </p:val>
                                            </p:tav>
                                          </p:tavLst>
                                        </p:anim>
                                        <p:anim calcmode="lin" valueType="num">
                                          <p:cBhvr>
                                            <p:cTn id="40" dur="500" fill="hold"/>
                                            <p:tgtEl>
                                              <p:spTgt spid="124"/>
                                            </p:tgtEl>
                                            <p:attrNameLst>
                                              <p:attrName>ppt_w</p:attrName>
                                            </p:attrNameLst>
                                          </p:cBhvr>
                                          <p:tavLst>
                                            <p:tav tm="0">
                                              <p:val>
                                                <p:fltVal val="0"/>
                                              </p:val>
                                            </p:tav>
                                            <p:tav tm="100000">
                                              <p:val>
                                                <p:strVal val="#ppt_w"/>
                                              </p:val>
                                            </p:tav>
                                          </p:tavLst>
                                        </p:anim>
                                        <p:anim calcmode="lin" valueType="num">
                                          <p:cBhvr>
                                            <p:cTn id="41" dur="500" fill="hold"/>
                                            <p:tgtEl>
                                              <p:spTgt spid="124"/>
                                            </p:tgtEl>
                                            <p:attrNameLst>
                                              <p:attrName>ppt_h</p:attrName>
                                            </p:attrNameLst>
                                          </p:cBhvr>
                                          <p:tavLst>
                                            <p:tav tm="0">
                                              <p:val>
                                                <p:strVal val="#ppt_h"/>
                                              </p:val>
                                            </p:tav>
                                            <p:tav tm="100000">
                                              <p:val>
                                                <p:strVal val="#ppt_h"/>
                                              </p:val>
                                            </p:tav>
                                          </p:tavLst>
                                        </p:anim>
                                      </p:childTnLst>
                                    </p:cTn>
                                  </p:par>
                                </p:childTnLst>
                              </p:cTn>
                            </p:par>
                            <p:par>
                              <p:cTn id="42" fill="hold">
                                <p:stCondLst>
                                  <p:cond delay="1000"/>
                                </p:stCondLst>
                                <p:childTnLst>
                                  <p:par>
                                    <p:cTn id="43" presetID="49" presetClass="entr" presetSubtype="0" decel="100000" fill="hold" grpId="0" nodeType="afterEffect">
                                      <p:stCondLst>
                                        <p:cond delay="0"/>
                                      </p:stCondLst>
                                      <p:childTnLst>
                                        <p:set>
                                          <p:cBhvr>
                                            <p:cTn id="44" dur="1" fill="hold">
                                              <p:stCondLst>
                                                <p:cond delay="0"/>
                                              </p:stCondLst>
                                            </p:cTn>
                                            <p:tgtEl>
                                              <p:spTgt spid="131"/>
                                            </p:tgtEl>
                                            <p:attrNameLst>
                                              <p:attrName>style.visibility</p:attrName>
                                            </p:attrNameLst>
                                          </p:cBhvr>
                                          <p:to>
                                            <p:strVal val="visible"/>
                                          </p:to>
                                        </p:set>
                                        <p:anim calcmode="lin" valueType="num">
                                          <p:cBhvr>
                                            <p:cTn id="45" dur="500" fill="hold"/>
                                            <p:tgtEl>
                                              <p:spTgt spid="131"/>
                                            </p:tgtEl>
                                            <p:attrNameLst>
                                              <p:attrName>ppt_w</p:attrName>
                                            </p:attrNameLst>
                                          </p:cBhvr>
                                          <p:tavLst>
                                            <p:tav tm="0">
                                              <p:val>
                                                <p:fltVal val="0"/>
                                              </p:val>
                                            </p:tav>
                                            <p:tav tm="100000">
                                              <p:val>
                                                <p:strVal val="#ppt_w"/>
                                              </p:val>
                                            </p:tav>
                                          </p:tavLst>
                                        </p:anim>
                                        <p:anim calcmode="lin" valueType="num">
                                          <p:cBhvr>
                                            <p:cTn id="46" dur="500" fill="hold"/>
                                            <p:tgtEl>
                                              <p:spTgt spid="131"/>
                                            </p:tgtEl>
                                            <p:attrNameLst>
                                              <p:attrName>ppt_h</p:attrName>
                                            </p:attrNameLst>
                                          </p:cBhvr>
                                          <p:tavLst>
                                            <p:tav tm="0">
                                              <p:val>
                                                <p:fltVal val="0"/>
                                              </p:val>
                                            </p:tav>
                                            <p:tav tm="100000">
                                              <p:val>
                                                <p:strVal val="#ppt_h"/>
                                              </p:val>
                                            </p:tav>
                                          </p:tavLst>
                                        </p:anim>
                                        <p:anim calcmode="lin" valueType="num">
                                          <p:cBhvr>
                                            <p:cTn id="47" dur="500" fill="hold"/>
                                            <p:tgtEl>
                                              <p:spTgt spid="131"/>
                                            </p:tgtEl>
                                            <p:attrNameLst>
                                              <p:attrName>style.rotation</p:attrName>
                                            </p:attrNameLst>
                                          </p:cBhvr>
                                          <p:tavLst>
                                            <p:tav tm="0">
                                              <p:val>
                                                <p:fltVal val="360"/>
                                              </p:val>
                                            </p:tav>
                                            <p:tav tm="100000">
                                              <p:val>
                                                <p:fltVal val="0"/>
                                              </p:val>
                                            </p:tav>
                                          </p:tavLst>
                                        </p:anim>
                                        <p:animEffect transition="in" filter="fade">
                                          <p:cBhvr>
                                            <p:cTn id="48" dur="500"/>
                                            <p:tgtEl>
                                              <p:spTgt spid="131"/>
                                            </p:tgtEl>
                                          </p:cBhvr>
                                        </p:animEffect>
                                      </p:childTnLst>
                                    </p:cTn>
                                  </p:par>
                                  <p:par>
                                    <p:cTn id="49" presetID="17" presetClass="entr" presetSubtype="8" fill="hold" grpId="0" nodeType="withEffect">
                                      <p:stCondLst>
                                        <p:cond delay="0"/>
                                      </p:stCondLst>
                                      <p:childTnLst>
                                        <p:set>
                                          <p:cBhvr>
                                            <p:cTn id="50" dur="1" fill="hold">
                                              <p:stCondLst>
                                                <p:cond delay="0"/>
                                              </p:stCondLst>
                                            </p:cTn>
                                            <p:tgtEl>
                                              <p:spTgt spid="130"/>
                                            </p:tgtEl>
                                            <p:attrNameLst>
                                              <p:attrName>style.visibility</p:attrName>
                                            </p:attrNameLst>
                                          </p:cBhvr>
                                          <p:to>
                                            <p:strVal val="visible"/>
                                          </p:to>
                                        </p:set>
                                        <p:anim calcmode="lin" valueType="num">
                                          <p:cBhvr>
                                            <p:cTn id="51" dur="500" fill="hold"/>
                                            <p:tgtEl>
                                              <p:spTgt spid="130"/>
                                            </p:tgtEl>
                                            <p:attrNameLst>
                                              <p:attrName>ppt_x</p:attrName>
                                            </p:attrNameLst>
                                          </p:cBhvr>
                                          <p:tavLst>
                                            <p:tav tm="0">
                                              <p:val>
                                                <p:strVal val="#ppt_x-#ppt_w/2"/>
                                              </p:val>
                                            </p:tav>
                                            <p:tav tm="100000">
                                              <p:val>
                                                <p:strVal val="#ppt_x"/>
                                              </p:val>
                                            </p:tav>
                                          </p:tavLst>
                                        </p:anim>
                                        <p:anim calcmode="lin" valueType="num">
                                          <p:cBhvr>
                                            <p:cTn id="52" dur="500" fill="hold"/>
                                            <p:tgtEl>
                                              <p:spTgt spid="130"/>
                                            </p:tgtEl>
                                            <p:attrNameLst>
                                              <p:attrName>ppt_y</p:attrName>
                                            </p:attrNameLst>
                                          </p:cBhvr>
                                          <p:tavLst>
                                            <p:tav tm="0">
                                              <p:val>
                                                <p:strVal val="#ppt_y"/>
                                              </p:val>
                                            </p:tav>
                                            <p:tav tm="100000">
                                              <p:val>
                                                <p:strVal val="#ppt_y"/>
                                              </p:val>
                                            </p:tav>
                                          </p:tavLst>
                                        </p:anim>
                                        <p:anim calcmode="lin" valueType="num">
                                          <p:cBhvr>
                                            <p:cTn id="53" dur="500" fill="hold"/>
                                            <p:tgtEl>
                                              <p:spTgt spid="130"/>
                                            </p:tgtEl>
                                            <p:attrNameLst>
                                              <p:attrName>ppt_w</p:attrName>
                                            </p:attrNameLst>
                                          </p:cBhvr>
                                          <p:tavLst>
                                            <p:tav tm="0">
                                              <p:val>
                                                <p:fltVal val="0"/>
                                              </p:val>
                                            </p:tav>
                                            <p:tav tm="100000">
                                              <p:val>
                                                <p:strVal val="#ppt_w"/>
                                              </p:val>
                                            </p:tav>
                                          </p:tavLst>
                                        </p:anim>
                                        <p:anim calcmode="lin" valueType="num">
                                          <p:cBhvr>
                                            <p:cTn id="54" dur="500" fill="hold"/>
                                            <p:tgtEl>
                                              <p:spTgt spid="130"/>
                                            </p:tgtEl>
                                            <p:attrNameLst>
                                              <p:attrName>ppt_h</p:attrName>
                                            </p:attrNameLst>
                                          </p:cBhvr>
                                          <p:tavLst>
                                            <p:tav tm="0">
                                              <p:val>
                                                <p:strVal val="#ppt_h"/>
                                              </p:val>
                                            </p:tav>
                                            <p:tav tm="100000">
                                              <p:val>
                                                <p:strVal val="#ppt_h"/>
                                              </p:val>
                                            </p:tav>
                                          </p:tavLst>
                                        </p:anim>
                                      </p:childTnLst>
                                    </p:cTn>
                                  </p:par>
                                </p:childTnLst>
                              </p:cTn>
                            </p:par>
                            <p:par>
                              <p:cTn id="55" fill="hold">
                                <p:stCondLst>
                                  <p:cond delay="1500"/>
                                </p:stCondLst>
                                <p:childTnLst>
                                  <p:par>
                                    <p:cTn id="56" presetID="49" presetClass="entr" presetSubtype="0" decel="100000" fill="hold" grpId="0" nodeType="afterEffect">
                                      <p:stCondLst>
                                        <p:cond delay="0"/>
                                      </p:stCondLst>
                                      <p:childTnLst>
                                        <p:set>
                                          <p:cBhvr>
                                            <p:cTn id="57" dur="1" fill="hold">
                                              <p:stCondLst>
                                                <p:cond delay="0"/>
                                              </p:stCondLst>
                                            </p:cTn>
                                            <p:tgtEl>
                                              <p:spTgt spid="133"/>
                                            </p:tgtEl>
                                            <p:attrNameLst>
                                              <p:attrName>style.visibility</p:attrName>
                                            </p:attrNameLst>
                                          </p:cBhvr>
                                          <p:to>
                                            <p:strVal val="visible"/>
                                          </p:to>
                                        </p:set>
                                        <p:anim calcmode="lin" valueType="num">
                                          <p:cBhvr>
                                            <p:cTn id="58" dur="500" fill="hold"/>
                                            <p:tgtEl>
                                              <p:spTgt spid="133"/>
                                            </p:tgtEl>
                                            <p:attrNameLst>
                                              <p:attrName>ppt_w</p:attrName>
                                            </p:attrNameLst>
                                          </p:cBhvr>
                                          <p:tavLst>
                                            <p:tav tm="0">
                                              <p:val>
                                                <p:fltVal val="0"/>
                                              </p:val>
                                            </p:tav>
                                            <p:tav tm="100000">
                                              <p:val>
                                                <p:strVal val="#ppt_w"/>
                                              </p:val>
                                            </p:tav>
                                          </p:tavLst>
                                        </p:anim>
                                        <p:anim calcmode="lin" valueType="num">
                                          <p:cBhvr>
                                            <p:cTn id="59" dur="500" fill="hold"/>
                                            <p:tgtEl>
                                              <p:spTgt spid="133"/>
                                            </p:tgtEl>
                                            <p:attrNameLst>
                                              <p:attrName>ppt_h</p:attrName>
                                            </p:attrNameLst>
                                          </p:cBhvr>
                                          <p:tavLst>
                                            <p:tav tm="0">
                                              <p:val>
                                                <p:fltVal val="0"/>
                                              </p:val>
                                            </p:tav>
                                            <p:tav tm="100000">
                                              <p:val>
                                                <p:strVal val="#ppt_h"/>
                                              </p:val>
                                            </p:tav>
                                          </p:tavLst>
                                        </p:anim>
                                        <p:anim calcmode="lin" valueType="num">
                                          <p:cBhvr>
                                            <p:cTn id="60" dur="500" fill="hold"/>
                                            <p:tgtEl>
                                              <p:spTgt spid="133"/>
                                            </p:tgtEl>
                                            <p:attrNameLst>
                                              <p:attrName>style.rotation</p:attrName>
                                            </p:attrNameLst>
                                          </p:cBhvr>
                                          <p:tavLst>
                                            <p:tav tm="0">
                                              <p:val>
                                                <p:fltVal val="360"/>
                                              </p:val>
                                            </p:tav>
                                            <p:tav tm="100000">
                                              <p:val>
                                                <p:fltVal val="0"/>
                                              </p:val>
                                            </p:tav>
                                          </p:tavLst>
                                        </p:anim>
                                        <p:animEffect transition="in" filter="fade">
                                          <p:cBhvr>
                                            <p:cTn id="61" dur="500"/>
                                            <p:tgtEl>
                                              <p:spTgt spid="133"/>
                                            </p:tgtEl>
                                          </p:cBhvr>
                                        </p:animEffect>
                                      </p:childTnLst>
                                    </p:cTn>
                                  </p:par>
                                  <p:par>
                                    <p:cTn id="62" presetID="17" presetClass="entr" presetSubtype="8" fill="hold" grpId="0" nodeType="withEffect">
                                      <p:stCondLst>
                                        <p:cond delay="0"/>
                                      </p:stCondLst>
                                      <p:childTnLst>
                                        <p:set>
                                          <p:cBhvr>
                                            <p:cTn id="63" dur="1" fill="hold">
                                              <p:stCondLst>
                                                <p:cond delay="0"/>
                                              </p:stCondLst>
                                            </p:cTn>
                                            <p:tgtEl>
                                              <p:spTgt spid="132"/>
                                            </p:tgtEl>
                                            <p:attrNameLst>
                                              <p:attrName>style.visibility</p:attrName>
                                            </p:attrNameLst>
                                          </p:cBhvr>
                                          <p:to>
                                            <p:strVal val="visible"/>
                                          </p:to>
                                        </p:set>
                                        <p:anim calcmode="lin" valueType="num">
                                          <p:cBhvr>
                                            <p:cTn id="64" dur="500" fill="hold"/>
                                            <p:tgtEl>
                                              <p:spTgt spid="132"/>
                                            </p:tgtEl>
                                            <p:attrNameLst>
                                              <p:attrName>ppt_x</p:attrName>
                                            </p:attrNameLst>
                                          </p:cBhvr>
                                          <p:tavLst>
                                            <p:tav tm="0">
                                              <p:val>
                                                <p:strVal val="#ppt_x-#ppt_w/2"/>
                                              </p:val>
                                            </p:tav>
                                            <p:tav tm="100000">
                                              <p:val>
                                                <p:strVal val="#ppt_x"/>
                                              </p:val>
                                            </p:tav>
                                          </p:tavLst>
                                        </p:anim>
                                        <p:anim calcmode="lin" valueType="num">
                                          <p:cBhvr>
                                            <p:cTn id="65" dur="500" fill="hold"/>
                                            <p:tgtEl>
                                              <p:spTgt spid="132"/>
                                            </p:tgtEl>
                                            <p:attrNameLst>
                                              <p:attrName>ppt_y</p:attrName>
                                            </p:attrNameLst>
                                          </p:cBhvr>
                                          <p:tavLst>
                                            <p:tav tm="0">
                                              <p:val>
                                                <p:strVal val="#ppt_y"/>
                                              </p:val>
                                            </p:tav>
                                            <p:tav tm="100000">
                                              <p:val>
                                                <p:strVal val="#ppt_y"/>
                                              </p:val>
                                            </p:tav>
                                          </p:tavLst>
                                        </p:anim>
                                        <p:anim calcmode="lin" valueType="num">
                                          <p:cBhvr>
                                            <p:cTn id="66" dur="500" fill="hold"/>
                                            <p:tgtEl>
                                              <p:spTgt spid="132"/>
                                            </p:tgtEl>
                                            <p:attrNameLst>
                                              <p:attrName>ppt_w</p:attrName>
                                            </p:attrNameLst>
                                          </p:cBhvr>
                                          <p:tavLst>
                                            <p:tav tm="0">
                                              <p:val>
                                                <p:fltVal val="0"/>
                                              </p:val>
                                            </p:tav>
                                            <p:tav tm="100000">
                                              <p:val>
                                                <p:strVal val="#ppt_w"/>
                                              </p:val>
                                            </p:tav>
                                          </p:tavLst>
                                        </p:anim>
                                        <p:anim calcmode="lin" valueType="num">
                                          <p:cBhvr>
                                            <p:cTn id="67" dur="500" fill="hold"/>
                                            <p:tgtEl>
                                              <p:spTgt spid="132"/>
                                            </p:tgtEl>
                                            <p:attrNameLst>
                                              <p:attrName>ppt_h</p:attrName>
                                            </p:attrNameLst>
                                          </p:cBhvr>
                                          <p:tavLst>
                                            <p:tav tm="0">
                                              <p:val>
                                                <p:strVal val="#ppt_h"/>
                                              </p:val>
                                            </p:tav>
                                            <p:tav tm="100000">
                                              <p:val>
                                                <p:strVal val="#ppt_h"/>
                                              </p:val>
                                            </p:tav>
                                          </p:tavLst>
                                        </p:anim>
                                      </p:childTnLst>
                                    </p:cTn>
                                  </p:par>
                                </p:childTnLst>
                              </p:cTn>
                            </p:par>
                            <p:par>
                              <p:cTn id="68" fill="hold">
                                <p:stCondLst>
                                  <p:cond delay="2000"/>
                                </p:stCondLst>
                                <p:childTnLst>
                                  <p:par>
                                    <p:cTn id="69" presetID="49" presetClass="entr" presetSubtype="0" decel="100000" fill="hold" grpId="0" nodeType="afterEffect">
                                      <p:stCondLst>
                                        <p:cond delay="0"/>
                                      </p:stCondLst>
                                      <p:childTnLst>
                                        <p:set>
                                          <p:cBhvr>
                                            <p:cTn id="70" dur="1" fill="hold">
                                              <p:stCondLst>
                                                <p:cond delay="0"/>
                                              </p:stCondLst>
                                            </p:cTn>
                                            <p:tgtEl>
                                              <p:spTgt spid="135"/>
                                            </p:tgtEl>
                                            <p:attrNameLst>
                                              <p:attrName>style.visibility</p:attrName>
                                            </p:attrNameLst>
                                          </p:cBhvr>
                                          <p:to>
                                            <p:strVal val="visible"/>
                                          </p:to>
                                        </p:set>
                                        <p:anim calcmode="lin" valueType="num">
                                          <p:cBhvr>
                                            <p:cTn id="71" dur="500" fill="hold"/>
                                            <p:tgtEl>
                                              <p:spTgt spid="135"/>
                                            </p:tgtEl>
                                            <p:attrNameLst>
                                              <p:attrName>ppt_w</p:attrName>
                                            </p:attrNameLst>
                                          </p:cBhvr>
                                          <p:tavLst>
                                            <p:tav tm="0">
                                              <p:val>
                                                <p:fltVal val="0"/>
                                              </p:val>
                                            </p:tav>
                                            <p:tav tm="100000">
                                              <p:val>
                                                <p:strVal val="#ppt_w"/>
                                              </p:val>
                                            </p:tav>
                                          </p:tavLst>
                                        </p:anim>
                                        <p:anim calcmode="lin" valueType="num">
                                          <p:cBhvr>
                                            <p:cTn id="72" dur="500" fill="hold"/>
                                            <p:tgtEl>
                                              <p:spTgt spid="135"/>
                                            </p:tgtEl>
                                            <p:attrNameLst>
                                              <p:attrName>ppt_h</p:attrName>
                                            </p:attrNameLst>
                                          </p:cBhvr>
                                          <p:tavLst>
                                            <p:tav tm="0">
                                              <p:val>
                                                <p:fltVal val="0"/>
                                              </p:val>
                                            </p:tav>
                                            <p:tav tm="100000">
                                              <p:val>
                                                <p:strVal val="#ppt_h"/>
                                              </p:val>
                                            </p:tav>
                                          </p:tavLst>
                                        </p:anim>
                                        <p:anim calcmode="lin" valueType="num">
                                          <p:cBhvr>
                                            <p:cTn id="73" dur="500" fill="hold"/>
                                            <p:tgtEl>
                                              <p:spTgt spid="135"/>
                                            </p:tgtEl>
                                            <p:attrNameLst>
                                              <p:attrName>style.rotation</p:attrName>
                                            </p:attrNameLst>
                                          </p:cBhvr>
                                          <p:tavLst>
                                            <p:tav tm="0">
                                              <p:val>
                                                <p:fltVal val="360"/>
                                              </p:val>
                                            </p:tav>
                                            <p:tav tm="100000">
                                              <p:val>
                                                <p:fltVal val="0"/>
                                              </p:val>
                                            </p:tav>
                                          </p:tavLst>
                                        </p:anim>
                                        <p:animEffect transition="in" filter="fade">
                                          <p:cBhvr>
                                            <p:cTn id="74" dur="500"/>
                                            <p:tgtEl>
                                              <p:spTgt spid="135"/>
                                            </p:tgtEl>
                                          </p:cBhvr>
                                        </p:animEffect>
                                      </p:childTnLst>
                                    </p:cTn>
                                  </p:par>
                                  <p:par>
                                    <p:cTn id="75" presetID="17" presetClass="entr" presetSubtype="8" fill="hold" grpId="0" nodeType="withEffect">
                                      <p:stCondLst>
                                        <p:cond delay="0"/>
                                      </p:stCondLst>
                                      <p:childTnLst>
                                        <p:set>
                                          <p:cBhvr>
                                            <p:cTn id="76" dur="1" fill="hold">
                                              <p:stCondLst>
                                                <p:cond delay="0"/>
                                              </p:stCondLst>
                                            </p:cTn>
                                            <p:tgtEl>
                                              <p:spTgt spid="134"/>
                                            </p:tgtEl>
                                            <p:attrNameLst>
                                              <p:attrName>style.visibility</p:attrName>
                                            </p:attrNameLst>
                                          </p:cBhvr>
                                          <p:to>
                                            <p:strVal val="visible"/>
                                          </p:to>
                                        </p:set>
                                        <p:anim calcmode="lin" valueType="num">
                                          <p:cBhvr>
                                            <p:cTn id="77" dur="500" fill="hold"/>
                                            <p:tgtEl>
                                              <p:spTgt spid="134"/>
                                            </p:tgtEl>
                                            <p:attrNameLst>
                                              <p:attrName>ppt_x</p:attrName>
                                            </p:attrNameLst>
                                          </p:cBhvr>
                                          <p:tavLst>
                                            <p:tav tm="0">
                                              <p:val>
                                                <p:strVal val="#ppt_x-#ppt_w/2"/>
                                              </p:val>
                                            </p:tav>
                                            <p:tav tm="100000">
                                              <p:val>
                                                <p:strVal val="#ppt_x"/>
                                              </p:val>
                                            </p:tav>
                                          </p:tavLst>
                                        </p:anim>
                                        <p:anim calcmode="lin" valueType="num">
                                          <p:cBhvr>
                                            <p:cTn id="78" dur="500" fill="hold"/>
                                            <p:tgtEl>
                                              <p:spTgt spid="134"/>
                                            </p:tgtEl>
                                            <p:attrNameLst>
                                              <p:attrName>ppt_y</p:attrName>
                                            </p:attrNameLst>
                                          </p:cBhvr>
                                          <p:tavLst>
                                            <p:tav tm="0">
                                              <p:val>
                                                <p:strVal val="#ppt_y"/>
                                              </p:val>
                                            </p:tav>
                                            <p:tav tm="100000">
                                              <p:val>
                                                <p:strVal val="#ppt_y"/>
                                              </p:val>
                                            </p:tav>
                                          </p:tavLst>
                                        </p:anim>
                                        <p:anim calcmode="lin" valueType="num">
                                          <p:cBhvr>
                                            <p:cTn id="79" dur="500" fill="hold"/>
                                            <p:tgtEl>
                                              <p:spTgt spid="134"/>
                                            </p:tgtEl>
                                            <p:attrNameLst>
                                              <p:attrName>ppt_w</p:attrName>
                                            </p:attrNameLst>
                                          </p:cBhvr>
                                          <p:tavLst>
                                            <p:tav tm="0">
                                              <p:val>
                                                <p:fltVal val="0"/>
                                              </p:val>
                                            </p:tav>
                                            <p:tav tm="100000">
                                              <p:val>
                                                <p:strVal val="#ppt_w"/>
                                              </p:val>
                                            </p:tav>
                                          </p:tavLst>
                                        </p:anim>
                                        <p:anim calcmode="lin" valueType="num">
                                          <p:cBhvr>
                                            <p:cTn id="80" dur="500" fill="hold"/>
                                            <p:tgtEl>
                                              <p:spTgt spid="134"/>
                                            </p:tgtEl>
                                            <p:attrNameLst>
                                              <p:attrName>ppt_h</p:attrName>
                                            </p:attrNameLst>
                                          </p:cBhvr>
                                          <p:tavLst>
                                            <p:tav tm="0">
                                              <p:val>
                                                <p:strVal val="#ppt_h"/>
                                              </p:val>
                                            </p:tav>
                                            <p:tav tm="100000">
                                              <p:val>
                                                <p:strVal val="#ppt_h"/>
                                              </p:val>
                                            </p:tav>
                                          </p:tavLst>
                                        </p:anim>
                                      </p:childTnLst>
                                    </p:cTn>
                                  </p:par>
                                </p:childTnLst>
                              </p:cTn>
                            </p:par>
                            <p:par>
                              <p:cTn id="81" fill="hold">
                                <p:stCondLst>
                                  <p:cond delay="2500"/>
                                </p:stCondLst>
                                <p:childTnLst>
                                  <p:par>
                                    <p:cTn id="82" presetID="49" presetClass="entr" presetSubtype="0" decel="100000" fill="hold" grpId="0" nodeType="afterEffect">
                                      <p:stCondLst>
                                        <p:cond delay="0"/>
                                      </p:stCondLst>
                                      <p:childTnLst>
                                        <p:set>
                                          <p:cBhvr>
                                            <p:cTn id="83" dur="1" fill="hold">
                                              <p:stCondLst>
                                                <p:cond delay="0"/>
                                              </p:stCondLst>
                                            </p:cTn>
                                            <p:tgtEl>
                                              <p:spTgt spid="137"/>
                                            </p:tgtEl>
                                            <p:attrNameLst>
                                              <p:attrName>style.visibility</p:attrName>
                                            </p:attrNameLst>
                                          </p:cBhvr>
                                          <p:to>
                                            <p:strVal val="visible"/>
                                          </p:to>
                                        </p:set>
                                        <p:anim calcmode="lin" valueType="num">
                                          <p:cBhvr>
                                            <p:cTn id="84" dur="500" fill="hold"/>
                                            <p:tgtEl>
                                              <p:spTgt spid="137"/>
                                            </p:tgtEl>
                                            <p:attrNameLst>
                                              <p:attrName>ppt_w</p:attrName>
                                            </p:attrNameLst>
                                          </p:cBhvr>
                                          <p:tavLst>
                                            <p:tav tm="0">
                                              <p:val>
                                                <p:fltVal val="0"/>
                                              </p:val>
                                            </p:tav>
                                            <p:tav tm="100000">
                                              <p:val>
                                                <p:strVal val="#ppt_w"/>
                                              </p:val>
                                            </p:tav>
                                          </p:tavLst>
                                        </p:anim>
                                        <p:anim calcmode="lin" valueType="num">
                                          <p:cBhvr>
                                            <p:cTn id="85" dur="500" fill="hold"/>
                                            <p:tgtEl>
                                              <p:spTgt spid="137"/>
                                            </p:tgtEl>
                                            <p:attrNameLst>
                                              <p:attrName>ppt_h</p:attrName>
                                            </p:attrNameLst>
                                          </p:cBhvr>
                                          <p:tavLst>
                                            <p:tav tm="0">
                                              <p:val>
                                                <p:fltVal val="0"/>
                                              </p:val>
                                            </p:tav>
                                            <p:tav tm="100000">
                                              <p:val>
                                                <p:strVal val="#ppt_h"/>
                                              </p:val>
                                            </p:tav>
                                          </p:tavLst>
                                        </p:anim>
                                        <p:anim calcmode="lin" valueType="num">
                                          <p:cBhvr>
                                            <p:cTn id="86" dur="500" fill="hold"/>
                                            <p:tgtEl>
                                              <p:spTgt spid="137"/>
                                            </p:tgtEl>
                                            <p:attrNameLst>
                                              <p:attrName>style.rotation</p:attrName>
                                            </p:attrNameLst>
                                          </p:cBhvr>
                                          <p:tavLst>
                                            <p:tav tm="0">
                                              <p:val>
                                                <p:fltVal val="360"/>
                                              </p:val>
                                            </p:tav>
                                            <p:tav tm="100000">
                                              <p:val>
                                                <p:fltVal val="0"/>
                                              </p:val>
                                            </p:tav>
                                          </p:tavLst>
                                        </p:anim>
                                        <p:animEffect transition="in" filter="fade">
                                          <p:cBhvr>
                                            <p:cTn id="87" dur="500"/>
                                            <p:tgtEl>
                                              <p:spTgt spid="137"/>
                                            </p:tgtEl>
                                          </p:cBhvr>
                                        </p:animEffect>
                                      </p:childTnLst>
                                    </p:cTn>
                                  </p:par>
                                  <p:par>
                                    <p:cTn id="88" presetID="17" presetClass="entr" presetSubtype="8" fill="hold" grpId="0" nodeType="withEffect">
                                      <p:stCondLst>
                                        <p:cond delay="0"/>
                                      </p:stCondLst>
                                      <p:childTnLst>
                                        <p:set>
                                          <p:cBhvr>
                                            <p:cTn id="89" dur="1" fill="hold">
                                              <p:stCondLst>
                                                <p:cond delay="0"/>
                                              </p:stCondLst>
                                            </p:cTn>
                                            <p:tgtEl>
                                              <p:spTgt spid="136"/>
                                            </p:tgtEl>
                                            <p:attrNameLst>
                                              <p:attrName>style.visibility</p:attrName>
                                            </p:attrNameLst>
                                          </p:cBhvr>
                                          <p:to>
                                            <p:strVal val="visible"/>
                                          </p:to>
                                        </p:set>
                                        <p:anim calcmode="lin" valueType="num">
                                          <p:cBhvr>
                                            <p:cTn id="90" dur="500" fill="hold"/>
                                            <p:tgtEl>
                                              <p:spTgt spid="136"/>
                                            </p:tgtEl>
                                            <p:attrNameLst>
                                              <p:attrName>ppt_x</p:attrName>
                                            </p:attrNameLst>
                                          </p:cBhvr>
                                          <p:tavLst>
                                            <p:tav tm="0">
                                              <p:val>
                                                <p:strVal val="#ppt_x-#ppt_w/2"/>
                                              </p:val>
                                            </p:tav>
                                            <p:tav tm="100000">
                                              <p:val>
                                                <p:strVal val="#ppt_x"/>
                                              </p:val>
                                            </p:tav>
                                          </p:tavLst>
                                        </p:anim>
                                        <p:anim calcmode="lin" valueType="num">
                                          <p:cBhvr>
                                            <p:cTn id="91" dur="500" fill="hold"/>
                                            <p:tgtEl>
                                              <p:spTgt spid="136"/>
                                            </p:tgtEl>
                                            <p:attrNameLst>
                                              <p:attrName>ppt_y</p:attrName>
                                            </p:attrNameLst>
                                          </p:cBhvr>
                                          <p:tavLst>
                                            <p:tav tm="0">
                                              <p:val>
                                                <p:strVal val="#ppt_y"/>
                                              </p:val>
                                            </p:tav>
                                            <p:tav tm="100000">
                                              <p:val>
                                                <p:strVal val="#ppt_y"/>
                                              </p:val>
                                            </p:tav>
                                          </p:tavLst>
                                        </p:anim>
                                        <p:anim calcmode="lin" valueType="num">
                                          <p:cBhvr>
                                            <p:cTn id="92" dur="500" fill="hold"/>
                                            <p:tgtEl>
                                              <p:spTgt spid="136"/>
                                            </p:tgtEl>
                                            <p:attrNameLst>
                                              <p:attrName>ppt_w</p:attrName>
                                            </p:attrNameLst>
                                          </p:cBhvr>
                                          <p:tavLst>
                                            <p:tav tm="0">
                                              <p:val>
                                                <p:fltVal val="0"/>
                                              </p:val>
                                            </p:tav>
                                            <p:tav tm="100000">
                                              <p:val>
                                                <p:strVal val="#ppt_w"/>
                                              </p:val>
                                            </p:tav>
                                          </p:tavLst>
                                        </p:anim>
                                        <p:anim calcmode="lin" valueType="num">
                                          <p:cBhvr>
                                            <p:cTn id="93" dur="500" fill="hold"/>
                                            <p:tgtEl>
                                              <p:spTgt spid="136"/>
                                            </p:tgtEl>
                                            <p:attrNameLst>
                                              <p:attrName>ppt_h</p:attrName>
                                            </p:attrNameLst>
                                          </p:cBhvr>
                                          <p:tavLst>
                                            <p:tav tm="0">
                                              <p:val>
                                                <p:strVal val="#ppt_h"/>
                                              </p:val>
                                            </p:tav>
                                            <p:tav tm="100000">
                                              <p:val>
                                                <p:strVal val="#ppt_h"/>
                                              </p:val>
                                            </p:tav>
                                          </p:tavLst>
                                        </p:anim>
                                      </p:childTnLst>
                                    </p:cTn>
                                  </p:par>
                                </p:childTnLst>
                              </p:cTn>
                            </p:par>
                            <p:par>
                              <p:cTn id="94" fill="hold">
                                <p:stCondLst>
                                  <p:cond delay="3000"/>
                                </p:stCondLst>
                                <p:childTnLst>
                                  <p:par>
                                    <p:cTn id="95" presetID="47" presetClass="entr" presetSubtype="0" fill="hold" nodeType="after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1000"/>
                                            <p:tgtEl>
                                              <p:spTgt spid="16"/>
                                            </p:tgtEl>
                                          </p:cBhvr>
                                        </p:animEffect>
                                        <p:anim calcmode="lin" valueType="num">
                                          <p:cBhvr>
                                            <p:cTn id="98" dur="1000" fill="hold"/>
                                            <p:tgtEl>
                                              <p:spTgt spid="16"/>
                                            </p:tgtEl>
                                            <p:attrNameLst>
                                              <p:attrName>ppt_x</p:attrName>
                                            </p:attrNameLst>
                                          </p:cBhvr>
                                          <p:tavLst>
                                            <p:tav tm="0">
                                              <p:val>
                                                <p:strVal val="#ppt_x"/>
                                              </p:val>
                                            </p:tav>
                                            <p:tav tm="100000">
                                              <p:val>
                                                <p:strVal val="#ppt_x"/>
                                              </p:val>
                                            </p:tav>
                                          </p:tavLst>
                                        </p:anim>
                                        <p:anim calcmode="lin" valueType="num">
                                          <p:cBhvr>
                                            <p:cTn id="99" dur="1000" fill="hold"/>
                                            <p:tgtEl>
                                              <p:spTgt spid="16"/>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17"/>
                                            </p:tgtEl>
                                            <p:attrNameLst>
                                              <p:attrName>style.visibility</p:attrName>
                                            </p:attrNameLst>
                                          </p:cBhvr>
                                          <p:to>
                                            <p:strVal val="visible"/>
                                          </p:to>
                                        </p:set>
                                        <p:animEffect transition="in" filter="fade">
                                          <p:cBhvr>
                                            <p:cTn id="102" dur="1000"/>
                                            <p:tgtEl>
                                              <p:spTgt spid="17"/>
                                            </p:tgtEl>
                                          </p:cBhvr>
                                        </p:animEffect>
                                        <p:anim calcmode="lin" valueType="num">
                                          <p:cBhvr>
                                            <p:cTn id="103" dur="1000" fill="hold"/>
                                            <p:tgtEl>
                                              <p:spTgt spid="17"/>
                                            </p:tgtEl>
                                            <p:attrNameLst>
                                              <p:attrName>ppt_x</p:attrName>
                                            </p:attrNameLst>
                                          </p:cBhvr>
                                          <p:tavLst>
                                            <p:tav tm="0">
                                              <p:val>
                                                <p:strVal val="#ppt_x"/>
                                              </p:val>
                                            </p:tav>
                                            <p:tav tm="100000">
                                              <p:val>
                                                <p:strVal val="#ppt_x"/>
                                              </p:val>
                                            </p:tav>
                                          </p:tavLst>
                                        </p:anim>
                                        <p:anim calcmode="lin" valueType="num">
                                          <p:cBhvr>
                                            <p:cTn id="10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6" presetClass="entr" presetSubtype="16" fill="hold" nodeType="clickEffect">
                                      <p:stCondLst>
                                        <p:cond delay="0"/>
                                      </p:stCondLst>
                                      <p:childTnLst>
                                        <p:set>
                                          <p:cBhvr>
                                            <p:cTn id="108" dur="1" fill="hold">
                                              <p:stCondLst>
                                                <p:cond delay="0"/>
                                              </p:stCondLst>
                                            </p:cTn>
                                            <p:tgtEl>
                                              <p:spTgt spid="9218"/>
                                            </p:tgtEl>
                                            <p:attrNameLst>
                                              <p:attrName>style.visibility</p:attrName>
                                            </p:attrNameLst>
                                          </p:cBhvr>
                                          <p:to>
                                            <p:strVal val="visible"/>
                                          </p:to>
                                        </p:set>
                                        <p:animEffect transition="in" filter="circle(in)">
                                          <p:cBhvr>
                                            <p:cTn id="109" dur="20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8" grpId="0" bldLvl="0" animBg="1"/>
          <p:bldP spid="74" grpId="0"/>
          <p:bldP spid="6" grpId="0" bldLvl="0" animBg="1"/>
          <p:bldP spid="123" grpId="0" bldLvl="0" animBg="1"/>
          <p:bldP spid="124" grpId="0" bldLvl="0" animBg="1"/>
          <p:bldP spid="125" grpId="0" bldLvl="0" animBg="1"/>
          <p:bldP spid="130" grpId="0" bldLvl="0" animBg="1"/>
          <p:bldP spid="131" grpId="0" bldLvl="0" animBg="1"/>
          <p:bldP spid="132" grpId="0" bldLvl="0" animBg="1"/>
          <p:bldP spid="133" grpId="0" bldLvl="0" animBg="1"/>
          <p:bldP spid="134" grpId="0" bldLvl="0" animBg="1"/>
          <p:bldP spid="135" grpId="0" bldLvl="0" animBg="1"/>
          <p:bldP spid="136" grpId="0" bldLvl="0" animBg="1"/>
          <p:bldP spid="137"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 presetClass="entr" presetSubtype="1" fill="hold" grpId="0" nodeType="withEffect">
                                      <p:stCondLst>
                                        <p:cond delay="250"/>
                                      </p:stCondLst>
                                      <p:iterate type="lt">
                                        <p:tmPct val="10000"/>
                                      </p:iterate>
                                      <p:childTnLst>
                                        <p:set>
                                          <p:cBhvr>
                                            <p:cTn id="9" dur="1" fill="hold">
                                              <p:stCondLst>
                                                <p:cond delay="0"/>
                                              </p:stCondLst>
                                            </p:cTn>
                                            <p:tgtEl>
                                              <p:spTgt spid="74"/>
                                            </p:tgtEl>
                                            <p:attrNameLst>
                                              <p:attrName>style.visibility</p:attrName>
                                            </p:attrNameLst>
                                          </p:cBhvr>
                                          <p:to>
                                            <p:strVal val="visible"/>
                                          </p:to>
                                        </p:set>
                                        <p:anim calcmode="lin" valueType="num">
                                          <p:cBhvr additive="base">
                                            <p:cTn id="10" dur="1000" fill="hold"/>
                                            <p:tgtEl>
                                              <p:spTgt spid="74"/>
                                            </p:tgtEl>
                                            <p:attrNameLst>
                                              <p:attrName>ppt_x</p:attrName>
                                            </p:attrNameLst>
                                          </p:cBhvr>
                                          <p:tavLst>
                                            <p:tav tm="0">
                                              <p:val>
                                                <p:strVal val="#ppt_x"/>
                                              </p:val>
                                            </p:tav>
                                            <p:tav tm="100000">
                                              <p:val>
                                                <p:strVal val="#ppt_x"/>
                                              </p:val>
                                            </p:tav>
                                          </p:tavLst>
                                        </p:anim>
                                        <p:anim calcmode="lin" valueType="num">
                                          <p:cBhvr additive="base">
                                            <p:cTn id="11" dur="1000" fill="hold"/>
                                            <p:tgtEl>
                                              <p:spTgt spid="74"/>
                                            </p:tgtEl>
                                            <p:attrNameLst>
                                              <p:attrName>ppt_y</p:attrName>
                                            </p:attrNameLst>
                                          </p:cBhvr>
                                          <p:tavLst>
                                            <p:tav tm="0">
                                              <p:val>
                                                <p:strVal val="0-#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0"/>
                                </p:stCondLst>
                                <p:childTnLst>
                                  <p:par>
                                    <p:cTn id="17" presetID="49" presetClass="entr" presetSubtype="0" decel="100000" fill="hold" grpId="0" nodeType="afterEffect">
                                      <p:stCondLst>
                                        <p:cond delay="0"/>
                                      </p:stCondLst>
                                      <p:childTnLst>
                                        <p:set>
                                          <p:cBhvr>
                                            <p:cTn id="18" dur="1" fill="hold">
                                              <p:stCondLst>
                                                <p:cond delay="0"/>
                                              </p:stCondLst>
                                            </p:cTn>
                                            <p:tgtEl>
                                              <p:spTgt spid="123"/>
                                            </p:tgtEl>
                                            <p:attrNameLst>
                                              <p:attrName>style.visibility</p:attrName>
                                            </p:attrNameLst>
                                          </p:cBhvr>
                                          <p:to>
                                            <p:strVal val="visible"/>
                                          </p:to>
                                        </p:set>
                                        <p:anim calcmode="lin" valueType="num">
                                          <p:cBhvr>
                                            <p:cTn id="19" dur="500" fill="hold"/>
                                            <p:tgtEl>
                                              <p:spTgt spid="123"/>
                                            </p:tgtEl>
                                            <p:attrNameLst>
                                              <p:attrName>ppt_w</p:attrName>
                                            </p:attrNameLst>
                                          </p:cBhvr>
                                          <p:tavLst>
                                            <p:tav tm="0">
                                              <p:val>
                                                <p:fltVal val="0"/>
                                              </p:val>
                                            </p:tav>
                                            <p:tav tm="100000">
                                              <p:val>
                                                <p:strVal val="#ppt_w"/>
                                              </p:val>
                                            </p:tav>
                                          </p:tavLst>
                                        </p:anim>
                                        <p:anim calcmode="lin" valueType="num">
                                          <p:cBhvr>
                                            <p:cTn id="20" dur="500" fill="hold"/>
                                            <p:tgtEl>
                                              <p:spTgt spid="123"/>
                                            </p:tgtEl>
                                            <p:attrNameLst>
                                              <p:attrName>ppt_h</p:attrName>
                                            </p:attrNameLst>
                                          </p:cBhvr>
                                          <p:tavLst>
                                            <p:tav tm="0">
                                              <p:val>
                                                <p:fltVal val="0"/>
                                              </p:val>
                                            </p:tav>
                                            <p:tav tm="100000">
                                              <p:val>
                                                <p:strVal val="#ppt_h"/>
                                              </p:val>
                                            </p:tav>
                                          </p:tavLst>
                                        </p:anim>
                                        <p:anim calcmode="lin" valueType="num">
                                          <p:cBhvr>
                                            <p:cTn id="21" dur="500" fill="hold"/>
                                            <p:tgtEl>
                                              <p:spTgt spid="123"/>
                                            </p:tgtEl>
                                            <p:attrNameLst>
                                              <p:attrName>style.rotation</p:attrName>
                                            </p:attrNameLst>
                                          </p:cBhvr>
                                          <p:tavLst>
                                            <p:tav tm="0">
                                              <p:val>
                                                <p:fltVal val="360"/>
                                              </p:val>
                                            </p:tav>
                                            <p:tav tm="100000">
                                              <p:val>
                                                <p:fltVal val="0"/>
                                              </p:val>
                                            </p:tav>
                                          </p:tavLst>
                                        </p:anim>
                                        <p:animEffect transition="in" filter="fade">
                                          <p:cBhvr>
                                            <p:cTn id="22" dur="500"/>
                                            <p:tgtEl>
                                              <p:spTgt spid="123"/>
                                            </p:tgtEl>
                                          </p:cBhvr>
                                        </p:animEffect>
                                      </p:childTnLst>
                                    </p:cTn>
                                  </p:par>
                                  <p:par>
                                    <p:cTn id="23" presetID="17" presetClass="entr" presetSubtype="8"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ppt_x</p:attrName>
                                            </p:attrNameLst>
                                          </p:cBhvr>
                                          <p:tavLst>
                                            <p:tav tm="0">
                                              <p:val>
                                                <p:strVal val="#ppt_x-#ppt_w/2"/>
                                              </p:val>
                                            </p:tav>
                                            <p:tav tm="100000">
                                              <p:val>
                                                <p:strVal val="#ppt_x"/>
                                              </p:val>
                                            </p:tav>
                                          </p:tavLst>
                                        </p:anim>
                                        <p:anim calcmode="lin" valueType="num">
                                          <p:cBhvr>
                                            <p:cTn id="26" dur="500" fill="hold"/>
                                            <p:tgtEl>
                                              <p:spTgt spid="6"/>
                                            </p:tgtEl>
                                            <p:attrNameLst>
                                              <p:attrName>ppt_y</p:attrName>
                                            </p:attrNameLst>
                                          </p:cBhvr>
                                          <p:tavLst>
                                            <p:tav tm="0">
                                              <p:val>
                                                <p:strVal val="#ppt_y"/>
                                              </p:val>
                                            </p:tav>
                                            <p:tav tm="100000">
                                              <p:val>
                                                <p:strVal val="#ppt_y"/>
                                              </p:val>
                                            </p:tav>
                                          </p:tavLst>
                                        </p:anim>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strVal val="#ppt_h"/>
                                              </p:val>
                                            </p:tav>
                                            <p:tav tm="100000">
                                              <p:val>
                                                <p:strVal val="#ppt_h"/>
                                              </p:val>
                                            </p:tav>
                                          </p:tavLst>
                                        </p:anim>
                                      </p:childTnLst>
                                    </p:cTn>
                                  </p:par>
                                </p:childTnLst>
                              </p:cTn>
                            </p:par>
                            <p:par>
                              <p:cTn id="29" fill="hold">
                                <p:stCondLst>
                                  <p:cond delay="500"/>
                                </p:stCondLst>
                                <p:childTnLst>
                                  <p:par>
                                    <p:cTn id="30" presetID="49" presetClass="entr" presetSubtype="0" decel="100000" fill="hold" grpId="0" nodeType="afterEffect">
                                      <p:stCondLst>
                                        <p:cond delay="0"/>
                                      </p:stCondLst>
                                      <p:childTnLst>
                                        <p:set>
                                          <p:cBhvr>
                                            <p:cTn id="31" dur="1" fill="hold">
                                              <p:stCondLst>
                                                <p:cond delay="0"/>
                                              </p:stCondLst>
                                            </p:cTn>
                                            <p:tgtEl>
                                              <p:spTgt spid="125"/>
                                            </p:tgtEl>
                                            <p:attrNameLst>
                                              <p:attrName>style.visibility</p:attrName>
                                            </p:attrNameLst>
                                          </p:cBhvr>
                                          <p:to>
                                            <p:strVal val="visible"/>
                                          </p:to>
                                        </p:set>
                                        <p:anim calcmode="lin" valueType="num">
                                          <p:cBhvr>
                                            <p:cTn id="32" dur="500" fill="hold"/>
                                            <p:tgtEl>
                                              <p:spTgt spid="125"/>
                                            </p:tgtEl>
                                            <p:attrNameLst>
                                              <p:attrName>ppt_w</p:attrName>
                                            </p:attrNameLst>
                                          </p:cBhvr>
                                          <p:tavLst>
                                            <p:tav tm="0">
                                              <p:val>
                                                <p:fltVal val="0"/>
                                              </p:val>
                                            </p:tav>
                                            <p:tav tm="100000">
                                              <p:val>
                                                <p:strVal val="#ppt_w"/>
                                              </p:val>
                                            </p:tav>
                                          </p:tavLst>
                                        </p:anim>
                                        <p:anim calcmode="lin" valueType="num">
                                          <p:cBhvr>
                                            <p:cTn id="33" dur="500" fill="hold"/>
                                            <p:tgtEl>
                                              <p:spTgt spid="125"/>
                                            </p:tgtEl>
                                            <p:attrNameLst>
                                              <p:attrName>ppt_h</p:attrName>
                                            </p:attrNameLst>
                                          </p:cBhvr>
                                          <p:tavLst>
                                            <p:tav tm="0">
                                              <p:val>
                                                <p:fltVal val="0"/>
                                              </p:val>
                                            </p:tav>
                                            <p:tav tm="100000">
                                              <p:val>
                                                <p:strVal val="#ppt_h"/>
                                              </p:val>
                                            </p:tav>
                                          </p:tavLst>
                                        </p:anim>
                                        <p:anim calcmode="lin" valueType="num">
                                          <p:cBhvr>
                                            <p:cTn id="34" dur="500" fill="hold"/>
                                            <p:tgtEl>
                                              <p:spTgt spid="125"/>
                                            </p:tgtEl>
                                            <p:attrNameLst>
                                              <p:attrName>style.rotation</p:attrName>
                                            </p:attrNameLst>
                                          </p:cBhvr>
                                          <p:tavLst>
                                            <p:tav tm="0">
                                              <p:val>
                                                <p:fltVal val="360"/>
                                              </p:val>
                                            </p:tav>
                                            <p:tav tm="100000">
                                              <p:val>
                                                <p:fltVal val="0"/>
                                              </p:val>
                                            </p:tav>
                                          </p:tavLst>
                                        </p:anim>
                                        <p:animEffect transition="in" filter="fade">
                                          <p:cBhvr>
                                            <p:cTn id="35" dur="500"/>
                                            <p:tgtEl>
                                              <p:spTgt spid="125"/>
                                            </p:tgtEl>
                                          </p:cBhvr>
                                        </p:animEffect>
                                      </p:childTnLst>
                                    </p:cTn>
                                  </p:par>
                                  <p:par>
                                    <p:cTn id="36" presetID="17" presetClass="entr" presetSubtype="8" fill="hold" grpId="0" nodeType="withEffect">
                                      <p:stCondLst>
                                        <p:cond delay="0"/>
                                      </p:stCondLst>
                                      <p:childTnLst>
                                        <p:set>
                                          <p:cBhvr>
                                            <p:cTn id="37" dur="1" fill="hold">
                                              <p:stCondLst>
                                                <p:cond delay="0"/>
                                              </p:stCondLst>
                                            </p:cTn>
                                            <p:tgtEl>
                                              <p:spTgt spid="124"/>
                                            </p:tgtEl>
                                            <p:attrNameLst>
                                              <p:attrName>style.visibility</p:attrName>
                                            </p:attrNameLst>
                                          </p:cBhvr>
                                          <p:to>
                                            <p:strVal val="visible"/>
                                          </p:to>
                                        </p:set>
                                        <p:anim calcmode="lin" valueType="num">
                                          <p:cBhvr>
                                            <p:cTn id="38" dur="500" fill="hold"/>
                                            <p:tgtEl>
                                              <p:spTgt spid="124"/>
                                            </p:tgtEl>
                                            <p:attrNameLst>
                                              <p:attrName>ppt_x</p:attrName>
                                            </p:attrNameLst>
                                          </p:cBhvr>
                                          <p:tavLst>
                                            <p:tav tm="0">
                                              <p:val>
                                                <p:strVal val="#ppt_x-#ppt_w/2"/>
                                              </p:val>
                                            </p:tav>
                                            <p:tav tm="100000">
                                              <p:val>
                                                <p:strVal val="#ppt_x"/>
                                              </p:val>
                                            </p:tav>
                                          </p:tavLst>
                                        </p:anim>
                                        <p:anim calcmode="lin" valueType="num">
                                          <p:cBhvr>
                                            <p:cTn id="39" dur="500" fill="hold"/>
                                            <p:tgtEl>
                                              <p:spTgt spid="124"/>
                                            </p:tgtEl>
                                            <p:attrNameLst>
                                              <p:attrName>ppt_y</p:attrName>
                                            </p:attrNameLst>
                                          </p:cBhvr>
                                          <p:tavLst>
                                            <p:tav tm="0">
                                              <p:val>
                                                <p:strVal val="#ppt_y"/>
                                              </p:val>
                                            </p:tav>
                                            <p:tav tm="100000">
                                              <p:val>
                                                <p:strVal val="#ppt_y"/>
                                              </p:val>
                                            </p:tav>
                                          </p:tavLst>
                                        </p:anim>
                                        <p:anim calcmode="lin" valueType="num">
                                          <p:cBhvr>
                                            <p:cTn id="40" dur="500" fill="hold"/>
                                            <p:tgtEl>
                                              <p:spTgt spid="124"/>
                                            </p:tgtEl>
                                            <p:attrNameLst>
                                              <p:attrName>ppt_w</p:attrName>
                                            </p:attrNameLst>
                                          </p:cBhvr>
                                          <p:tavLst>
                                            <p:tav tm="0">
                                              <p:val>
                                                <p:fltVal val="0"/>
                                              </p:val>
                                            </p:tav>
                                            <p:tav tm="100000">
                                              <p:val>
                                                <p:strVal val="#ppt_w"/>
                                              </p:val>
                                            </p:tav>
                                          </p:tavLst>
                                        </p:anim>
                                        <p:anim calcmode="lin" valueType="num">
                                          <p:cBhvr>
                                            <p:cTn id="41" dur="500" fill="hold"/>
                                            <p:tgtEl>
                                              <p:spTgt spid="124"/>
                                            </p:tgtEl>
                                            <p:attrNameLst>
                                              <p:attrName>ppt_h</p:attrName>
                                            </p:attrNameLst>
                                          </p:cBhvr>
                                          <p:tavLst>
                                            <p:tav tm="0">
                                              <p:val>
                                                <p:strVal val="#ppt_h"/>
                                              </p:val>
                                            </p:tav>
                                            <p:tav tm="100000">
                                              <p:val>
                                                <p:strVal val="#ppt_h"/>
                                              </p:val>
                                            </p:tav>
                                          </p:tavLst>
                                        </p:anim>
                                      </p:childTnLst>
                                    </p:cTn>
                                  </p:par>
                                </p:childTnLst>
                              </p:cTn>
                            </p:par>
                            <p:par>
                              <p:cTn id="42" fill="hold">
                                <p:stCondLst>
                                  <p:cond delay="1000"/>
                                </p:stCondLst>
                                <p:childTnLst>
                                  <p:par>
                                    <p:cTn id="43" presetID="49" presetClass="entr" presetSubtype="0" decel="100000" fill="hold" grpId="0" nodeType="afterEffect">
                                      <p:stCondLst>
                                        <p:cond delay="0"/>
                                      </p:stCondLst>
                                      <p:childTnLst>
                                        <p:set>
                                          <p:cBhvr>
                                            <p:cTn id="44" dur="1" fill="hold">
                                              <p:stCondLst>
                                                <p:cond delay="0"/>
                                              </p:stCondLst>
                                            </p:cTn>
                                            <p:tgtEl>
                                              <p:spTgt spid="131"/>
                                            </p:tgtEl>
                                            <p:attrNameLst>
                                              <p:attrName>style.visibility</p:attrName>
                                            </p:attrNameLst>
                                          </p:cBhvr>
                                          <p:to>
                                            <p:strVal val="visible"/>
                                          </p:to>
                                        </p:set>
                                        <p:anim calcmode="lin" valueType="num">
                                          <p:cBhvr>
                                            <p:cTn id="45" dur="500" fill="hold"/>
                                            <p:tgtEl>
                                              <p:spTgt spid="131"/>
                                            </p:tgtEl>
                                            <p:attrNameLst>
                                              <p:attrName>ppt_w</p:attrName>
                                            </p:attrNameLst>
                                          </p:cBhvr>
                                          <p:tavLst>
                                            <p:tav tm="0">
                                              <p:val>
                                                <p:fltVal val="0"/>
                                              </p:val>
                                            </p:tav>
                                            <p:tav tm="100000">
                                              <p:val>
                                                <p:strVal val="#ppt_w"/>
                                              </p:val>
                                            </p:tav>
                                          </p:tavLst>
                                        </p:anim>
                                        <p:anim calcmode="lin" valueType="num">
                                          <p:cBhvr>
                                            <p:cTn id="46" dur="500" fill="hold"/>
                                            <p:tgtEl>
                                              <p:spTgt spid="131"/>
                                            </p:tgtEl>
                                            <p:attrNameLst>
                                              <p:attrName>ppt_h</p:attrName>
                                            </p:attrNameLst>
                                          </p:cBhvr>
                                          <p:tavLst>
                                            <p:tav tm="0">
                                              <p:val>
                                                <p:fltVal val="0"/>
                                              </p:val>
                                            </p:tav>
                                            <p:tav tm="100000">
                                              <p:val>
                                                <p:strVal val="#ppt_h"/>
                                              </p:val>
                                            </p:tav>
                                          </p:tavLst>
                                        </p:anim>
                                        <p:anim calcmode="lin" valueType="num">
                                          <p:cBhvr>
                                            <p:cTn id="47" dur="500" fill="hold"/>
                                            <p:tgtEl>
                                              <p:spTgt spid="131"/>
                                            </p:tgtEl>
                                            <p:attrNameLst>
                                              <p:attrName>style.rotation</p:attrName>
                                            </p:attrNameLst>
                                          </p:cBhvr>
                                          <p:tavLst>
                                            <p:tav tm="0">
                                              <p:val>
                                                <p:fltVal val="360"/>
                                              </p:val>
                                            </p:tav>
                                            <p:tav tm="100000">
                                              <p:val>
                                                <p:fltVal val="0"/>
                                              </p:val>
                                            </p:tav>
                                          </p:tavLst>
                                        </p:anim>
                                        <p:animEffect transition="in" filter="fade">
                                          <p:cBhvr>
                                            <p:cTn id="48" dur="500"/>
                                            <p:tgtEl>
                                              <p:spTgt spid="131"/>
                                            </p:tgtEl>
                                          </p:cBhvr>
                                        </p:animEffect>
                                      </p:childTnLst>
                                    </p:cTn>
                                  </p:par>
                                  <p:par>
                                    <p:cTn id="49" presetID="17" presetClass="entr" presetSubtype="8" fill="hold" grpId="0" nodeType="withEffect">
                                      <p:stCondLst>
                                        <p:cond delay="0"/>
                                      </p:stCondLst>
                                      <p:childTnLst>
                                        <p:set>
                                          <p:cBhvr>
                                            <p:cTn id="50" dur="1" fill="hold">
                                              <p:stCondLst>
                                                <p:cond delay="0"/>
                                              </p:stCondLst>
                                            </p:cTn>
                                            <p:tgtEl>
                                              <p:spTgt spid="130"/>
                                            </p:tgtEl>
                                            <p:attrNameLst>
                                              <p:attrName>style.visibility</p:attrName>
                                            </p:attrNameLst>
                                          </p:cBhvr>
                                          <p:to>
                                            <p:strVal val="visible"/>
                                          </p:to>
                                        </p:set>
                                        <p:anim calcmode="lin" valueType="num">
                                          <p:cBhvr>
                                            <p:cTn id="51" dur="500" fill="hold"/>
                                            <p:tgtEl>
                                              <p:spTgt spid="130"/>
                                            </p:tgtEl>
                                            <p:attrNameLst>
                                              <p:attrName>ppt_x</p:attrName>
                                            </p:attrNameLst>
                                          </p:cBhvr>
                                          <p:tavLst>
                                            <p:tav tm="0">
                                              <p:val>
                                                <p:strVal val="#ppt_x-#ppt_w/2"/>
                                              </p:val>
                                            </p:tav>
                                            <p:tav tm="100000">
                                              <p:val>
                                                <p:strVal val="#ppt_x"/>
                                              </p:val>
                                            </p:tav>
                                          </p:tavLst>
                                        </p:anim>
                                        <p:anim calcmode="lin" valueType="num">
                                          <p:cBhvr>
                                            <p:cTn id="52" dur="500" fill="hold"/>
                                            <p:tgtEl>
                                              <p:spTgt spid="130"/>
                                            </p:tgtEl>
                                            <p:attrNameLst>
                                              <p:attrName>ppt_y</p:attrName>
                                            </p:attrNameLst>
                                          </p:cBhvr>
                                          <p:tavLst>
                                            <p:tav tm="0">
                                              <p:val>
                                                <p:strVal val="#ppt_y"/>
                                              </p:val>
                                            </p:tav>
                                            <p:tav tm="100000">
                                              <p:val>
                                                <p:strVal val="#ppt_y"/>
                                              </p:val>
                                            </p:tav>
                                          </p:tavLst>
                                        </p:anim>
                                        <p:anim calcmode="lin" valueType="num">
                                          <p:cBhvr>
                                            <p:cTn id="53" dur="500" fill="hold"/>
                                            <p:tgtEl>
                                              <p:spTgt spid="130"/>
                                            </p:tgtEl>
                                            <p:attrNameLst>
                                              <p:attrName>ppt_w</p:attrName>
                                            </p:attrNameLst>
                                          </p:cBhvr>
                                          <p:tavLst>
                                            <p:tav tm="0">
                                              <p:val>
                                                <p:fltVal val="0"/>
                                              </p:val>
                                            </p:tav>
                                            <p:tav tm="100000">
                                              <p:val>
                                                <p:strVal val="#ppt_w"/>
                                              </p:val>
                                            </p:tav>
                                          </p:tavLst>
                                        </p:anim>
                                        <p:anim calcmode="lin" valueType="num">
                                          <p:cBhvr>
                                            <p:cTn id="54" dur="500" fill="hold"/>
                                            <p:tgtEl>
                                              <p:spTgt spid="130"/>
                                            </p:tgtEl>
                                            <p:attrNameLst>
                                              <p:attrName>ppt_h</p:attrName>
                                            </p:attrNameLst>
                                          </p:cBhvr>
                                          <p:tavLst>
                                            <p:tav tm="0">
                                              <p:val>
                                                <p:strVal val="#ppt_h"/>
                                              </p:val>
                                            </p:tav>
                                            <p:tav tm="100000">
                                              <p:val>
                                                <p:strVal val="#ppt_h"/>
                                              </p:val>
                                            </p:tav>
                                          </p:tavLst>
                                        </p:anim>
                                      </p:childTnLst>
                                    </p:cTn>
                                  </p:par>
                                </p:childTnLst>
                              </p:cTn>
                            </p:par>
                            <p:par>
                              <p:cTn id="55" fill="hold">
                                <p:stCondLst>
                                  <p:cond delay="1500"/>
                                </p:stCondLst>
                                <p:childTnLst>
                                  <p:par>
                                    <p:cTn id="56" presetID="49" presetClass="entr" presetSubtype="0" decel="100000" fill="hold" grpId="0" nodeType="afterEffect">
                                      <p:stCondLst>
                                        <p:cond delay="0"/>
                                      </p:stCondLst>
                                      <p:childTnLst>
                                        <p:set>
                                          <p:cBhvr>
                                            <p:cTn id="57" dur="1" fill="hold">
                                              <p:stCondLst>
                                                <p:cond delay="0"/>
                                              </p:stCondLst>
                                            </p:cTn>
                                            <p:tgtEl>
                                              <p:spTgt spid="133"/>
                                            </p:tgtEl>
                                            <p:attrNameLst>
                                              <p:attrName>style.visibility</p:attrName>
                                            </p:attrNameLst>
                                          </p:cBhvr>
                                          <p:to>
                                            <p:strVal val="visible"/>
                                          </p:to>
                                        </p:set>
                                        <p:anim calcmode="lin" valueType="num">
                                          <p:cBhvr>
                                            <p:cTn id="58" dur="500" fill="hold"/>
                                            <p:tgtEl>
                                              <p:spTgt spid="133"/>
                                            </p:tgtEl>
                                            <p:attrNameLst>
                                              <p:attrName>ppt_w</p:attrName>
                                            </p:attrNameLst>
                                          </p:cBhvr>
                                          <p:tavLst>
                                            <p:tav tm="0">
                                              <p:val>
                                                <p:fltVal val="0"/>
                                              </p:val>
                                            </p:tav>
                                            <p:tav tm="100000">
                                              <p:val>
                                                <p:strVal val="#ppt_w"/>
                                              </p:val>
                                            </p:tav>
                                          </p:tavLst>
                                        </p:anim>
                                        <p:anim calcmode="lin" valueType="num">
                                          <p:cBhvr>
                                            <p:cTn id="59" dur="500" fill="hold"/>
                                            <p:tgtEl>
                                              <p:spTgt spid="133"/>
                                            </p:tgtEl>
                                            <p:attrNameLst>
                                              <p:attrName>ppt_h</p:attrName>
                                            </p:attrNameLst>
                                          </p:cBhvr>
                                          <p:tavLst>
                                            <p:tav tm="0">
                                              <p:val>
                                                <p:fltVal val="0"/>
                                              </p:val>
                                            </p:tav>
                                            <p:tav tm="100000">
                                              <p:val>
                                                <p:strVal val="#ppt_h"/>
                                              </p:val>
                                            </p:tav>
                                          </p:tavLst>
                                        </p:anim>
                                        <p:anim calcmode="lin" valueType="num">
                                          <p:cBhvr>
                                            <p:cTn id="60" dur="500" fill="hold"/>
                                            <p:tgtEl>
                                              <p:spTgt spid="133"/>
                                            </p:tgtEl>
                                            <p:attrNameLst>
                                              <p:attrName>style.rotation</p:attrName>
                                            </p:attrNameLst>
                                          </p:cBhvr>
                                          <p:tavLst>
                                            <p:tav tm="0">
                                              <p:val>
                                                <p:fltVal val="360"/>
                                              </p:val>
                                            </p:tav>
                                            <p:tav tm="100000">
                                              <p:val>
                                                <p:fltVal val="0"/>
                                              </p:val>
                                            </p:tav>
                                          </p:tavLst>
                                        </p:anim>
                                        <p:animEffect transition="in" filter="fade">
                                          <p:cBhvr>
                                            <p:cTn id="61" dur="500"/>
                                            <p:tgtEl>
                                              <p:spTgt spid="133"/>
                                            </p:tgtEl>
                                          </p:cBhvr>
                                        </p:animEffect>
                                      </p:childTnLst>
                                    </p:cTn>
                                  </p:par>
                                  <p:par>
                                    <p:cTn id="62" presetID="17" presetClass="entr" presetSubtype="8" fill="hold" grpId="0" nodeType="withEffect">
                                      <p:stCondLst>
                                        <p:cond delay="0"/>
                                      </p:stCondLst>
                                      <p:childTnLst>
                                        <p:set>
                                          <p:cBhvr>
                                            <p:cTn id="63" dur="1" fill="hold">
                                              <p:stCondLst>
                                                <p:cond delay="0"/>
                                              </p:stCondLst>
                                            </p:cTn>
                                            <p:tgtEl>
                                              <p:spTgt spid="132"/>
                                            </p:tgtEl>
                                            <p:attrNameLst>
                                              <p:attrName>style.visibility</p:attrName>
                                            </p:attrNameLst>
                                          </p:cBhvr>
                                          <p:to>
                                            <p:strVal val="visible"/>
                                          </p:to>
                                        </p:set>
                                        <p:anim calcmode="lin" valueType="num">
                                          <p:cBhvr>
                                            <p:cTn id="64" dur="500" fill="hold"/>
                                            <p:tgtEl>
                                              <p:spTgt spid="132"/>
                                            </p:tgtEl>
                                            <p:attrNameLst>
                                              <p:attrName>ppt_x</p:attrName>
                                            </p:attrNameLst>
                                          </p:cBhvr>
                                          <p:tavLst>
                                            <p:tav tm="0">
                                              <p:val>
                                                <p:strVal val="#ppt_x-#ppt_w/2"/>
                                              </p:val>
                                            </p:tav>
                                            <p:tav tm="100000">
                                              <p:val>
                                                <p:strVal val="#ppt_x"/>
                                              </p:val>
                                            </p:tav>
                                          </p:tavLst>
                                        </p:anim>
                                        <p:anim calcmode="lin" valueType="num">
                                          <p:cBhvr>
                                            <p:cTn id="65" dur="500" fill="hold"/>
                                            <p:tgtEl>
                                              <p:spTgt spid="132"/>
                                            </p:tgtEl>
                                            <p:attrNameLst>
                                              <p:attrName>ppt_y</p:attrName>
                                            </p:attrNameLst>
                                          </p:cBhvr>
                                          <p:tavLst>
                                            <p:tav tm="0">
                                              <p:val>
                                                <p:strVal val="#ppt_y"/>
                                              </p:val>
                                            </p:tav>
                                            <p:tav tm="100000">
                                              <p:val>
                                                <p:strVal val="#ppt_y"/>
                                              </p:val>
                                            </p:tav>
                                          </p:tavLst>
                                        </p:anim>
                                        <p:anim calcmode="lin" valueType="num">
                                          <p:cBhvr>
                                            <p:cTn id="66" dur="500" fill="hold"/>
                                            <p:tgtEl>
                                              <p:spTgt spid="132"/>
                                            </p:tgtEl>
                                            <p:attrNameLst>
                                              <p:attrName>ppt_w</p:attrName>
                                            </p:attrNameLst>
                                          </p:cBhvr>
                                          <p:tavLst>
                                            <p:tav tm="0">
                                              <p:val>
                                                <p:fltVal val="0"/>
                                              </p:val>
                                            </p:tav>
                                            <p:tav tm="100000">
                                              <p:val>
                                                <p:strVal val="#ppt_w"/>
                                              </p:val>
                                            </p:tav>
                                          </p:tavLst>
                                        </p:anim>
                                        <p:anim calcmode="lin" valueType="num">
                                          <p:cBhvr>
                                            <p:cTn id="67" dur="500" fill="hold"/>
                                            <p:tgtEl>
                                              <p:spTgt spid="132"/>
                                            </p:tgtEl>
                                            <p:attrNameLst>
                                              <p:attrName>ppt_h</p:attrName>
                                            </p:attrNameLst>
                                          </p:cBhvr>
                                          <p:tavLst>
                                            <p:tav tm="0">
                                              <p:val>
                                                <p:strVal val="#ppt_h"/>
                                              </p:val>
                                            </p:tav>
                                            <p:tav tm="100000">
                                              <p:val>
                                                <p:strVal val="#ppt_h"/>
                                              </p:val>
                                            </p:tav>
                                          </p:tavLst>
                                        </p:anim>
                                      </p:childTnLst>
                                    </p:cTn>
                                  </p:par>
                                </p:childTnLst>
                              </p:cTn>
                            </p:par>
                            <p:par>
                              <p:cTn id="68" fill="hold">
                                <p:stCondLst>
                                  <p:cond delay="2000"/>
                                </p:stCondLst>
                                <p:childTnLst>
                                  <p:par>
                                    <p:cTn id="69" presetID="49" presetClass="entr" presetSubtype="0" decel="100000" fill="hold" grpId="0" nodeType="afterEffect">
                                      <p:stCondLst>
                                        <p:cond delay="0"/>
                                      </p:stCondLst>
                                      <p:childTnLst>
                                        <p:set>
                                          <p:cBhvr>
                                            <p:cTn id="70" dur="1" fill="hold">
                                              <p:stCondLst>
                                                <p:cond delay="0"/>
                                              </p:stCondLst>
                                            </p:cTn>
                                            <p:tgtEl>
                                              <p:spTgt spid="135"/>
                                            </p:tgtEl>
                                            <p:attrNameLst>
                                              <p:attrName>style.visibility</p:attrName>
                                            </p:attrNameLst>
                                          </p:cBhvr>
                                          <p:to>
                                            <p:strVal val="visible"/>
                                          </p:to>
                                        </p:set>
                                        <p:anim calcmode="lin" valueType="num">
                                          <p:cBhvr>
                                            <p:cTn id="71" dur="500" fill="hold"/>
                                            <p:tgtEl>
                                              <p:spTgt spid="135"/>
                                            </p:tgtEl>
                                            <p:attrNameLst>
                                              <p:attrName>ppt_w</p:attrName>
                                            </p:attrNameLst>
                                          </p:cBhvr>
                                          <p:tavLst>
                                            <p:tav tm="0">
                                              <p:val>
                                                <p:fltVal val="0"/>
                                              </p:val>
                                            </p:tav>
                                            <p:tav tm="100000">
                                              <p:val>
                                                <p:strVal val="#ppt_w"/>
                                              </p:val>
                                            </p:tav>
                                          </p:tavLst>
                                        </p:anim>
                                        <p:anim calcmode="lin" valueType="num">
                                          <p:cBhvr>
                                            <p:cTn id="72" dur="500" fill="hold"/>
                                            <p:tgtEl>
                                              <p:spTgt spid="135"/>
                                            </p:tgtEl>
                                            <p:attrNameLst>
                                              <p:attrName>ppt_h</p:attrName>
                                            </p:attrNameLst>
                                          </p:cBhvr>
                                          <p:tavLst>
                                            <p:tav tm="0">
                                              <p:val>
                                                <p:fltVal val="0"/>
                                              </p:val>
                                            </p:tav>
                                            <p:tav tm="100000">
                                              <p:val>
                                                <p:strVal val="#ppt_h"/>
                                              </p:val>
                                            </p:tav>
                                          </p:tavLst>
                                        </p:anim>
                                        <p:anim calcmode="lin" valueType="num">
                                          <p:cBhvr>
                                            <p:cTn id="73" dur="500" fill="hold"/>
                                            <p:tgtEl>
                                              <p:spTgt spid="135"/>
                                            </p:tgtEl>
                                            <p:attrNameLst>
                                              <p:attrName>style.rotation</p:attrName>
                                            </p:attrNameLst>
                                          </p:cBhvr>
                                          <p:tavLst>
                                            <p:tav tm="0">
                                              <p:val>
                                                <p:fltVal val="360"/>
                                              </p:val>
                                            </p:tav>
                                            <p:tav tm="100000">
                                              <p:val>
                                                <p:fltVal val="0"/>
                                              </p:val>
                                            </p:tav>
                                          </p:tavLst>
                                        </p:anim>
                                        <p:animEffect transition="in" filter="fade">
                                          <p:cBhvr>
                                            <p:cTn id="74" dur="500"/>
                                            <p:tgtEl>
                                              <p:spTgt spid="135"/>
                                            </p:tgtEl>
                                          </p:cBhvr>
                                        </p:animEffect>
                                      </p:childTnLst>
                                    </p:cTn>
                                  </p:par>
                                  <p:par>
                                    <p:cTn id="75" presetID="17" presetClass="entr" presetSubtype="8" fill="hold" grpId="0" nodeType="withEffect">
                                      <p:stCondLst>
                                        <p:cond delay="0"/>
                                      </p:stCondLst>
                                      <p:childTnLst>
                                        <p:set>
                                          <p:cBhvr>
                                            <p:cTn id="76" dur="1" fill="hold">
                                              <p:stCondLst>
                                                <p:cond delay="0"/>
                                              </p:stCondLst>
                                            </p:cTn>
                                            <p:tgtEl>
                                              <p:spTgt spid="134"/>
                                            </p:tgtEl>
                                            <p:attrNameLst>
                                              <p:attrName>style.visibility</p:attrName>
                                            </p:attrNameLst>
                                          </p:cBhvr>
                                          <p:to>
                                            <p:strVal val="visible"/>
                                          </p:to>
                                        </p:set>
                                        <p:anim calcmode="lin" valueType="num">
                                          <p:cBhvr>
                                            <p:cTn id="77" dur="500" fill="hold"/>
                                            <p:tgtEl>
                                              <p:spTgt spid="134"/>
                                            </p:tgtEl>
                                            <p:attrNameLst>
                                              <p:attrName>ppt_x</p:attrName>
                                            </p:attrNameLst>
                                          </p:cBhvr>
                                          <p:tavLst>
                                            <p:tav tm="0">
                                              <p:val>
                                                <p:strVal val="#ppt_x-#ppt_w/2"/>
                                              </p:val>
                                            </p:tav>
                                            <p:tav tm="100000">
                                              <p:val>
                                                <p:strVal val="#ppt_x"/>
                                              </p:val>
                                            </p:tav>
                                          </p:tavLst>
                                        </p:anim>
                                        <p:anim calcmode="lin" valueType="num">
                                          <p:cBhvr>
                                            <p:cTn id="78" dur="500" fill="hold"/>
                                            <p:tgtEl>
                                              <p:spTgt spid="134"/>
                                            </p:tgtEl>
                                            <p:attrNameLst>
                                              <p:attrName>ppt_y</p:attrName>
                                            </p:attrNameLst>
                                          </p:cBhvr>
                                          <p:tavLst>
                                            <p:tav tm="0">
                                              <p:val>
                                                <p:strVal val="#ppt_y"/>
                                              </p:val>
                                            </p:tav>
                                            <p:tav tm="100000">
                                              <p:val>
                                                <p:strVal val="#ppt_y"/>
                                              </p:val>
                                            </p:tav>
                                          </p:tavLst>
                                        </p:anim>
                                        <p:anim calcmode="lin" valueType="num">
                                          <p:cBhvr>
                                            <p:cTn id="79" dur="500" fill="hold"/>
                                            <p:tgtEl>
                                              <p:spTgt spid="134"/>
                                            </p:tgtEl>
                                            <p:attrNameLst>
                                              <p:attrName>ppt_w</p:attrName>
                                            </p:attrNameLst>
                                          </p:cBhvr>
                                          <p:tavLst>
                                            <p:tav tm="0">
                                              <p:val>
                                                <p:fltVal val="0"/>
                                              </p:val>
                                            </p:tav>
                                            <p:tav tm="100000">
                                              <p:val>
                                                <p:strVal val="#ppt_w"/>
                                              </p:val>
                                            </p:tav>
                                          </p:tavLst>
                                        </p:anim>
                                        <p:anim calcmode="lin" valueType="num">
                                          <p:cBhvr>
                                            <p:cTn id="80" dur="500" fill="hold"/>
                                            <p:tgtEl>
                                              <p:spTgt spid="134"/>
                                            </p:tgtEl>
                                            <p:attrNameLst>
                                              <p:attrName>ppt_h</p:attrName>
                                            </p:attrNameLst>
                                          </p:cBhvr>
                                          <p:tavLst>
                                            <p:tav tm="0">
                                              <p:val>
                                                <p:strVal val="#ppt_h"/>
                                              </p:val>
                                            </p:tav>
                                            <p:tav tm="100000">
                                              <p:val>
                                                <p:strVal val="#ppt_h"/>
                                              </p:val>
                                            </p:tav>
                                          </p:tavLst>
                                        </p:anim>
                                      </p:childTnLst>
                                    </p:cTn>
                                  </p:par>
                                </p:childTnLst>
                              </p:cTn>
                            </p:par>
                            <p:par>
                              <p:cTn id="81" fill="hold">
                                <p:stCondLst>
                                  <p:cond delay="2500"/>
                                </p:stCondLst>
                                <p:childTnLst>
                                  <p:par>
                                    <p:cTn id="82" presetID="49" presetClass="entr" presetSubtype="0" decel="100000" fill="hold" grpId="0" nodeType="afterEffect">
                                      <p:stCondLst>
                                        <p:cond delay="0"/>
                                      </p:stCondLst>
                                      <p:childTnLst>
                                        <p:set>
                                          <p:cBhvr>
                                            <p:cTn id="83" dur="1" fill="hold">
                                              <p:stCondLst>
                                                <p:cond delay="0"/>
                                              </p:stCondLst>
                                            </p:cTn>
                                            <p:tgtEl>
                                              <p:spTgt spid="137"/>
                                            </p:tgtEl>
                                            <p:attrNameLst>
                                              <p:attrName>style.visibility</p:attrName>
                                            </p:attrNameLst>
                                          </p:cBhvr>
                                          <p:to>
                                            <p:strVal val="visible"/>
                                          </p:to>
                                        </p:set>
                                        <p:anim calcmode="lin" valueType="num">
                                          <p:cBhvr>
                                            <p:cTn id="84" dur="500" fill="hold"/>
                                            <p:tgtEl>
                                              <p:spTgt spid="137"/>
                                            </p:tgtEl>
                                            <p:attrNameLst>
                                              <p:attrName>ppt_w</p:attrName>
                                            </p:attrNameLst>
                                          </p:cBhvr>
                                          <p:tavLst>
                                            <p:tav tm="0">
                                              <p:val>
                                                <p:fltVal val="0"/>
                                              </p:val>
                                            </p:tav>
                                            <p:tav tm="100000">
                                              <p:val>
                                                <p:strVal val="#ppt_w"/>
                                              </p:val>
                                            </p:tav>
                                          </p:tavLst>
                                        </p:anim>
                                        <p:anim calcmode="lin" valueType="num">
                                          <p:cBhvr>
                                            <p:cTn id="85" dur="500" fill="hold"/>
                                            <p:tgtEl>
                                              <p:spTgt spid="137"/>
                                            </p:tgtEl>
                                            <p:attrNameLst>
                                              <p:attrName>ppt_h</p:attrName>
                                            </p:attrNameLst>
                                          </p:cBhvr>
                                          <p:tavLst>
                                            <p:tav tm="0">
                                              <p:val>
                                                <p:fltVal val="0"/>
                                              </p:val>
                                            </p:tav>
                                            <p:tav tm="100000">
                                              <p:val>
                                                <p:strVal val="#ppt_h"/>
                                              </p:val>
                                            </p:tav>
                                          </p:tavLst>
                                        </p:anim>
                                        <p:anim calcmode="lin" valueType="num">
                                          <p:cBhvr>
                                            <p:cTn id="86" dur="500" fill="hold"/>
                                            <p:tgtEl>
                                              <p:spTgt spid="137"/>
                                            </p:tgtEl>
                                            <p:attrNameLst>
                                              <p:attrName>style.rotation</p:attrName>
                                            </p:attrNameLst>
                                          </p:cBhvr>
                                          <p:tavLst>
                                            <p:tav tm="0">
                                              <p:val>
                                                <p:fltVal val="360"/>
                                              </p:val>
                                            </p:tav>
                                            <p:tav tm="100000">
                                              <p:val>
                                                <p:fltVal val="0"/>
                                              </p:val>
                                            </p:tav>
                                          </p:tavLst>
                                        </p:anim>
                                        <p:animEffect transition="in" filter="fade">
                                          <p:cBhvr>
                                            <p:cTn id="87" dur="500"/>
                                            <p:tgtEl>
                                              <p:spTgt spid="137"/>
                                            </p:tgtEl>
                                          </p:cBhvr>
                                        </p:animEffect>
                                      </p:childTnLst>
                                    </p:cTn>
                                  </p:par>
                                  <p:par>
                                    <p:cTn id="88" presetID="17" presetClass="entr" presetSubtype="8" fill="hold" grpId="0" nodeType="withEffect">
                                      <p:stCondLst>
                                        <p:cond delay="0"/>
                                      </p:stCondLst>
                                      <p:childTnLst>
                                        <p:set>
                                          <p:cBhvr>
                                            <p:cTn id="89" dur="1" fill="hold">
                                              <p:stCondLst>
                                                <p:cond delay="0"/>
                                              </p:stCondLst>
                                            </p:cTn>
                                            <p:tgtEl>
                                              <p:spTgt spid="136"/>
                                            </p:tgtEl>
                                            <p:attrNameLst>
                                              <p:attrName>style.visibility</p:attrName>
                                            </p:attrNameLst>
                                          </p:cBhvr>
                                          <p:to>
                                            <p:strVal val="visible"/>
                                          </p:to>
                                        </p:set>
                                        <p:anim calcmode="lin" valueType="num">
                                          <p:cBhvr>
                                            <p:cTn id="90" dur="500" fill="hold"/>
                                            <p:tgtEl>
                                              <p:spTgt spid="136"/>
                                            </p:tgtEl>
                                            <p:attrNameLst>
                                              <p:attrName>ppt_x</p:attrName>
                                            </p:attrNameLst>
                                          </p:cBhvr>
                                          <p:tavLst>
                                            <p:tav tm="0">
                                              <p:val>
                                                <p:strVal val="#ppt_x-#ppt_w/2"/>
                                              </p:val>
                                            </p:tav>
                                            <p:tav tm="100000">
                                              <p:val>
                                                <p:strVal val="#ppt_x"/>
                                              </p:val>
                                            </p:tav>
                                          </p:tavLst>
                                        </p:anim>
                                        <p:anim calcmode="lin" valueType="num">
                                          <p:cBhvr>
                                            <p:cTn id="91" dur="500" fill="hold"/>
                                            <p:tgtEl>
                                              <p:spTgt spid="136"/>
                                            </p:tgtEl>
                                            <p:attrNameLst>
                                              <p:attrName>ppt_y</p:attrName>
                                            </p:attrNameLst>
                                          </p:cBhvr>
                                          <p:tavLst>
                                            <p:tav tm="0">
                                              <p:val>
                                                <p:strVal val="#ppt_y"/>
                                              </p:val>
                                            </p:tav>
                                            <p:tav tm="100000">
                                              <p:val>
                                                <p:strVal val="#ppt_y"/>
                                              </p:val>
                                            </p:tav>
                                          </p:tavLst>
                                        </p:anim>
                                        <p:anim calcmode="lin" valueType="num">
                                          <p:cBhvr>
                                            <p:cTn id="92" dur="500" fill="hold"/>
                                            <p:tgtEl>
                                              <p:spTgt spid="136"/>
                                            </p:tgtEl>
                                            <p:attrNameLst>
                                              <p:attrName>ppt_w</p:attrName>
                                            </p:attrNameLst>
                                          </p:cBhvr>
                                          <p:tavLst>
                                            <p:tav tm="0">
                                              <p:val>
                                                <p:fltVal val="0"/>
                                              </p:val>
                                            </p:tav>
                                            <p:tav tm="100000">
                                              <p:val>
                                                <p:strVal val="#ppt_w"/>
                                              </p:val>
                                            </p:tav>
                                          </p:tavLst>
                                        </p:anim>
                                        <p:anim calcmode="lin" valueType="num">
                                          <p:cBhvr>
                                            <p:cTn id="93" dur="500" fill="hold"/>
                                            <p:tgtEl>
                                              <p:spTgt spid="136"/>
                                            </p:tgtEl>
                                            <p:attrNameLst>
                                              <p:attrName>ppt_h</p:attrName>
                                            </p:attrNameLst>
                                          </p:cBhvr>
                                          <p:tavLst>
                                            <p:tav tm="0">
                                              <p:val>
                                                <p:strVal val="#ppt_h"/>
                                              </p:val>
                                            </p:tav>
                                            <p:tav tm="100000">
                                              <p:val>
                                                <p:strVal val="#ppt_h"/>
                                              </p:val>
                                            </p:tav>
                                          </p:tavLst>
                                        </p:anim>
                                      </p:childTnLst>
                                    </p:cTn>
                                  </p:par>
                                </p:childTnLst>
                              </p:cTn>
                            </p:par>
                            <p:par>
                              <p:cTn id="94" fill="hold">
                                <p:stCondLst>
                                  <p:cond delay="3000"/>
                                </p:stCondLst>
                                <p:childTnLst>
                                  <p:par>
                                    <p:cTn id="95" presetID="47" presetClass="entr" presetSubtype="0" fill="hold" nodeType="after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1000"/>
                                            <p:tgtEl>
                                              <p:spTgt spid="16"/>
                                            </p:tgtEl>
                                          </p:cBhvr>
                                        </p:animEffect>
                                        <p:anim calcmode="lin" valueType="num">
                                          <p:cBhvr>
                                            <p:cTn id="98" dur="1000" fill="hold"/>
                                            <p:tgtEl>
                                              <p:spTgt spid="16"/>
                                            </p:tgtEl>
                                            <p:attrNameLst>
                                              <p:attrName>ppt_x</p:attrName>
                                            </p:attrNameLst>
                                          </p:cBhvr>
                                          <p:tavLst>
                                            <p:tav tm="0">
                                              <p:val>
                                                <p:strVal val="#ppt_x"/>
                                              </p:val>
                                            </p:tav>
                                            <p:tav tm="100000">
                                              <p:val>
                                                <p:strVal val="#ppt_x"/>
                                              </p:val>
                                            </p:tav>
                                          </p:tavLst>
                                        </p:anim>
                                        <p:anim calcmode="lin" valueType="num">
                                          <p:cBhvr>
                                            <p:cTn id="99" dur="1000" fill="hold"/>
                                            <p:tgtEl>
                                              <p:spTgt spid="16"/>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17"/>
                                            </p:tgtEl>
                                            <p:attrNameLst>
                                              <p:attrName>style.visibility</p:attrName>
                                            </p:attrNameLst>
                                          </p:cBhvr>
                                          <p:to>
                                            <p:strVal val="visible"/>
                                          </p:to>
                                        </p:set>
                                        <p:animEffect transition="in" filter="fade">
                                          <p:cBhvr>
                                            <p:cTn id="102" dur="1000"/>
                                            <p:tgtEl>
                                              <p:spTgt spid="17"/>
                                            </p:tgtEl>
                                          </p:cBhvr>
                                        </p:animEffect>
                                        <p:anim calcmode="lin" valueType="num">
                                          <p:cBhvr>
                                            <p:cTn id="103" dur="1000" fill="hold"/>
                                            <p:tgtEl>
                                              <p:spTgt spid="17"/>
                                            </p:tgtEl>
                                            <p:attrNameLst>
                                              <p:attrName>ppt_x</p:attrName>
                                            </p:attrNameLst>
                                          </p:cBhvr>
                                          <p:tavLst>
                                            <p:tav tm="0">
                                              <p:val>
                                                <p:strVal val="#ppt_x"/>
                                              </p:val>
                                            </p:tav>
                                            <p:tav tm="100000">
                                              <p:val>
                                                <p:strVal val="#ppt_x"/>
                                              </p:val>
                                            </p:tav>
                                          </p:tavLst>
                                        </p:anim>
                                        <p:anim calcmode="lin" valueType="num">
                                          <p:cBhvr>
                                            <p:cTn id="10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6" presetClass="entr" presetSubtype="16" fill="hold" nodeType="clickEffect">
                                      <p:stCondLst>
                                        <p:cond delay="0"/>
                                      </p:stCondLst>
                                      <p:childTnLst>
                                        <p:set>
                                          <p:cBhvr>
                                            <p:cTn id="108" dur="1" fill="hold">
                                              <p:stCondLst>
                                                <p:cond delay="0"/>
                                              </p:stCondLst>
                                            </p:cTn>
                                            <p:tgtEl>
                                              <p:spTgt spid="9218"/>
                                            </p:tgtEl>
                                            <p:attrNameLst>
                                              <p:attrName>style.visibility</p:attrName>
                                            </p:attrNameLst>
                                          </p:cBhvr>
                                          <p:to>
                                            <p:strVal val="visible"/>
                                          </p:to>
                                        </p:set>
                                        <p:animEffect transition="in" filter="circle(in)">
                                          <p:cBhvr>
                                            <p:cTn id="109" dur="20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8" grpId="0" bldLvl="0" animBg="1"/>
          <p:bldP spid="74" grpId="0"/>
          <p:bldP spid="6" grpId="0" bldLvl="0" animBg="1"/>
          <p:bldP spid="123" grpId="0" bldLvl="0" animBg="1"/>
          <p:bldP spid="124" grpId="0" bldLvl="0" animBg="1"/>
          <p:bldP spid="125" grpId="0" bldLvl="0" animBg="1"/>
          <p:bldP spid="130" grpId="0" bldLvl="0" animBg="1"/>
          <p:bldP spid="131" grpId="0" bldLvl="0" animBg="1"/>
          <p:bldP spid="132" grpId="0" bldLvl="0" animBg="1"/>
          <p:bldP spid="133" grpId="0" bldLvl="0" animBg="1"/>
          <p:bldP spid="134" grpId="0" bldLvl="0" animBg="1"/>
          <p:bldP spid="135" grpId="0" bldLvl="0" animBg="1"/>
          <p:bldP spid="136" grpId="0" bldLvl="0" animBg="1"/>
          <p:bldP spid="137" grpId="0" bldLvl="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 134"/>
          <p:cNvGrpSpPr/>
          <p:nvPr/>
        </p:nvGrpSpPr>
        <p:grpSpPr>
          <a:xfrm flipV="1">
            <a:off x="839224" y="4366220"/>
            <a:ext cx="2603462" cy="2162190"/>
            <a:chOff x="9908821" y="-331608"/>
            <a:chExt cx="2388581" cy="1935664"/>
          </a:xfrm>
        </p:grpSpPr>
        <p:pic>
          <p:nvPicPr>
            <p:cNvPr id="136" name="Picture 135"/>
            <p:cNvPicPr>
              <a:picLocks noChangeAspect="1"/>
            </p:cNvPicPr>
            <p:nvPr/>
          </p:nvPicPr>
          <p:blipFill>
            <a:blip r:embed="rId1"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11453987">
              <a:off x="9908821" y="-331608"/>
              <a:ext cx="1564494" cy="1564494"/>
            </a:xfrm>
            <a:prstGeom prst="rect">
              <a:avLst/>
            </a:prstGeom>
          </p:spPr>
        </p:pic>
        <p:pic>
          <p:nvPicPr>
            <p:cNvPr id="137" name="Picture 136"/>
            <p:cNvPicPr>
              <a:picLocks noChangeAspect="1"/>
            </p:cNvPicPr>
            <p:nvPr/>
          </p:nvPicPr>
          <p:blipFill>
            <a:blip r:embed="rId1">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8781626">
              <a:off x="10433034" y="-260311"/>
              <a:ext cx="1864368" cy="1864367"/>
            </a:xfrm>
            <a:prstGeom prst="rect">
              <a:avLst/>
            </a:prstGeom>
          </p:spPr>
        </p:pic>
      </p:grpSp>
      <p:sp>
        <p:nvSpPr>
          <p:cNvPr id="221" name="Freeform: Shape 220"/>
          <p:cNvSpPr/>
          <p:nvPr/>
        </p:nvSpPr>
        <p:spPr>
          <a:xfrm>
            <a:off x="-33003" y="-24776"/>
            <a:ext cx="12225003" cy="6907498"/>
          </a:xfrm>
          <a:custGeom>
            <a:avLst/>
            <a:gdLst>
              <a:gd name="connsiteX0" fmla="*/ 599669 w 12212426"/>
              <a:gd name="connsiteY0" fmla="*/ 167513 h 6873584"/>
              <a:gd name="connsiteX1" fmla="*/ 200653 w 12212426"/>
              <a:gd name="connsiteY1" fmla="*/ 566529 h 6873584"/>
              <a:gd name="connsiteX2" fmla="*/ 200653 w 12212426"/>
              <a:gd name="connsiteY2" fmla="*/ 6291562 h 6873584"/>
              <a:gd name="connsiteX3" fmla="*/ 599669 w 12212426"/>
              <a:gd name="connsiteY3" fmla="*/ 6690578 h 6873584"/>
              <a:gd name="connsiteX4" fmla="*/ 11633342 w 12212426"/>
              <a:gd name="connsiteY4" fmla="*/ 6690578 h 6873584"/>
              <a:gd name="connsiteX5" fmla="*/ 12032358 w 12212426"/>
              <a:gd name="connsiteY5" fmla="*/ 6291562 h 6873584"/>
              <a:gd name="connsiteX6" fmla="*/ 12032358 w 12212426"/>
              <a:gd name="connsiteY6" fmla="*/ 566529 h 6873584"/>
              <a:gd name="connsiteX7" fmla="*/ 11633342 w 12212426"/>
              <a:gd name="connsiteY7" fmla="*/ 167513 h 6873584"/>
              <a:gd name="connsiteX8" fmla="*/ 0 w 12212426"/>
              <a:gd name="connsiteY8" fmla="*/ 0 h 6873584"/>
              <a:gd name="connsiteX9" fmla="*/ 12212426 w 12212426"/>
              <a:gd name="connsiteY9" fmla="*/ 0 h 6873584"/>
              <a:gd name="connsiteX10" fmla="*/ 12212426 w 12212426"/>
              <a:gd name="connsiteY10" fmla="*/ 6873584 h 6873584"/>
              <a:gd name="connsiteX11" fmla="*/ 0 w 12212426"/>
              <a:gd name="connsiteY11" fmla="*/ 6873584 h 687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12426" h="6873584">
                <a:moveTo>
                  <a:pt x="599669" y="167513"/>
                </a:moveTo>
                <a:cubicBezTo>
                  <a:pt x="379299" y="167513"/>
                  <a:pt x="200653" y="346159"/>
                  <a:pt x="200653" y="566529"/>
                </a:cubicBezTo>
                <a:lnTo>
                  <a:pt x="200653" y="6291562"/>
                </a:lnTo>
                <a:cubicBezTo>
                  <a:pt x="200653" y="6511932"/>
                  <a:pt x="379299" y="6690578"/>
                  <a:pt x="599669" y="6690578"/>
                </a:cubicBezTo>
                <a:lnTo>
                  <a:pt x="11633342" y="6690578"/>
                </a:lnTo>
                <a:cubicBezTo>
                  <a:pt x="11853712" y="6690578"/>
                  <a:pt x="12032358" y="6511932"/>
                  <a:pt x="12032358" y="6291562"/>
                </a:cubicBezTo>
                <a:lnTo>
                  <a:pt x="12032358" y="566529"/>
                </a:lnTo>
                <a:cubicBezTo>
                  <a:pt x="12032358" y="346159"/>
                  <a:pt x="11853712" y="167513"/>
                  <a:pt x="11633342" y="167513"/>
                </a:cubicBezTo>
                <a:close/>
                <a:moveTo>
                  <a:pt x="0" y="0"/>
                </a:moveTo>
                <a:lnTo>
                  <a:pt x="12212426" y="0"/>
                </a:lnTo>
                <a:lnTo>
                  <a:pt x="12212426" y="6873584"/>
                </a:lnTo>
                <a:lnTo>
                  <a:pt x="0" y="6873584"/>
                </a:lnTo>
                <a:close/>
              </a:path>
            </a:pathLst>
          </a:custGeom>
          <a:solidFill>
            <a:srgbClr val="B9D2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Rounded Corners 7"/>
          <p:cNvSpPr/>
          <p:nvPr/>
        </p:nvSpPr>
        <p:spPr>
          <a:xfrm>
            <a:off x="3004455" y="645566"/>
            <a:ext cx="6376432" cy="660051"/>
          </a:xfrm>
          <a:prstGeom prst="roundRect">
            <a:avLst>
              <a:gd name="adj" fmla="val 21775"/>
            </a:avLst>
          </a:prstGeom>
          <a:solidFill>
            <a:srgbClr val="C0D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u="sng" dirty="0">
                <a:solidFill>
                  <a:schemeClr val="accent6"/>
                </a:solidFill>
                <a:latin typeface="Times New Roman" panose="02020603050405020304" pitchFamily="18" charset="0"/>
                <a:cs typeface="Times New Roman" panose="02020603050405020304" pitchFamily="18" charset="0"/>
              </a:rPr>
              <a:t>Cost Estimation</a:t>
            </a:r>
            <a:endParaRPr lang="en-US" sz="3600" u="sng" dirty="0">
              <a:solidFill>
                <a:schemeClr val="accent6"/>
              </a:solidFill>
              <a:latin typeface="Times New Roman" panose="02020603050405020304" pitchFamily="18" charset="0"/>
              <a:cs typeface="Times New Roman" panose="02020603050405020304" pitchFamily="18" charset="0"/>
            </a:endParaRPr>
          </a:p>
        </p:txBody>
      </p:sp>
      <p:pic>
        <p:nvPicPr>
          <p:cNvPr id="127" name="Picture 126"/>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flipH="1">
            <a:off x="9760618" y="256816"/>
            <a:ext cx="2141905" cy="2141905"/>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2387" b="96181" l="4472" r="96748">
                        <a14:foregroundMark x1="32927" y1="9785" x2="32927" y2="3819"/>
                        <a14:foregroundMark x1="85366" y1="42243" x2="86179" y2="77088"/>
                        <a14:foregroundMark x1="86179" y1="77088" x2="70732" y2="92840"/>
                        <a14:foregroundMark x1="70732" y1="92840" x2="62602" y2="87828"/>
                        <a14:foregroundMark x1="91463" y1="39618" x2="96748" y2="78043"/>
                        <a14:foregroundMark x1="30081" y1="10979" x2="38211" y2="8353"/>
                        <a14:foregroundMark x1="32114" y1="2625" x2="32114" y2="18616"/>
                        <a14:foregroundMark x1="4878" y1="52029" x2="11789" y2="63246"/>
                        <a14:foregroundMark x1="73171" y1="96181" x2="73171" y2="95465"/>
                        <a14:foregroundMark x1="26016" y1="24821" x2="19512" y2="35561"/>
                        <a14:foregroundMark x1="19106" y1="35561" x2="19106" y2="35561"/>
                        <a14:foregroundMark x1="19106" y1="35561" x2="19106" y2="35561"/>
                        <a14:foregroundMark x1="10976" y1="50597" x2="23577" y2="32458"/>
                        <a14:foregroundMark x1="36992" y1="15036" x2="54065" y2="50835"/>
                        <a14:foregroundMark x1="8130" y1="54893" x2="12602" y2="47971"/>
                      </a14:backgroundRemoval>
                    </a14:imgEffect>
                  </a14:imgLayer>
                </a14:imgProps>
              </a:ext>
              <a:ext uri="{28A0092B-C50C-407E-A947-70E740481C1C}">
                <a14:useLocalDpi xmlns:a14="http://schemas.microsoft.com/office/drawing/2010/main" val="0"/>
              </a:ext>
            </a:extLst>
          </a:blip>
          <a:stretch>
            <a:fillRect/>
          </a:stretch>
        </p:blipFill>
        <p:spPr>
          <a:xfrm flipH="1">
            <a:off x="423357" y="-24776"/>
            <a:ext cx="1562180" cy="2660787"/>
          </a:xfrm>
          <a:prstGeom prst="rect">
            <a:avLst/>
          </a:prstGeom>
          <a:effectLst>
            <a:outerShdw blurRad="50800" dist="38100" dir="2700000" algn="tl" rotWithShape="0">
              <a:prstClr val="black">
                <a:alpha val="48000"/>
              </a:prstClr>
            </a:outerShdw>
          </a:effectLst>
        </p:spPr>
      </p:pic>
      <p:pic>
        <p:nvPicPr>
          <p:cNvPr id="128" name="Picture 1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4150" y="3506841"/>
            <a:ext cx="2164143" cy="2885524"/>
          </a:xfrm>
          <a:prstGeom prst="rect">
            <a:avLst/>
          </a:prstGeom>
          <a:effectLst>
            <a:outerShdw blurRad="50800" dist="38100" dir="2700000" algn="tl" rotWithShape="0">
              <a:prstClr val="black">
                <a:alpha val="40000"/>
              </a:prstClr>
            </a:outerShdw>
          </a:effectLst>
        </p:spPr>
      </p:pic>
      <p:pic>
        <p:nvPicPr>
          <p:cNvPr id="129" name="Picture 128"/>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rot="10800000" flipH="1">
            <a:off x="417644" y="4922479"/>
            <a:ext cx="1505324" cy="1505324"/>
          </a:xfrm>
          <a:prstGeom prst="rect">
            <a:avLst/>
          </a:prstGeom>
        </p:spPr>
      </p:pic>
      <p:grpSp>
        <p:nvGrpSpPr>
          <p:cNvPr id="123" name="Group 122"/>
          <p:cNvGrpSpPr/>
          <p:nvPr/>
        </p:nvGrpSpPr>
        <p:grpSpPr>
          <a:xfrm>
            <a:off x="-700241" y="-1"/>
            <a:ext cx="468418" cy="3456544"/>
            <a:chOff x="-700241" y="-1"/>
            <a:chExt cx="468418" cy="3456544"/>
          </a:xfrm>
        </p:grpSpPr>
        <p:sp>
          <p:nvSpPr>
            <p:cNvPr id="124" name="Rectangle 123"/>
            <p:cNvSpPr/>
            <p:nvPr/>
          </p:nvSpPr>
          <p:spPr>
            <a:xfrm>
              <a:off x="-695459" y="-1"/>
              <a:ext cx="463636" cy="601329"/>
            </a:xfrm>
            <a:prstGeom prst="rect">
              <a:avLst/>
            </a:prstGeom>
            <a:solidFill>
              <a:srgbClr val="8BA9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696256" y="597008"/>
              <a:ext cx="463636" cy="541355"/>
            </a:xfrm>
            <a:prstGeom prst="rect">
              <a:avLst/>
            </a:prstGeom>
            <a:solidFill>
              <a:srgbClr val="C8D9E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697053" y="1138363"/>
              <a:ext cx="463636" cy="463636"/>
            </a:xfrm>
            <a:prstGeom prst="rect">
              <a:avLst/>
            </a:prstGeom>
            <a:solidFill>
              <a:srgbClr val="B9D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697850" y="1601999"/>
              <a:ext cx="463636" cy="463636"/>
            </a:xfrm>
            <a:prstGeom prst="rect">
              <a:avLst/>
            </a:prstGeom>
            <a:solidFill>
              <a:srgbClr val="C1C6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698647" y="2065635"/>
              <a:ext cx="463636" cy="463636"/>
            </a:xfrm>
            <a:prstGeom prst="rect">
              <a:avLst/>
            </a:prstGeom>
            <a:solidFill>
              <a:srgbClr val="CDEA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699444" y="2529271"/>
              <a:ext cx="463636" cy="46363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700241" y="2992907"/>
              <a:ext cx="463636" cy="46363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4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2969" y="1648630"/>
            <a:ext cx="7731181" cy="48600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1" fill="hold" nodeType="afterEffect" p14:presetBounceEnd="54000">
                                      <p:stCondLst>
                                        <p:cond delay="0"/>
                                      </p:stCondLst>
                                      <p:iterate type="lt">
                                        <p:tmPct val="10000"/>
                                      </p:iterate>
                                      <p:childTnLst>
                                        <p:set>
                                          <p:cBhvr>
                                            <p:cTn id="10" dur="1" fill="hold">
                                              <p:stCondLst>
                                                <p:cond delay="0"/>
                                              </p:stCondLst>
                                            </p:cTn>
                                            <p:tgtEl>
                                              <p:spTgt spid="10"/>
                                            </p:tgtEl>
                                            <p:attrNameLst>
                                              <p:attrName>style.visibility</p:attrName>
                                            </p:attrNameLst>
                                          </p:cBhvr>
                                          <p:to>
                                            <p:strVal val="visible"/>
                                          </p:to>
                                        </p:set>
                                        <p:anim calcmode="lin" valueType="num" p14:bounceEnd="54000">
                                          <p:cBhvr additive="base">
                                            <p:cTn id="11" dur="1000" fill="hold"/>
                                            <p:tgtEl>
                                              <p:spTgt spid="10"/>
                                            </p:tgtEl>
                                            <p:attrNameLst>
                                              <p:attrName>ppt_x</p:attrName>
                                            </p:attrNameLst>
                                          </p:cBhvr>
                                          <p:tavLst>
                                            <p:tav tm="0">
                                              <p:val>
                                                <p:strVal val="#ppt_x"/>
                                              </p:val>
                                            </p:tav>
                                            <p:tav tm="100000">
                                              <p:val>
                                                <p:strVal val="#ppt_x"/>
                                              </p:val>
                                            </p:tav>
                                          </p:tavLst>
                                        </p:anim>
                                        <p:anim calcmode="lin" valueType="num" p14:bounceEnd="54000">
                                          <p:cBhvr additive="base">
                                            <p:cTn id="12" dur="1000" fill="hold"/>
                                            <p:tgtEl>
                                              <p:spTgt spid="10"/>
                                            </p:tgtEl>
                                            <p:attrNameLst>
                                              <p:attrName>ppt_y</p:attrName>
                                            </p:attrNameLst>
                                          </p:cBhvr>
                                          <p:tavLst>
                                            <p:tav tm="0">
                                              <p:val>
                                                <p:strVal val="0-#ppt_h/2"/>
                                              </p:val>
                                            </p:tav>
                                            <p:tav tm="100000">
                                              <p:val>
                                                <p:strVal val="#ppt_y"/>
                                              </p:val>
                                            </p:tav>
                                          </p:tavLst>
                                        </p:anim>
                                      </p:childTnLst>
                                    </p:cTn>
                                  </p:par>
                                  <p:par>
                                    <p:cTn id="13" presetID="32" presetClass="emph" presetSubtype="0" repeatCount="indefinite" fill="remove" nodeType="withEffect">
                                      <p:stCondLst>
                                        <p:cond delay="0"/>
                                      </p:stCondLst>
                                      <p:iterate type="lt">
                                        <p:tmPct val="0"/>
                                      </p:iterate>
                                      <p:childTnLst>
                                        <p:animRot by="120000">
                                          <p:cBhvr>
                                            <p:cTn id="14" dur="300" fill="hold">
                                              <p:stCondLst>
                                                <p:cond delay="0"/>
                                              </p:stCondLst>
                                            </p:cTn>
                                            <p:tgtEl>
                                              <p:spTgt spid="10"/>
                                            </p:tgtEl>
                                            <p:attrNameLst>
                                              <p:attrName>r</p:attrName>
                                            </p:attrNameLst>
                                          </p:cBhvr>
                                        </p:animRot>
                                        <p:animRot by="-240000">
                                          <p:cBhvr>
                                            <p:cTn id="15" dur="600" fill="hold">
                                              <p:stCondLst>
                                                <p:cond delay="600"/>
                                              </p:stCondLst>
                                            </p:cTn>
                                            <p:tgtEl>
                                              <p:spTgt spid="10"/>
                                            </p:tgtEl>
                                            <p:attrNameLst>
                                              <p:attrName>r</p:attrName>
                                            </p:attrNameLst>
                                          </p:cBhvr>
                                        </p:animRot>
                                        <p:animRot by="240000">
                                          <p:cBhvr>
                                            <p:cTn id="16" dur="600" fill="hold">
                                              <p:stCondLst>
                                                <p:cond delay="1200"/>
                                              </p:stCondLst>
                                            </p:cTn>
                                            <p:tgtEl>
                                              <p:spTgt spid="10"/>
                                            </p:tgtEl>
                                            <p:attrNameLst>
                                              <p:attrName>r</p:attrName>
                                            </p:attrNameLst>
                                          </p:cBhvr>
                                        </p:animRot>
                                        <p:animRot by="-240000">
                                          <p:cBhvr>
                                            <p:cTn id="17" dur="600" fill="hold">
                                              <p:stCondLst>
                                                <p:cond delay="1800"/>
                                              </p:stCondLst>
                                            </p:cTn>
                                            <p:tgtEl>
                                              <p:spTgt spid="10"/>
                                            </p:tgtEl>
                                            <p:attrNameLst>
                                              <p:attrName>r</p:attrName>
                                            </p:attrNameLst>
                                          </p:cBhvr>
                                        </p:animRot>
                                        <p:animRot by="120000">
                                          <p:cBhvr>
                                            <p:cTn id="18" dur="600" fill="hold">
                                              <p:stCondLst>
                                                <p:cond delay="2400"/>
                                              </p:stCondLst>
                                            </p:cTn>
                                            <p:tgtEl>
                                              <p:spTgt spid="10"/>
                                            </p:tgtEl>
                                            <p:attrNameLst>
                                              <p:attrName>r</p:attrName>
                                            </p:attrNameLst>
                                          </p:cBhvr>
                                        </p:animRot>
                                      </p:childTnLst>
                                    </p:cTn>
                                  </p:par>
                                  <p:par>
                                    <p:cTn id="19" presetID="2" presetClass="entr" presetSubtype="4" fill="hold" nodeType="withEffect" p14:presetBounceEnd="54000">
                                      <p:stCondLst>
                                        <p:cond delay="0"/>
                                      </p:stCondLst>
                                      <p:iterate type="lt">
                                        <p:tmPct val="10000"/>
                                      </p:iterate>
                                      <p:childTnLst>
                                        <p:set>
                                          <p:cBhvr>
                                            <p:cTn id="20" dur="1" fill="hold">
                                              <p:stCondLst>
                                                <p:cond delay="0"/>
                                              </p:stCondLst>
                                            </p:cTn>
                                            <p:tgtEl>
                                              <p:spTgt spid="128"/>
                                            </p:tgtEl>
                                            <p:attrNameLst>
                                              <p:attrName>style.visibility</p:attrName>
                                            </p:attrNameLst>
                                          </p:cBhvr>
                                          <p:to>
                                            <p:strVal val="visible"/>
                                          </p:to>
                                        </p:set>
                                        <p:anim calcmode="lin" valueType="num" p14:bounceEnd="54000">
                                          <p:cBhvr additive="base">
                                            <p:cTn id="21" dur="1000" fill="hold"/>
                                            <p:tgtEl>
                                              <p:spTgt spid="128"/>
                                            </p:tgtEl>
                                            <p:attrNameLst>
                                              <p:attrName>ppt_x</p:attrName>
                                            </p:attrNameLst>
                                          </p:cBhvr>
                                          <p:tavLst>
                                            <p:tav tm="0">
                                              <p:val>
                                                <p:strVal val="#ppt_x"/>
                                              </p:val>
                                            </p:tav>
                                            <p:tav tm="100000">
                                              <p:val>
                                                <p:strVal val="#ppt_x"/>
                                              </p:val>
                                            </p:tav>
                                          </p:tavLst>
                                        </p:anim>
                                        <p:anim calcmode="lin" valueType="num" p14:bounceEnd="54000">
                                          <p:cBhvr additive="base">
                                            <p:cTn id="22" dur="1000" fill="hold"/>
                                            <p:tgtEl>
                                              <p:spTgt spid="128"/>
                                            </p:tgtEl>
                                            <p:attrNameLst>
                                              <p:attrName>ppt_y</p:attrName>
                                            </p:attrNameLst>
                                          </p:cBhvr>
                                          <p:tavLst>
                                            <p:tav tm="0">
                                              <p:val>
                                                <p:strVal val="1+#ppt_h/2"/>
                                              </p:val>
                                            </p:tav>
                                            <p:tav tm="100000">
                                              <p:val>
                                                <p:strVal val="#ppt_y"/>
                                              </p:val>
                                            </p:tav>
                                          </p:tavLst>
                                        </p:anim>
                                      </p:childTnLst>
                                    </p:cTn>
                                  </p:par>
                                  <p:par>
                                    <p:cTn id="23" presetID="32" presetClass="emph" presetSubtype="0" repeatCount="indefinite" fill="remove" nodeType="withEffect">
                                      <p:stCondLst>
                                        <p:cond delay="250"/>
                                      </p:stCondLst>
                                      <p:iterate type="lt">
                                        <p:tmPct val="0"/>
                                      </p:iterate>
                                      <p:childTnLst>
                                        <p:animRot by="120000">
                                          <p:cBhvr>
                                            <p:cTn id="24" dur="300" fill="hold">
                                              <p:stCondLst>
                                                <p:cond delay="0"/>
                                              </p:stCondLst>
                                            </p:cTn>
                                            <p:tgtEl>
                                              <p:spTgt spid="128"/>
                                            </p:tgtEl>
                                            <p:attrNameLst>
                                              <p:attrName>r</p:attrName>
                                            </p:attrNameLst>
                                          </p:cBhvr>
                                        </p:animRot>
                                        <p:animRot by="-240000">
                                          <p:cBhvr>
                                            <p:cTn id="25" dur="600" fill="hold">
                                              <p:stCondLst>
                                                <p:cond delay="600"/>
                                              </p:stCondLst>
                                            </p:cTn>
                                            <p:tgtEl>
                                              <p:spTgt spid="128"/>
                                            </p:tgtEl>
                                            <p:attrNameLst>
                                              <p:attrName>r</p:attrName>
                                            </p:attrNameLst>
                                          </p:cBhvr>
                                        </p:animRot>
                                        <p:animRot by="240000">
                                          <p:cBhvr>
                                            <p:cTn id="26" dur="600" fill="hold">
                                              <p:stCondLst>
                                                <p:cond delay="1200"/>
                                              </p:stCondLst>
                                            </p:cTn>
                                            <p:tgtEl>
                                              <p:spTgt spid="128"/>
                                            </p:tgtEl>
                                            <p:attrNameLst>
                                              <p:attrName>r</p:attrName>
                                            </p:attrNameLst>
                                          </p:cBhvr>
                                        </p:animRot>
                                        <p:animRot by="-240000">
                                          <p:cBhvr>
                                            <p:cTn id="27" dur="600" fill="hold">
                                              <p:stCondLst>
                                                <p:cond delay="1800"/>
                                              </p:stCondLst>
                                            </p:cTn>
                                            <p:tgtEl>
                                              <p:spTgt spid="128"/>
                                            </p:tgtEl>
                                            <p:attrNameLst>
                                              <p:attrName>r</p:attrName>
                                            </p:attrNameLst>
                                          </p:cBhvr>
                                        </p:animRot>
                                        <p:animRot by="120000">
                                          <p:cBhvr>
                                            <p:cTn id="28" dur="600" fill="hold">
                                              <p:stCondLst>
                                                <p:cond delay="2400"/>
                                              </p:stCondLst>
                                            </p:cTn>
                                            <p:tgtEl>
                                              <p:spTgt spid="128"/>
                                            </p:tgtEl>
                                            <p:attrNameLst>
                                              <p:attrName>r</p:attrName>
                                            </p:attrNameLst>
                                          </p:cBhvr>
                                        </p:animRot>
                                      </p:childTnLst>
                                    </p:cTn>
                                  </p:par>
                                  <p:par>
                                    <p:cTn id="29" presetID="10" presetClass="entr" presetSubtype="0" fill="hold" nodeType="withEffect">
                                      <p:stCondLst>
                                        <p:cond delay="1000"/>
                                      </p:stCondLst>
                                      <p:childTnLst>
                                        <p:set>
                                          <p:cBhvr>
                                            <p:cTn id="30" dur="1" fill="hold">
                                              <p:stCondLst>
                                                <p:cond delay="0"/>
                                              </p:stCondLst>
                                            </p:cTn>
                                            <p:tgtEl>
                                              <p:spTgt spid="129"/>
                                            </p:tgtEl>
                                            <p:attrNameLst>
                                              <p:attrName>style.visibility</p:attrName>
                                            </p:attrNameLst>
                                          </p:cBhvr>
                                          <p:to>
                                            <p:strVal val="visible"/>
                                          </p:to>
                                        </p:set>
                                        <p:animEffect transition="in" filter="fade">
                                          <p:cBhvr>
                                            <p:cTn id="31" dur="1000"/>
                                            <p:tgtEl>
                                              <p:spTgt spid="129"/>
                                            </p:tgtEl>
                                          </p:cBhvr>
                                        </p:animEffect>
                                      </p:childTnLst>
                                    </p:cTn>
                                  </p:par>
                                  <p:par>
                                    <p:cTn id="32" presetID="10" presetClass="entr" presetSubtype="0" fill="hold" nodeType="withEffect">
                                      <p:stCondLst>
                                        <p:cond delay="1000"/>
                                      </p:stCondLst>
                                      <p:childTnLst>
                                        <p:set>
                                          <p:cBhvr>
                                            <p:cTn id="33" dur="1" fill="hold">
                                              <p:stCondLst>
                                                <p:cond delay="0"/>
                                              </p:stCondLst>
                                            </p:cTn>
                                            <p:tgtEl>
                                              <p:spTgt spid="127"/>
                                            </p:tgtEl>
                                            <p:attrNameLst>
                                              <p:attrName>style.visibility</p:attrName>
                                            </p:attrNameLst>
                                          </p:cBhvr>
                                          <p:to>
                                            <p:strVal val="visible"/>
                                          </p:to>
                                        </p:set>
                                        <p:animEffect transition="in" filter="fade">
                                          <p:cBhvr>
                                            <p:cTn id="34" dur="1000"/>
                                            <p:tgtEl>
                                              <p:spTgt spid="127"/>
                                            </p:tgtEl>
                                          </p:cBhvr>
                                        </p:animEffect>
                                      </p:childTnLst>
                                    </p:cTn>
                                  </p:par>
                                </p:childTnLst>
                              </p:cTn>
                            </p:par>
                            <p:par>
                              <p:cTn id="35" fill="hold">
                                <p:stCondLst>
                                  <p:cond delay="3250"/>
                                </p:stCondLst>
                                <p:childTnLst>
                                  <p:par>
                                    <p:cTn id="36" presetID="42" presetClass="entr" presetSubtype="0" fill="hold" nodeType="afterEffect">
                                      <p:stCondLst>
                                        <p:cond delay="0"/>
                                      </p:stCondLst>
                                      <p:childTnLst>
                                        <p:set>
                                          <p:cBhvr>
                                            <p:cTn id="37" dur="1" fill="hold">
                                              <p:stCondLst>
                                                <p:cond delay="0"/>
                                              </p:stCondLst>
                                            </p:cTn>
                                            <p:tgtEl>
                                              <p:spTgt spid="135"/>
                                            </p:tgtEl>
                                            <p:attrNameLst>
                                              <p:attrName>style.visibility</p:attrName>
                                            </p:attrNameLst>
                                          </p:cBhvr>
                                          <p:to>
                                            <p:strVal val="visible"/>
                                          </p:to>
                                        </p:set>
                                        <p:animEffect transition="in" filter="fade">
                                          <p:cBhvr>
                                            <p:cTn id="38" dur="1000"/>
                                            <p:tgtEl>
                                              <p:spTgt spid="135"/>
                                            </p:tgtEl>
                                          </p:cBhvr>
                                        </p:animEffect>
                                        <p:anim calcmode="lin" valueType="num">
                                          <p:cBhvr>
                                            <p:cTn id="39" dur="1000" fill="hold"/>
                                            <p:tgtEl>
                                              <p:spTgt spid="135"/>
                                            </p:tgtEl>
                                            <p:attrNameLst>
                                              <p:attrName>ppt_x</p:attrName>
                                            </p:attrNameLst>
                                          </p:cBhvr>
                                          <p:tavLst>
                                            <p:tav tm="0">
                                              <p:val>
                                                <p:strVal val="#ppt_x"/>
                                              </p:val>
                                            </p:tav>
                                            <p:tav tm="100000">
                                              <p:val>
                                                <p:strVal val="#ppt_x"/>
                                              </p:val>
                                            </p:tav>
                                          </p:tavLst>
                                        </p:anim>
                                        <p:anim calcmode="lin" valueType="num">
                                          <p:cBhvr>
                                            <p:cTn id="40" dur="1000" fill="hold"/>
                                            <p:tgtEl>
                                              <p:spTgt spid="1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1" fill="hold" nodeType="afterEffect">
                                      <p:stCondLst>
                                        <p:cond delay="0"/>
                                      </p:stCondLst>
                                      <p:iterate type="lt">
                                        <p:tmPct val="10000"/>
                                      </p:iterate>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par>
                                    <p:cTn id="13" presetID="32" presetClass="emph" presetSubtype="0" repeatCount="indefinite" fill="remove" nodeType="withEffect">
                                      <p:stCondLst>
                                        <p:cond delay="0"/>
                                      </p:stCondLst>
                                      <p:iterate type="lt">
                                        <p:tmPct val="0"/>
                                      </p:iterate>
                                      <p:childTnLst>
                                        <p:animRot by="120000">
                                          <p:cBhvr>
                                            <p:cTn id="14" dur="300" fill="hold">
                                              <p:stCondLst>
                                                <p:cond delay="0"/>
                                              </p:stCondLst>
                                            </p:cTn>
                                            <p:tgtEl>
                                              <p:spTgt spid="10"/>
                                            </p:tgtEl>
                                            <p:attrNameLst>
                                              <p:attrName>r</p:attrName>
                                            </p:attrNameLst>
                                          </p:cBhvr>
                                        </p:animRot>
                                        <p:animRot by="-240000">
                                          <p:cBhvr>
                                            <p:cTn id="15" dur="600" fill="hold">
                                              <p:stCondLst>
                                                <p:cond delay="600"/>
                                              </p:stCondLst>
                                            </p:cTn>
                                            <p:tgtEl>
                                              <p:spTgt spid="10"/>
                                            </p:tgtEl>
                                            <p:attrNameLst>
                                              <p:attrName>r</p:attrName>
                                            </p:attrNameLst>
                                          </p:cBhvr>
                                        </p:animRot>
                                        <p:animRot by="240000">
                                          <p:cBhvr>
                                            <p:cTn id="16" dur="600" fill="hold">
                                              <p:stCondLst>
                                                <p:cond delay="1200"/>
                                              </p:stCondLst>
                                            </p:cTn>
                                            <p:tgtEl>
                                              <p:spTgt spid="10"/>
                                            </p:tgtEl>
                                            <p:attrNameLst>
                                              <p:attrName>r</p:attrName>
                                            </p:attrNameLst>
                                          </p:cBhvr>
                                        </p:animRot>
                                        <p:animRot by="-240000">
                                          <p:cBhvr>
                                            <p:cTn id="17" dur="600" fill="hold">
                                              <p:stCondLst>
                                                <p:cond delay="1800"/>
                                              </p:stCondLst>
                                            </p:cTn>
                                            <p:tgtEl>
                                              <p:spTgt spid="10"/>
                                            </p:tgtEl>
                                            <p:attrNameLst>
                                              <p:attrName>r</p:attrName>
                                            </p:attrNameLst>
                                          </p:cBhvr>
                                        </p:animRot>
                                        <p:animRot by="120000">
                                          <p:cBhvr>
                                            <p:cTn id="18" dur="600" fill="hold">
                                              <p:stCondLst>
                                                <p:cond delay="2400"/>
                                              </p:stCondLst>
                                            </p:cTn>
                                            <p:tgtEl>
                                              <p:spTgt spid="10"/>
                                            </p:tgtEl>
                                            <p:attrNameLst>
                                              <p:attrName>r</p:attrName>
                                            </p:attrNameLst>
                                          </p:cBhvr>
                                        </p:animRot>
                                      </p:childTnLst>
                                    </p:cTn>
                                  </p:par>
                                  <p:par>
                                    <p:cTn id="19" presetID="2" presetClass="entr" presetSubtype="4" fill="hold" nodeType="withEffect">
                                      <p:stCondLst>
                                        <p:cond delay="0"/>
                                      </p:stCondLst>
                                      <p:iterate type="lt">
                                        <p:tmPct val="10000"/>
                                      </p:iterate>
                                      <p:childTnLst>
                                        <p:set>
                                          <p:cBhvr>
                                            <p:cTn id="20" dur="1" fill="hold">
                                              <p:stCondLst>
                                                <p:cond delay="0"/>
                                              </p:stCondLst>
                                            </p:cTn>
                                            <p:tgtEl>
                                              <p:spTgt spid="128"/>
                                            </p:tgtEl>
                                            <p:attrNameLst>
                                              <p:attrName>style.visibility</p:attrName>
                                            </p:attrNameLst>
                                          </p:cBhvr>
                                          <p:to>
                                            <p:strVal val="visible"/>
                                          </p:to>
                                        </p:set>
                                        <p:anim calcmode="lin" valueType="num">
                                          <p:cBhvr additive="base">
                                            <p:cTn id="21" dur="1000" fill="hold"/>
                                            <p:tgtEl>
                                              <p:spTgt spid="128"/>
                                            </p:tgtEl>
                                            <p:attrNameLst>
                                              <p:attrName>ppt_x</p:attrName>
                                            </p:attrNameLst>
                                          </p:cBhvr>
                                          <p:tavLst>
                                            <p:tav tm="0">
                                              <p:val>
                                                <p:strVal val="#ppt_x"/>
                                              </p:val>
                                            </p:tav>
                                            <p:tav tm="100000">
                                              <p:val>
                                                <p:strVal val="#ppt_x"/>
                                              </p:val>
                                            </p:tav>
                                          </p:tavLst>
                                        </p:anim>
                                        <p:anim calcmode="lin" valueType="num">
                                          <p:cBhvr additive="base">
                                            <p:cTn id="22" dur="1000" fill="hold"/>
                                            <p:tgtEl>
                                              <p:spTgt spid="128"/>
                                            </p:tgtEl>
                                            <p:attrNameLst>
                                              <p:attrName>ppt_y</p:attrName>
                                            </p:attrNameLst>
                                          </p:cBhvr>
                                          <p:tavLst>
                                            <p:tav tm="0">
                                              <p:val>
                                                <p:strVal val="1+#ppt_h/2"/>
                                              </p:val>
                                            </p:tav>
                                            <p:tav tm="100000">
                                              <p:val>
                                                <p:strVal val="#ppt_y"/>
                                              </p:val>
                                            </p:tav>
                                          </p:tavLst>
                                        </p:anim>
                                      </p:childTnLst>
                                    </p:cTn>
                                  </p:par>
                                  <p:par>
                                    <p:cTn id="23" presetID="32" presetClass="emph" presetSubtype="0" repeatCount="indefinite" fill="remove" nodeType="withEffect">
                                      <p:stCondLst>
                                        <p:cond delay="250"/>
                                      </p:stCondLst>
                                      <p:iterate type="lt">
                                        <p:tmPct val="0"/>
                                      </p:iterate>
                                      <p:childTnLst>
                                        <p:animRot by="120000">
                                          <p:cBhvr>
                                            <p:cTn id="24" dur="300" fill="hold">
                                              <p:stCondLst>
                                                <p:cond delay="0"/>
                                              </p:stCondLst>
                                            </p:cTn>
                                            <p:tgtEl>
                                              <p:spTgt spid="128"/>
                                            </p:tgtEl>
                                            <p:attrNameLst>
                                              <p:attrName>r</p:attrName>
                                            </p:attrNameLst>
                                          </p:cBhvr>
                                        </p:animRot>
                                        <p:animRot by="-240000">
                                          <p:cBhvr>
                                            <p:cTn id="25" dur="600" fill="hold">
                                              <p:stCondLst>
                                                <p:cond delay="600"/>
                                              </p:stCondLst>
                                            </p:cTn>
                                            <p:tgtEl>
                                              <p:spTgt spid="128"/>
                                            </p:tgtEl>
                                            <p:attrNameLst>
                                              <p:attrName>r</p:attrName>
                                            </p:attrNameLst>
                                          </p:cBhvr>
                                        </p:animRot>
                                        <p:animRot by="240000">
                                          <p:cBhvr>
                                            <p:cTn id="26" dur="600" fill="hold">
                                              <p:stCondLst>
                                                <p:cond delay="1200"/>
                                              </p:stCondLst>
                                            </p:cTn>
                                            <p:tgtEl>
                                              <p:spTgt spid="128"/>
                                            </p:tgtEl>
                                            <p:attrNameLst>
                                              <p:attrName>r</p:attrName>
                                            </p:attrNameLst>
                                          </p:cBhvr>
                                        </p:animRot>
                                        <p:animRot by="-240000">
                                          <p:cBhvr>
                                            <p:cTn id="27" dur="600" fill="hold">
                                              <p:stCondLst>
                                                <p:cond delay="1800"/>
                                              </p:stCondLst>
                                            </p:cTn>
                                            <p:tgtEl>
                                              <p:spTgt spid="128"/>
                                            </p:tgtEl>
                                            <p:attrNameLst>
                                              <p:attrName>r</p:attrName>
                                            </p:attrNameLst>
                                          </p:cBhvr>
                                        </p:animRot>
                                        <p:animRot by="120000">
                                          <p:cBhvr>
                                            <p:cTn id="28" dur="600" fill="hold">
                                              <p:stCondLst>
                                                <p:cond delay="2400"/>
                                              </p:stCondLst>
                                            </p:cTn>
                                            <p:tgtEl>
                                              <p:spTgt spid="128"/>
                                            </p:tgtEl>
                                            <p:attrNameLst>
                                              <p:attrName>r</p:attrName>
                                            </p:attrNameLst>
                                          </p:cBhvr>
                                        </p:animRot>
                                      </p:childTnLst>
                                    </p:cTn>
                                  </p:par>
                                  <p:par>
                                    <p:cTn id="29" presetID="10" presetClass="entr" presetSubtype="0" fill="hold" nodeType="withEffect">
                                      <p:stCondLst>
                                        <p:cond delay="1000"/>
                                      </p:stCondLst>
                                      <p:childTnLst>
                                        <p:set>
                                          <p:cBhvr>
                                            <p:cTn id="30" dur="1" fill="hold">
                                              <p:stCondLst>
                                                <p:cond delay="0"/>
                                              </p:stCondLst>
                                            </p:cTn>
                                            <p:tgtEl>
                                              <p:spTgt spid="129"/>
                                            </p:tgtEl>
                                            <p:attrNameLst>
                                              <p:attrName>style.visibility</p:attrName>
                                            </p:attrNameLst>
                                          </p:cBhvr>
                                          <p:to>
                                            <p:strVal val="visible"/>
                                          </p:to>
                                        </p:set>
                                        <p:animEffect transition="in" filter="fade">
                                          <p:cBhvr>
                                            <p:cTn id="31" dur="1000"/>
                                            <p:tgtEl>
                                              <p:spTgt spid="129"/>
                                            </p:tgtEl>
                                          </p:cBhvr>
                                        </p:animEffect>
                                      </p:childTnLst>
                                    </p:cTn>
                                  </p:par>
                                  <p:par>
                                    <p:cTn id="32" presetID="10" presetClass="entr" presetSubtype="0" fill="hold" nodeType="withEffect">
                                      <p:stCondLst>
                                        <p:cond delay="1000"/>
                                      </p:stCondLst>
                                      <p:childTnLst>
                                        <p:set>
                                          <p:cBhvr>
                                            <p:cTn id="33" dur="1" fill="hold">
                                              <p:stCondLst>
                                                <p:cond delay="0"/>
                                              </p:stCondLst>
                                            </p:cTn>
                                            <p:tgtEl>
                                              <p:spTgt spid="127"/>
                                            </p:tgtEl>
                                            <p:attrNameLst>
                                              <p:attrName>style.visibility</p:attrName>
                                            </p:attrNameLst>
                                          </p:cBhvr>
                                          <p:to>
                                            <p:strVal val="visible"/>
                                          </p:to>
                                        </p:set>
                                        <p:animEffect transition="in" filter="fade">
                                          <p:cBhvr>
                                            <p:cTn id="34" dur="1000"/>
                                            <p:tgtEl>
                                              <p:spTgt spid="127"/>
                                            </p:tgtEl>
                                          </p:cBhvr>
                                        </p:animEffect>
                                      </p:childTnLst>
                                    </p:cTn>
                                  </p:par>
                                </p:childTnLst>
                              </p:cTn>
                            </p:par>
                            <p:par>
                              <p:cTn id="35" fill="hold">
                                <p:stCondLst>
                                  <p:cond delay="3250"/>
                                </p:stCondLst>
                                <p:childTnLst>
                                  <p:par>
                                    <p:cTn id="36" presetID="42" presetClass="entr" presetSubtype="0" fill="hold" nodeType="afterEffect">
                                      <p:stCondLst>
                                        <p:cond delay="0"/>
                                      </p:stCondLst>
                                      <p:childTnLst>
                                        <p:set>
                                          <p:cBhvr>
                                            <p:cTn id="37" dur="1" fill="hold">
                                              <p:stCondLst>
                                                <p:cond delay="0"/>
                                              </p:stCondLst>
                                            </p:cTn>
                                            <p:tgtEl>
                                              <p:spTgt spid="135"/>
                                            </p:tgtEl>
                                            <p:attrNameLst>
                                              <p:attrName>style.visibility</p:attrName>
                                            </p:attrNameLst>
                                          </p:cBhvr>
                                          <p:to>
                                            <p:strVal val="visible"/>
                                          </p:to>
                                        </p:set>
                                        <p:animEffect transition="in" filter="fade">
                                          <p:cBhvr>
                                            <p:cTn id="38" dur="1000"/>
                                            <p:tgtEl>
                                              <p:spTgt spid="135"/>
                                            </p:tgtEl>
                                          </p:cBhvr>
                                        </p:animEffect>
                                        <p:anim calcmode="lin" valueType="num">
                                          <p:cBhvr>
                                            <p:cTn id="39" dur="1000" fill="hold"/>
                                            <p:tgtEl>
                                              <p:spTgt spid="135"/>
                                            </p:tgtEl>
                                            <p:attrNameLst>
                                              <p:attrName>ppt_x</p:attrName>
                                            </p:attrNameLst>
                                          </p:cBhvr>
                                          <p:tavLst>
                                            <p:tav tm="0">
                                              <p:val>
                                                <p:strVal val="#ppt_x"/>
                                              </p:val>
                                            </p:tav>
                                            <p:tav tm="100000">
                                              <p:val>
                                                <p:strVal val="#ppt_x"/>
                                              </p:val>
                                            </p:tav>
                                          </p:tavLst>
                                        </p:anim>
                                        <p:anim calcmode="lin" valueType="num">
                                          <p:cBhvr>
                                            <p:cTn id="40" dur="1000" fill="hold"/>
                                            <p:tgtEl>
                                              <p:spTgt spid="1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1183" y="345844"/>
            <a:ext cx="11699979" cy="6292347"/>
          </a:xfrm>
          <a:prstGeom prst="rect">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40000"/>
                  <a:lumOff val="60000"/>
                </a:schemeClr>
              </a:solidFill>
            </a:endParaRPr>
          </a:p>
        </p:txBody>
      </p:sp>
      <p:grpSp>
        <p:nvGrpSpPr>
          <p:cNvPr id="218" name="Group 217"/>
          <p:cNvGrpSpPr/>
          <p:nvPr/>
        </p:nvGrpSpPr>
        <p:grpSpPr>
          <a:xfrm>
            <a:off x="-33004" y="-46"/>
            <a:ext cx="12225004" cy="6858046"/>
            <a:chOff x="-33004" y="-46"/>
            <a:chExt cx="12225004" cy="6858046"/>
          </a:xfrm>
        </p:grpSpPr>
        <p:grpSp>
          <p:nvGrpSpPr>
            <p:cNvPr id="169" name="Group 168"/>
            <p:cNvGrpSpPr/>
            <p:nvPr/>
          </p:nvGrpSpPr>
          <p:grpSpPr>
            <a:xfrm>
              <a:off x="65326" y="-46"/>
              <a:ext cx="12068604" cy="6858046"/>
              <a:chOff x="65326" y="-46"/>
              <a:chExt cx="12068604" cy="6858046"/>
            </a:xfrm>
          </p:grpSpPr>
          <p:cxnSp>
            <p:nvCxnSpPr>
              <p:cNvPr id="76" name="Straight Connector 75"/>
              <p:cNvCxnSpPr/>
              <p:nvPr/>
            </p:nvCxnSpPr>
            <p:spPr>
              <a:xfrm>
                <a:off x="319314" y="-1"/>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78" name="Straight Connector 77"/>
              <p:cNvCxnSpPr/>
              <p:nvPr/>
            </p:nvCxnSpPr>
            <p:spPr>
              <a:xfrm>
                <a:off x="587828" y="-2"/>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79" name="Straight Connector 78"/>
              <p:cNvCxnSpPr/>
              <p:nvPr/>
            </p:nvCxnSpPr>
            <p:spPr>
              <a:xfrm>
                <a:off x="856342" y="-3"/>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80" name="Straight Connector 79"/>
              <p:cNvCxnSpPr/>
              <p:nvPr/>
            </p:nvCxnSpPr>
            <p:spPr>
              <a:xfrm>
                <a:off x="1124856" y="-4"/>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81" name="Straight Connector 80"/>
              <p:cNvCxnSpPr/>
              <p:nvPr/>
            </p:nvCxnSpPr>
            <p:spPr>
              <a:xfrm>
                <a:off x="1393370" y="-5"/>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82" name="Straight Connector 81"/>
              <p:cNvCxnSpPr/>
              <p:nvPr/>
            </p:nvCxnSpPr>
            <p:spPr>
              <a:xfrm>
                <a:off x="1661884" y="-6"/>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83" name="Straight Connector 82"/>
              <p:cNvCxnSpPr/>
              <p:nvPr/>
            </p:nvCxnSpPr>
            <p:spPr>
              <a:xfrm>
                <a:off x="1930398" y="-7"/>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84" name="Straight Connector 83"/>
              <p:cNvCxnSpPr/>
              <p:nvPr/>
            </p:nvCxnSpPr>
            <p:spPr>
              <a:xfrm>
                <a:off x="2198912" y="-8"/>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85" name="Straight Connector 84"/>
              <p:cNvCxnSpPr/>
              <p:nvPr/>
            </p:nvCxnSpPr>
            <p:spPr>
              <a:xfrm>
                <a:off x="2467426" y="-9"/>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86" name="Straight Connector 85"/>
              <p:cNvCxnSpPr/>
              <p:nvPr/>
            </p:nvCxnSpPr>
            <p:spPr>
              <a:xfrm>
                <a:off x="2735940" y="-10"/>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87" name="Straight Connector 86"/>
              <p:cNvCxnSpPr/>
              <p:nvPr/>
            </p:nvCxnSpPr>
            <p:spPr>
              <a:xfrm>
                <a:off x="3004454" y="-11"/>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88" name="Straight Connector 87"/>
              <p:cNvCxnSpPr/>
              <p:nvPr/>
            </p:nvCxnSpPr>
            <p:spPr>
              <a:xfrm>
                <a:off x="3272968" y="-12"/>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89" name="Straight Connector 88"/>
              <p:cNvCxnSpPr/>
              <p:nvPr/>
            </p:nvCxnSpPr>
            <p:spPr>
              <a:xfrm>
                <a:off x="3541482" y="-13"/>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90" name="Straight Connector 89"/>
              <p:cNvCxnSpPr/>
              <p:nvPr/>
            </p:nvCxnSpPr>
            <p:spPr>
              <a:xfrm>
                <a:off x="3809996" y="-14"/>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91" name="Straight Connector 90"/>
              <p:cNvCxnSpPr/>
              <p:nvPr/>
            </p:nvCxnSpPr>
            <p:spPr>
              <a:xfrm>
                <a:off x="4078510" y="-15"/>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92" name="Straight Connector 91"/>
              <p:cNvCxnSpPr/>
              <p:nvPr/>
            </p:nvCxnSpPr>
            <p:spPr>
              <a:xfrm>
                <a:off x="4347024" y="-16"/>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93" name="Straight Connector 92"/>
              <p:cNvCxnSpPr/>
              <p:nvPr/>
            </p:nvCxnSpPr>
            <p:spPr>
              <a:xfrm>
                <a:off x="4615538" y="-17"/>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94" name="Straight Connector 93"/>
              <p:cNvCxnSpPr/>
              <p:nvPr/>
            </p:nvCxnSpPr>
            <p:spPr>
              <a:xfrm>
                <a:off x="4884052" y="-18"/>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95" name="Straight Connector 94"/>
              <p:cNvCxnSpPr/>
              <p:nvPr/>
            </p:nvCxnSpPr>
            <p:spPr>
              <a:xfrm>
                <a:off x="5152566" y="-19"/>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96" name="Straight Connector 95"/>
              <p:cNvCxnSpPr/>
              <p:nvPr/>
            </p:nvCxnSpPr>
            <p:spPr>
              <a:xfrm>
                <a:off x="5421080" y="-20"/>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97" name="Straight Connector 96"/>
              <p:cNvCxnSpPr/>
              <p:nvPr/>
            </p:nvCxnSpPr>
            <p:spPr>
              <a:xfrm>
                <a:off x="5689594" y="-21"/>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98" name="Straight Connector 97"/>
              <p:cNvCxnSpPr/>
              <p:nvPr/>
            </p:nvCxnSpPr>
            <p:spPr>
              <a:xfrm>
                <a:off x="5958108" y="-22"/>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99" name="Straight Connector 98"/>
              <p:cNvCxnSpPr/>
              <p:nvPr/>
            </p:nvCxnSpPr>
            <p:spPr>
              <a:xfrm>
                <a:off x="6226622" y="-23"/>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00" name="Straight Connector 99"/>
              <p:cNvCxnSpPr/>
              <p:nvPr/>
            </p:nvCxnSpPr>
            <p:spPr>
              <a:xfrm>
                <a:off x="6495136" y="-24"/>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01" name="Straight Connector 100"/>
              <p:cNvCxnSpPr/>
              <p:nvPr/>
            </p:nvCxnSpPr>
            <p:spPr>
              <a:xfrm>
                <a:off x="6763650" y="-25"/>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02" name="Straight Connector 101"/>
              <p:cNvCxnSpPr/>
              <p:nvPr/>
            </p:nvCxnSpPr>
            <p:spPr>
              <a:xfrm>
                <a:off x="7032164" y="-26"/>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03" name="Straight Connector 102"/>
              <p:cNvCxnSpPr/>
              <p:nvPr/>
            </p:nvCxnSpPr>
            <p:spPr>
              <a:xfrm>
                <a:off x="7300678" y="-27"/>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04" name="Straight Connector 103"/>
              <p:cNvCxnSpPr/>
              <p:nvPr/>
            </p:nvCxnSpPr>
            <p:spPr>
              <a:xfrm>
                <a:off x="7569192" y="-28"/>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05" name="Straight Connector 104"/>
              <p:cNvCxnSpPr/>
              <p:nvPr/>
            </p:nvCxnSpPr>
            <p:spPr>
              <a:xfrm>
                <a:off x="7837706" y="-29"/>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06" name="Straight Connector 105"/>
              <p:cNvCxnSpPr/>
              <p:nvPr/>
            </p:nvCxnSpPr>
            <p:spPr>
              <a:xfrm>
                <a:off x="8106220" y="-30"/>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07" name="Straight Connector 106"/>
              <p:cNvCxnSpPr/>
              <p:nvPr/>
            </p:nvCxnSpPr>
            <p:spPr>
              <a:xfrm>
                <a:off x="8374734" y="-31"/>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08" name="Straight Connector 107"/>
              <p:cNvCxnSpPr/>
              <p:nvPr/>
            </p:nvCxnSpPr>
            <p:spPr>
              <a:xfrm>
                <a:off x="8643248" y="-32"/>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09" name="Straight Connector 108"/>
              <p:cNvCxnSpPr/>
              <p:nvPr/>
            </p:nvCxnSpPr>
            <p:spPr>
              <a:xfrm>
                <a:off x="8911762" y="-33"/>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10" name="Straight Connector 109"/>
              <p:cNvCxnSpPr/>
              <p:nvPr/>
            </p:nvCxnSpPr>
            <p:spPr>
              <a:xfrm>
                <a:off x="9180276" y="-34"/>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11" name="Straight Connector 110"/>
              <p:cNvCxnSpPr/>
              <p:nvPr/>
            </p:nvCxnSpPr>
            <p:spPr>
              <a:xfrm>
                <a:off x="9448790" y="-35"/>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12" name="Straight Connector 111"/>
              <p:cNvCxnSpPr/>
              <p:nvPr/>
            </p:nvCxnSpPr>
            <p:spPr>
              <a:xfrm>
                <a:off x="9717304" y="-36"/>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13" name="Straight Connector 112"/>
              <p:cNvCxnSpPr/>
              <p:nvPr/>
            </p:nvCxnSpPr>
            <p:spPr>
              <a:xfrm>
                <a:off x="9985818" y="-37"/>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14" name="Straight Connector 113"/>
              <p:cNvCxnSpPr/>
              <p:nvPr/>
            </p:nvCxnSpPr>
            <p:spPr>
              <a:xfrm>
                <a:off x="10254332" y="-38"/>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15" name="Straight Connector 114"/>
              <p:cNvCxnSpPr/>
              <p:nvPr/>
            </p:nvCxnSpPr>
            <p:spPr>
              <a:xfrm>
                <a:off x="10522846" y="-39"/>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16" name="Straight Connector 115"/>
              <p:cNvCxnSpPr/>
              <p:nvPr/>
            </p:nvCxnSpPr>
            <p:spPr>
              <a:xfrm>
                <a:off x="10791360" y="-40"/>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17" name="Straight Connector 116"/>
              <p:cNvCxnSpPr/>
              <p:nvPr/>
            </p:nvCxnSpPr>
            <p:spPr>
              <a:xfrm>
                <a:off x="11059874" y="-41"/>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18" name="Straight Connector 117"/>
              <p:cNvCxnSpPr/>
              <p:nvPr/>
            </p:nvCxnSpPr>
            <p:spPr>
              <a:xfrm>
                <a:off x="11328388" y="-42"/>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19" name="Straight Connector 118"/>
              <p:cNvCxnSpPr/>
              <p:nvPr/>
            </p:nvCxnSpPr>
            <p:spPr>
              <a:xfrm>
                <a:off x="11596902" y="-43"/>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20" name="Straight Connector 119"/>
              <p:cNvCxnSpPr/>
              <p:nvPr/>
            </p:nvCxnSpPr>
            <p:spPr>
              <a:xfrm>
                <a:off x="11865416" y="-44"/>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21" name="Straight Connector 120"/>
              <p:cNvCxnSpPr/>
              <p:nvPr/>
            </p:nvCxnSpPr>
            <p:spPr>
              <a:xfrm>
                <a:off x="12133930" y="-45"/>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22" name="Straight Connector 121"/>
              <p:cNvCxnSpPr/>
              <p:nvPr/>
            </p:nvCxnSpPr>
            <p:spPr>
              <a:xfrm>
                <a:off x="65326" y="-46"/>
                <a:ext cx="0" cy="6858001"/>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217" name="Group 216"/>
            <p:cNvGrpSpPr/>
            <p:nvPr/>
          </p:nvGrpSpPr>
          <p:grpSpPr>
            <a:xfrm>
              <a:off x="-33004" y="78833"/>
              <a:ext cx="12225004" cy="6698325"/>
              <a:chOff x="12590503" y="136889"/>
              <a:chExt cx="6858046" cy="6698325"/>
            </a:xfrm>
          </p:grpSpPr>
          <p:cxnSp>
            <p:nvCxnSpPr>
              <p:cNvPr id="171" name="Straight Connector 170"/>
              <p:cNvCxnSpPr/>
              <p:nvPr/>
            </p:nvCxnSpPr>
            <p:spPr>
              <a:xfrm rot="5400000">
                <a:off x="16019504" y="-3038124"/>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72" name="Straight Connector 171"/>
              <p:cNvCxnSpPr/>
              <p:nvPr/>
            </p:nvCxnSpPr>
            <p:spPr>
              <a:xfrm rot="5400000">
                <a:off x="16019505" y="-2769610"/>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73" name="Straight Connector 172"/>
              <p:cNvCxnSpPr/>
              <p:nvPr/>
            </p:nvCxnSpPr>
            <p:spPr>
              <a:xfrm rot="5400000">
                <a:off x="16019506" y="-2501096"/>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74" name="Straight Connector 173"/>
              <p:cNvCxnSpPr/>
              <p:nvPr/>
            </p:nvCxnSpPr>
            <p:spPr>
              <a:xfrm rot="5400000">
                <a:off x="16019507" y="-2232582"/>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75" name="Straight Connector 174"/>
              <p:cNvCxnSpPr/>
              <p:nvPr/>
            </p:nvCxnSpPr>
            <p:spPr>
              <a:xfrm rot="5400000">
                <a:off x="16019508" y="-1964067"/>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76" name="Straight Connector 175"/>
              <p:cNvCxnSpPr/>
              <p:nvPr/>
            </p:nvCxnSpPr>
            <p:spPr>
              <a:xfrm rot="5400000">
                <a:off x="16019509" y="-1695553"/>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77" name="Straight Connector 176"/>
              <p:cNvCxnSpPr/>
              <p:nvPr/>
            </p:nvCxnSpPr>
            <p:spPr>
              <a:xfrm rot="5400000">
                <a:off x="16019510" y="-1427039"/>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78" name="Straight Connector 177"/>
              <p:cNvCxnSpPr/>
              <p:nvPr/>
            </p:nvCxnSpPr>
            <p:spPr>
              <a:xfrm rot="5400000">
                <a:off x="16019511" y="-1158526"/>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79" name="Straight Connector 178"/>
              <p:cNvCxnSpPr/>
              <p:nvPr/>
            </p:nvCxnSpPr>
            <p:spPr>
              <a:xfrm rot="5400000">
                <a:off x="16019512" y="-890012"/>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80" name="Straight Connector 179"/>
              <p:cNvCxnSpPr/>
              <p:nvPr/>
            </p:nvCxnSpPr>
            <p:spPr>
              <a:xfrm rot="5400000">
                <a:off x="16019513" y="-621498"/>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81" name="Straight Connector 180"/>
              <p:cNvCxnSpPr/>
              <p:nvPr/>
            </p:nvCxnSpPr>
            <p:spPr>
              <a:xfrm rot="5400000">
                <a:off x="16019514" y="-352984"/>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82" name="Straight Connector 181"/>
              <p:cNvCxnSpPr/>
              <p:nvPr/>
            </p:nvCxnSpPr>
            <p:spPr>
              <a:xfrm rot="5400000">
                <a:off x="16019515" y="-84470"/>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83" name="Straight Connector 182"/>
              <p:cNvCxnSpPr/>
              <p:nvPr/>
            </p:nvCxnSpPr>
            <p:spPr>
              <a:xfrm rot="5400000">
                <a:off x="16019516" y="184045"/>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84" name="Straight Connector 183"/>
              <p:cNvCxnSpPr/>
              <p:nvPr/>
            </p:nvCxnSpPr>
            <p:spPr>
              <a:xfrm rot="5400000">
                <a:off x="16019517" y="452559"/>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85" name="Straight Connector 184"/>
              <p:cNvCxnSpPr/>
              <p:nvPr/>
            </p:nvCxnSpPr>
            <p:spPr>
              <a:xfrm rot="5400000">
                <a:off x="16019518" y="721073"/>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86" name="Straight Connector 185"/>
              <p:cNvCxnSpPr/>
              <p:nvPr/>
            </p:nvCxnSpPr>
            <p:spPr>
              <a:xfrm rot="5400000">
                <a:off x="16019519" y="989587"/>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87" name="Straight Connector 186"/>
              <p:cNvCxnSpPr/>
              <p:nvPr/>
            </p:nvCxnSpPr>
            <p:spPr>
              <a:xfrm rot="5400000">
                <a:off x="16019520" y="1258101"/>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88" name="Straight Connector 187"/>
              <p:cNvCxnSpPr/>
              <p:nvPr/>
            </p:nvCxnSpPr>
            <p:spPr>
              <a:xfrm rot="5400000">
                <a:off x="16019521" y="1526615"/>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89" name="Straight Connector 188"/>
              <p:cNvCxnSpPr/>
              <p:nvPr/>
            </p:nvCxnSpPr>
            <p:spPr>
              <a:xfrm rot="5400000">
                <a:off x="16019522" y="1795129"/>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90" name="Straight Connector 189"/>
              <p:cNvCxnSpPr/>
              <p:nvPr/>
            </p:nvCxnSpPr>
            <p:spPr>
              <a:xfrm rot="5400000">
                <a:off x="16019523" y="2063643"/>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91" name="Straight Connector 190"/>
              <p:cNvCxnSpPr/>
              <p:nvPr/>
            </p:nvCxnSpPr>
            <p:spPr>
              <a:xfrm rot="5400000">
                <a:off x="16019524" y="2332157"/>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92" name="Straight Connector 191"/>
              <p:cNvCxnSpPr/>
              <p:nvPr/>
            </p:nvCxnSpPr>
            <p:spPr>
              <a:xfrm rot="5400000">
                <a:off x="16019525" y="2600671"/>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93" name="Straight Connector 192"/>
              <p:cNvCxnSpPr/>
              <p:nvPr/>
            </p:nvCxnSpPr>
            <p:spPr>
              <a:xfrm rot="5400000">
                <a:off x="16019526" y="2869185"/>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94" name="Straight Connector 193"/>
              <p:cNvCxnSpPr/>
              <p:nvPr/>
            </p:nvCxnSpPr>
            <p:spPr>
              <a:xfrm rot="5400000">
                <a:off x="16019527" y="3137699"/>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95" name="Straight Connector 194"/>
              <p:cNvCxnSpPr/>
              <p:nvPr/>
            </p:nvCxnSpPr>
            <p:spPr>
              <a:xfrm rot="5400000">
                <a:off x="16019528" y="3406213"/>
                <a:ext cx="0" cy="6858001"/>
              </a:xfrm>
              <a:prstGeom prst="line">
                <a:avLst/>
              </a:prstGeom>
            </p:spPr>
            <p:style>
              <a:lnRef idx="1">
                <a:schemeClr val="accent2"/>
              </a:lnRef>
              <a:fillRef idx="0">
                <a:schemeClr val="accent2"/>
              </a:fillRef>
              <a:effectRef idx="0">
                <a:schemeClr val="accent2"/>
              </a:effectRef>
              <a:fontRef idx="minor">
                <a:schemeClr val="tx1"/>
              </a:fontRef>
            </p:style>
          </p:cxnSp>
          <p:cxnSp>
            <p:nvCxnSpPr>
              <p:cNvPr id="216" name="Straight Connector 215"/>
              <p:cNvCxnSpPr/>
              <p:nvPr/>
            </p:nvCxnSpPr>
            <p:spPr>
              <a:xfrm rot="5400000">
                <a:off x="16019549" y="-3292112"/>
                <a:ext cx="0" cy="6858001"/>
              </a:xfrm>
              <a:prstGeom prst="line">
                <a:avLst/>
              </a:prstGeom>
            </p:spPr>
            <p:style>
              <a:lnRef idx="1">
                <a:schemeClr val="accent2"/>
              </a:lnRef>
              <a:fillRef idx="0">
                <a:schemeClr val="accent2"/>
              </a:fillRef>
              <a:effectRef idx="0">
                <a:schemeClr val="accent2"/>
              </a:effectRef>
              <a:fontRef idx="minor">
                <a:schemeClr val="tx1"/>
              </a:fontRef>
            </p:style>
          </p:cxnSp>
        </p:grpSp>
      </p:grpSp>
      <p:pic>
        <p:nvPicPr>
          <p:cNvPr id="223" name="Picture 2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2413802" y="974201"/>
            <a:ext cx="7364396" cy="4909598"/>
          </a:xfrm>
          <a:prstGeom prst="rect">
            <a:avLst/>
          </a:prstGeom>
          <a:effectLst>
            <a:outerShdw blurRad="50800" dist="38100" dir="2700000" algn="tl" rotWithShape="0">
              <a:prstClr val="black">
                <a:alpha val="40000"/>
              </a:prstClr>
            </a:outerShdw>
          </a:effectLst>
        </p:spPr>
      </p:pic>
      <p:sp>
        <p:nvSpPr>
          <p:cNvPr id="74" name="TextBox 73"/>
          <p:cNvSpPr txBox="1"/>
          <p:nvPr/>
        </p:nvSpPr>
        <p:spPr>
          <a:xfrm>
            <a:off x="3200400" y="2492829"/>
            <a:ext cx="5791200" cy="1754326"/>
          </a:xfrm>
          <a:prstGeom prst="rect">
            <a:avLst/>
          </a:prstGeom>
          <a:noFill/>
        </p:spPr>
        <p:txBody>
          <a:bodyPr wrap="square" rtlCol="0">
            <a:spAutoFit/>
          </a:bodyPr>
          <a:lstStyle/>
          <a:p>
            <a:pPr algn="ctr"/>
            <a:r>
              <a:rPr lang="en-US" sz="5400" i="1" u="sng" dirty="0" smtClean="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Resource management</a:t>
            </a:r>
            <a:endParaRPr lang="en-US" sz="5400" i="1" u="sng" dirty="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231" name="Picture 230"/>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1036725" y="890582"/>
            <a:ext cx="2141905" cy="2141905"/>
          </a:xfrm>
          <a:prstGeom prst="rect">
            <a:avLst/>
          </a:prstGeom>
        </p:spPr>
      </p:pic>
      <p:pic>
        <p:nvPicPr>
          <p:cNvPr id="237" name="Picture 2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629" y="3141566"/>
            <a:ext cx="1892810" cy="2523747"/>
          </a:xfrm>
          <a:prstGeom prst="rect">
            <a:avLst/>
          </a:prstGeom>
          <a:effectLst>
            <a:outerShdw blurRad="50800" dist="38100" dir="2700000" algn="tl" rotWithShape="0">
              <a:prstClr val="black">
                <a:alpha val="40000"/>
              </a:prstClr>
            </a:outerShdw>
          </a:effectLst>
        </p:spPr>
      </p:pic>
      <p:grpSp>
        <p:nvGrpSpPr>
          <p:cNvPr id="238" name="Group 237"/>
          <p:cNvGrpSpPr/>
          <p:nvPr/>
        </p:nvGrpSpPr>
        <p:grpSpPr>
          <a:xfrm>
            <a:off x="-20505" y="-45"/>
            <a:ext cx="12219177" cy="6873627"/>
            <a:chOff x="-20505" y="-45"/>
            <a:chExt cx="12219177" cy="6873627"/>
          </a:xfrm>
        </p:grpSpPr>
        <p:sp>
          <p:nvSpPr>
            <p:cNvPr id="73" name="Freeform: Shape 72"/>
            <p:cNvSpPr/>
            <p:nvPr/>
          </p:nvSpPr>
          <p:spPr>
            <a:xfrm>
              <a:off x="-14994" y="-1"/>
              <a:ext cx="12213666" cy="6873583"/>
            </a:xfrm>
            <a:custGeom>
              <a:avLst/>
              <a:gdLst>
                <a:gd name="connsiteX0" fmla="*/ 2070465 w 12213666"/>
                <a:gd name="connsiteY0" fmla="*/ 414194 h 6873583"/>
                <a:gd name="connsiteX1" fmla="*/ 2022376 w 12213666"/>
                <a:gd name="connsiteY1" fmla="*/ 485520 h 6873583"/>
                <a:gd name="connsiteX2" fmla="*/ 1821269 w 12213666"/>
                <a:gd name="connsiteY2" fmla="*/ 568821 h 6873583"/>
                <a:gd name="connsiteX3" fmla="*/ 1620161 w 12213666"/>
                <a:gd name="connsiteY3" fmla="*/ 485520 h 6873583"/>
                <a:gd name="connsiteX4" fmla="*/ 1579970 w 12213666"/>
                <a:gd name="connsiteY4" fmla="*/ 425908 h 6873583"/>
                <a:gd name="connsiteX5" fmla="*/ 1564072 w 12213666"/>
                <a:gd name="connsiteY5" fmla="*/ 477123 h 6873583"/>
                <a:gd name="connsiteX6" fmla="*/ 1247623 w 12213666"/>
                <a:gd name="connsiteY6" fmla="*/ 686879 h 6873583"/>
                <a:gd name="connsiteX7" fmla="*/ 962839 w 12213666"/>
                <a:gd name="connsiteY7" fmla="*/ 535461 h 6873583"/>
                <a:gd name="connsiteX8" fmla="*/ 951882 w 12213666"/>
                <a:gd name="connsiteY8" fmla="*/ 515275 h 6873583"/>
                <a:gd name="connsiteX9" fmla="*/ 949227 w 12213666"/>
                <a:gd name="connsiteY9" fmla="*/ 541608 h 6873583"/>
                <a:gd name="connsiteX10" fmla="*/ 662611 w 12213666"/>
                <a:gd name="connsiteY10" fmla="*/ 874173 h 6873583"/>
                <a:gd name="connsiteX11" fmla="*/ 600824 w 12213666"/>
                <a:gd name="connsiteY11" fmla="*/ 890863 h 6873583"/>
                <a:gd name="connsiteX12" fmla="*/ 637144 w 12213666"/>
                <a:gd name="connsiteY12" fmla="*/ 934883 h 6873583"/>
                <a:gd name="connsiteX13" fmla="*/ 695798 w 12213666"/>
                <a:gd name="connsiteY13" fmla="*/ 1126904 h 6873583"/>
                <a:gd name="connsiteX14" fmla="*/ 595207 w 12213666"/>
                <a:gd name="connsiteY14" fmla="*/ 1369751 h 6873583"/>
                <a:gd name="connsiteX15" fmla="*/ 566376 w 12213666"/>
                <a:gd name="connsiteY15" fmla="*/ 1393538 h 6873583"/>
                <a:gd name="connsiteX16" fmla="*/ 640106 w 12213666"/>
                <a:gd name="connsiteY16" fmla="*/ 1416425 h 6873583"/>
                <a:gd name="connsiteX17" fmla="*/ 915411 w 12213666"/>
                <a:gd name="connsiteY17" fmla="*/ 1831763 h 6873583"/>
                <a:gd name="connsiteX18" fmla="*/ 555494 w 12213666"/>
                <a:gd name="connsiteY18" fmla="*/ 2273366 h 6873583"/>
                <a:gd name="connsiteX19" fmla="*/ 495839 w 12213666"/>
                <a:gd name="connsiteY19" fmla="*/ 2279378 h 6873583"/>
                <a:gd name="connsiteX20" fmla="*/ 555389 w 12213666"/>
                <a:gd name="connsiteY20" fmla="*/ 2367705 h 6873583"/>
                <a:gd name="connsiteX21" fmla="*/ 577740 w 12213666"/>
                <a:gd name="connsiteY21" fmla="*/ 2478410 h 6873583"/>
                <a:gd name="connsiteX22" fmla="*/ 494438 w 12213666"/>
                <a:gd name="connsiteY22" fmla="*/ 2679518 h 6873583"/>
                <a:gd name="connsiteX23" fmla="*/ 487463 w 12213666"/>
                <a:gd name="connsiteY23" fmla="*/ 2685272 h 6873583"/>
                <a:gd name="connsiteX24" fmla="*/ 550526 w 12213666"/>
                <a:gd name="connsiteY24" fmla="*/ 2691629 h 6873583"/>
                <a:gd name="connsiteX25" fmla="*/ 910443 w 12213666"/>
                <a:gd name="connsiteY25" fmla="*/ 3133233 h 6873583"/>
                <a:gd name="connsiteX26" fmla="*/ 635139 w 12213666"/>
                <a:gd name="connsiteY26" fmla="*/ 3548569 h 6873583"/>
                <a:gd name="connsiteX27" fmla="*/ 580318 w 12213666"/>
                <a:gd name="connsiteY27" fmla="*/ 3565586 h 6873583"/>
                <a:gd name="connsiteX28" fmla="*/ 606354 w 12213666"/>
                <a:gd name="connsiteY28" fmla="*/ 3587067 h 6873583"/>
                <a:gd name="connsiteX29" fmla="*/ 706944 w 12213666"/>
                <a:gd name="connsiteY29" fmla="*/ 3829915 h 6873583"/>
                <a:gd name="connsiteX30" fmla="*/ 497188 w 12213666"/>
                <a:gd name="connsiteY30" fmla="*/ 4146364 h 6873583"/>
                <a:gd name="connsiteX31" fmla="*/ 449729 w 12213666"/>
                <a:gd name="connsiteY31" fmla="*/ 4161096 h 6873583"/>
                <a:gd name="connsiteX32" fmla="*/ 452345 w 12213666"/>
                <a:gd name="connsiteY32" fmla="*/ 4162516 h 6873583"/>
                <a:gd name="connsiteX33" fmla="*/ 577738 w 12213666"/>
                <a:gd name="connsiteY33" fmla="*/ 4398353 h 6873583"/>
                <a:gd name="connsiteX34" fmla="*/ 555388 w 12213666"/>
                <a:gd name="connsiteY34" fmla="*/ 4509058 h 6873583"/>
                <a:gd name="connsiteX35" fmla="*/ 525612 w 12213666"/>
                <a:gd name="connsiteY35" fmla="*/ 4553221 h 6873583"/>
                <a:gd name="connsiteX36" fmla="*/ 544266 w 12213666"/>
                <a:gd name="connsiteY36" fmla="*/ 4555102 h 6873583"/>
                <a:gd name="connsiteX37" fmla="*/ 904183 w 12213666"/>
                <a:gd name="connsiteY37" fmla="*/ 4996705 h 6873583"/>
                <a:gd name="connsiteX38" fmla="*/ 628878 w 12213666"/>
                <a:gd name="connsiteY38" fmla="*/ 5412043 h 6873583"/>
                <a:gd name="connsiteX39" fmla="*/ 622460 w 12213666"/>
                <a:gd name="connsiteY39" fmla="*/ 5414035 h 6873583"/>
                <a:gd name="connsiteX40" fmla="*/ 628225 w 12213666"/>
                <a:gd name="connsiteY40" fmla="*/ 5421022 h 6873583"/>
                <a:gd name="connsiteX41" fmla="*/ 686879 w 12213666"/>
                <a:gd name="connsiteY41" fmla="*/ 5613042 h 6873583"/>
                <a:gd name="connsiteX42" fmla="*/ 535460 w 12213666"/>
                <a:gd name="connsiteY42" fmla="*/ 5897826 h 6873583"/>
                <a:gd name="connsiteX43" fmla="*/ 523813 w 12213666"/>
                <a:gd name="connsiteY43" fmla="*/ 5904148 h 6873583"/>
                <a:gd name="connsiteX44" fmla="*/ 550275 w 12213666"/>
                <a:gd name="connsiteY44" fmla="*/ 5918511 h 6873583"/>
                <a:gd name="connsiteX45" fmla="*/ 694667 w 12213666"/>
                <a:gd name="connsiteY45" fmla="*/ 6134008 h 6873583"/>
                <a:gd name="connsiteX46" fmla="*/ 695496 w 12213666"/>
                <a:gd name="connsiteY46" fmla="*/ 6142226 h 6873583"/>
                <a:gd name="connsiteX47" fmla="*/ 717351 w 12213666"/>
                <a:gd name="connsiteY47" fmla="*/ 6112251 h 6873583"/>
                <a:gd name="connsiteX48" fmla="*/ 1058192 w 12213666"/>
                <a:gd name="connsiteY48" fmla="*/ 5956480 h 6873583"/>
                <a:gd name="connsiteX49" fmla="*/ 1499795 w 12213666"/>
                <a:gd name="connsiteY49" fmla="*/ 6316397 h 6873583"/>
                <a:gd name="connsiteX50" fmla="*/ 1501356 w 12213666"/>
                <a:gd name="connsiteY50" fmla="*/ 6331881 h 6873583"/>
                <a:gd name="connsiteX51" fmla="*/ 1538841 w 12213666"/>
                <a:gd name="connsiteY51" fmla="*/ 6311534 h 6873583"/>
                <a:gd name="connsiteX52" fmla="*/ 1649546 w 12213666"/>
                <a:gd name="connsiteY52" fmla="*/ 6289184 h 6873583"/>
                <a:gd name="connsiteX53" fmla="*/ 1808562 w 12213666"/>
                <a:gd name="connsiteY53" fmla="*/ 6337756 h 6873583"/>
                <a:gd name="connsiteX54" fmla="*/ 1821698 w 12213666"/>
                <a:gd name="connsiteY54" fmla="*/ 6349693 h 6873583"/>
                <a:gd name="connsiteX55" fmla="*/ 1825055 w 12213666"/>
                <a:gd name="connsiteY55" fmla="*/ 6316397 h 6873583"/>
                <a:gd name="connsiteX56" fmla="*/ 2266661 w 12213666"/>
                <a:gd name="connsiteY56" fmla="*/ 5956480 h 6873583"/>
                <a:gd name="connsiteX57" fmla="*/ 2681998 w 12213666"/>
                <a:gd name="connsiteY57" fmla="*/ 6231784 h 6873583"/>
                <a:gd name="connsiteX58" fmla="*/ 2692901 w 12213666"/>
                <a:gd name="connsiteY58" fmla="*/ 6266909 h 6873583"/>
                <a:gd name="connsiteX59" fmla="*/ 2737902 w 12213666"/>
                <a:gd name="connsiteY59" fmla="*/ 6229779 h 6873583"/>
                <a:gd name="connsiteX60" fmla="*/ 2929922 w 12213666"/>
                <a:gd name="connsiteY60" fmla="*/ 6171126 h 6873583"/>
                <a:gd name="connsiteX61" fmla="*/ 3246371 w 12213666"/>
                <a:gd name="connsiteY61" fmla="*/ 6380882 h 6873583"/>
                <a:gd name="connsiteX62" fmla="*/ 3254405 w 12213666"/>
                <a:gd name="connsiteY62" fmla="*/ 6420676 h 6873583"/>
                <a:gd name="connsiteX63" fmla="*/ 3286897 w 12213666"/>
                <a:gd name="connsiteY63" fmla="*/ 6372484 h 6873583"/>
                <a:gd name="connsiteX64" fmla="*/ 3488007 w 12213666"/>
                <a:gd name="connsiteY64" fmla="*/ 6289183 h 6873583"/>
                <a:gd name="connsiteX65" fmla="*/ 3647021 w 12213666"/>
                <a:gd name="connsiteY65" fmla="*/ 6337755 h 6873583"/>
                <a:gd name="connsiteX66" fmla="*/ 3651311 w 12213666"/>
                <a:gd name="connsiteY66" fmla="*/ 6341653 h 6873583"/>
                <a:gd name="connsiteX67" fmla="*/ 3653856 w 12213666"/>
                <a:gd name="connsiteY67" fmla="*/ 6316397 h 6873583"/>
                <a:gd name="connsiteX68" fmla="*/ 4095459 w 12213666"/>
                <a:gd name="connsiteY68" fmla="*/ 5956480 h 6873583"/>
                <a:gd name="connsiteX69" fmla="*/ 4469230 w 12213666"/>
                <a:gd name="connsiteY69" fmla="*/ 6155216 h 6873583"/>
                <a:gd name="connsiteX70" fmla="*/ 4506504 w 12213666"/>
                <a:gd name="connsiteY70" fmla="*/ 6223884 h 6873583"/>
                <a:gd name="connsiteX71" fmla="*/ 4543776 w 12213666"/>
                <a:gd name="connsiteY71" fmla="*/ 6155215 h 6873583"/>
                <a:gd name="connsiteX72" fmla="*/ 4917550 w 12213666"/>
                <a:gd name="connsiteY72" fmla="*/ 5956479 h 6873583"/>
                <a:gd name="connsiteX73" fmla="*/ 5359158 w 12213666"/>
                <a:gd name="connsiteY73" fmla="*/ 6316396 h 6873583"/>
                <a:gd name="connsiteX74" fmla="*/ 5361812 w 12213666"/>
                <a:gd name="connsiteY74" fmla="*/ 6342731 h 6873583"/>
                <a:gd name="connsiteX75" fmla="*/ 5372769 w 12213666"/>
                <a:gd name="connsiteY75" fmla="*/ 6322544 h 6873583"/>
                <a:gd name="connsiteX76" fmla="*/ 5657552 w 12213666"/>
                <a:gd name="connsiteY76" fmla="*/ 6171126 h 6873583"/>
                <a:gd name="connsiteX77" fmla="*/ 5973999 w 12213666"/>
                <a:gd name="connsiteY77" fmla="*/ 6380882 h 6873583"/>
                <a:gd name="connsiteX78" fmla="*/ 5985619 w 12213666"/>
                <a:gd name="connsiteY78" fmla="*/ 6438439 h 6873583"/>
                <a:gd name="connsiteX79" fmla="*/ 6030088 w 12213666"/>
                <a:gd name="connsiteY79" fmla="*/ 6372483 h 6873583"/>
                <a:gd name="connsiteX80" fmla="*/ 6231194 w 12213666"/>
                <a:gd name="connsiteY80" fmla="*/ 6289182 h 6873583"/>
                <a:gd name="connsiteX81" fmla="*/ 6450658 w 12213666"/>
                <a:gd name="connsiteY81" fmla="*/ 6392680 h 6873583"/>
                <a:gd name="connsiteX82" fmla="*/ 6485837 w 12213666"/>
                <a:gd name="connsiteY82" fmla="*/ 6450662 h 6873583"/>
                <a:gd name="connsiteX83" fmla="*/ 6499925 w 12213666"/>
                <a:gd name="connsiteY83" fmla="*/ 6380880 h 6873583"/>
                <a:gd name="connsiteX84" fmla="*/ 6816374 w 12213666"/>
                <a:gd name="connsiteY84" fmla="*/ 6171124 h 6873583"/>
                <a:gd name="connsiteX85" fmla="*/ 7101159 w 12213666"/>
                <a:gd name="connsiteY85" fmla="*/ 6322542 h 6873583"/>
                <a:gd name="connsiteX86" fmla="*/ 7119587 w 12213666"/>
                <a:gd name="connsiteY86" fmla="*/ 6356494 h 6873583"/>
                <a:gd name="connsiteX87" fmla="*/ 7123088 w 12213666"/>
                <a:gd name="connsiteY87" fmla="*/ 6321761 h 6873583"/>
                <a:gd name="connsiteX88" fmla="*/ 7564691 w 12213666"/>
                <a:gd name="connsiteY88" fmla="*/ 5961844 h 6873583"/>
                <a:gd name="connsiteX89" fmla="*/ 8006294 w 12213666"/>
                <a:gd name="connsiteY89" fmla="*/ 6321761 h 6873583"/>
                <a:gd name="connsiteX90" fmla="*/ 8007855 w 12213666"/>
                <a:gd name="connsiteY90" fmla="*/ 6337245 h 6873583"/>
                <a:gd name="connsiteX91" fmla="*/ 8045341 w 12213666"/>
                <a:gd name="connsiteY91" fmla="*/ 6316898 h 6873583"/>
                <a:gd name="connsiteX92" fmla="*/ 8156046 w 12213666"/>
                <a:gd name="connsiteY92" fmla="*/ 6294548 h 6873583"/>
                <a:gd name="connsiteX93" fmla="*/ 8315062 w 12213666"/>
                <a:gd name="connsiteY93" fmla="*/ 6343120 h 6873583"/>
                <a:gd name="connsiteX94" fmla="*/ 8328199 w 12213666"/>
                <a:gd name="connsiteY94" fmla="*/ 6355057 h 6873583"/>
                <a:gd name="connsiteX95" fmla="*/ 8331555 w 12213666"/>
                <a:gd name="connsiteY95" fmla="*/ 6321761 h 6873583"/>
                <a:gd name="connsiteX96" fmla="*/ 8773158 w 12213666"/>
                <a:gd name="connsiteY96" fmla="*/ 5961844 h 6873583"/>
                <a:gd name="connsiteX97" fmla="*/ 9188496 w 12213666"/>
                <a:gd name="connsiteY97" fmla="*/ 6237148 h 6873583"/>
                <a:gd name="connsiteX98" fmla="*/ 9199399 w 12213666"/>
                <a:gd name="connsiteY98" fmla="*/ 6272273 h 6873583"/>
                <a:gd name="connsiteX99" fmla="*/ 9244400 w 12213666"/>
                <a:gd name="connsiteY99" fmla="*/ 6235143 h 6873583"/>
                <a:gd name="connsiteX100" fmla="*/ 9436420 w 12213666"/>
                <a:gd name="connsiteY100" fmla="*/ 6176490 h 6873583"/>
                <a:gd name="connsiteX101" fmla="*/ 9752869 w 12213666"/>
                <a:gd name="connsiteY101" fmla="*/ 6386246 h 6873583"/>
                <a:gd name="connsiteX102" fmla="*/ 9760903 w 12213666"/>
                <a:gd name="connsiteY102" fmla="*/ 6426041 h 6873583"/>
                <a:gd name="connsiteX103" fmla="*/ 9793395 w 12213666"/>
                <a:gd name="connsiteY103" fmla="*/ 6377848 h 6873583"/>
                <a:gd name="connsiteX104" fmla="*/ 9994503 w 12213666"/>
                <a:gd name="connsiteY104" fmla="*/ 6294547 h 6873583"/>
                <a:gd name="connsiteX105" fmla="*/ 10153519 w 12213666"/>
                <a:gd name="connsiteY105" fmla="*/ 6343119 h 6873583"/>
                <a:gd name="connsiteX106" fmla="*/ 10157809 w 12213666"/>
                <a:gd name="connsiteY106" fmla="*/ 6347018 h 6873583"/>
                <a:gd name="connsiteX107" fmla="*/ 10160355 w 12213666"/>
                <a:gd name="connsiteY107" fmla="*/ 6321761 h 6873583"/>
                <a:gd name="connsiteX108" fmla="*/ 10601958 w 12213666"/>
                <a:gd name="connsiteY108" fmla="*/ 5961844 h 6873583"/>
                <a:gd name="connsiteX109" fmla="*/ 11017296 w 12213666"/>
                <a:gd name="connsiteY109" fmla="*/ 6237148 h 6873583"/>
                <a:gd name="connsiteX110" fmla="*/ 11027639 w 12213666"/>
                <a:gd name="connsiteY110" fmla="*/ 6270467 h 6873583"/>
                <a:gd name="connsiteX111" fmla="*/ 11076951 w 12213666"/>
                <a:gd name="connsiteY111" fmla="*/ 6229780 h 6873583"/>
                <a:gd name="connsiteX112" fmla="*/ 11268971 w 12213666"/>
                <a:gd name="connsiteY112" fmla="*/ 6171127 h 6873583"/>
                <a:gd name="connsiteX113" fmla="*/ 11553755 w 12213666"/>
                <a:gd name="connsiteY113" fmla="*/ 6322545 h 6873583"/>
                <a:gd name="connsiteX114" fmla="*/ 11561556 w 12213666"/>
                <a:gd name="connsiteY114" fmla="*/ 6336917 h 6873583"/>
                <a:gd name="connsiteX115" fmla="*/ 11567088 w 12213666"/>
                <a:gd name="connsiteY115" fmla="*/ 6326726 h 6873583"/>
                <a:gd name="connsiteX116" fmla="*/ 11608697 w 12213666"/>
                <a:gd name="connsiteY116" fmla="*/ 6276295 h 6873583"/>
                <a:gd name="connsiteX117" fmla="*/ 11656246 w 12213666"/>
                <a:gd name="connsiteY117" fmla="*/ 6237064 h 6873583"/>
                <a:gd name="connsiteX118" fmla="*/ 11614697 w 12213666"/>
                <a:gd name="connsiteY118" fmla="*/ 6202783 h 6873583"/>
                <a:gd name="connsiteX119" fmla="*/ 11514140 w 12213666"/>
                <a:gd name="connsiteY119" fmla="*/ 5960017 h 6873583"/>
                <a:gd name="connsiteX120" fmla="*/ 11665508 w 12213666"/>
                <a:gd name="connsiteY120" fmla="*/ 5675328 h 6873583"/>
                <a:gd name="connsiteX121" fmla="*/ 11684473 w 12213666"/>
                <a:gd name="connsiteY121" fmla="*/ 5665034 h 6873583"/>
                <a:gd name="connsiteX122" fmla="*/ 11665329 w 12213666"/>
                <a:gd name="connsiteY122" fmla="*/ 5654643 h 6873583"/>
                <a:gd name="connsiteX123" fmla="*/ 11513911 w 12213666"/>
                <a:gd name="connsiteY123" fmla="*/ 5369859 h 6873583"/>
                <a:gd name="connsiteX124" fmla="*/ 11572565 w 12213666"/>
                <a:gd name="connsiteY124" fmla="*/ 5177839 h 6873583"/>
                <a:gd name="connsiteX125" fmla="*/ 11578872 w 12213666"/>
                <a:gd name="connsiteY125" fmla="*/ 5170195 h 6873583"/>
                <a:gd name="connsiteX126" fmla="*/ 11574570 w 12213666"/>
                <a:gd name="connsiteY126" fmla="*/ 5168860 h 6873583"/>
                <a:gd name="connsiteX127" fmla="*/ 11299265 w 12213666"/>
                <a:gd name="connsiteY127" fmla="*/ 4753522 h 6873583"/>
                <a:gd name="connsiteX128" fmla="*/ 11659182 w 12213666"/>
                <a:gd name="connsiteY128" fmla="*/ 4311919 h 6873583"/>
                <a:gd name="connsiteX129" fmla="*/ 11692543 w 12213666"/>
                <a:gd name="connsiteY129" fmla="*/ 4308556 h 6873583"/>
                <a:gd name="connsiteX130" fmla="*/ 11643936 w 12213666"/>
                <a:gd name="connsiteY130" fmla="*/ 4236462 h 6873583"/>
                <a:gd name="connsiteX131" fmla="*/ 11621586 w 12213666"/>
                <a:gd name="connsiteY131" fmla="*/ 4125757 h 6873583"/>
                <a:gd name="connsiteX132" fmla="*/ 11643936 w 12213666"/>
                <a:gd name="connsiteY132" fmla="*/ 4015052 h 6873583"/>
                <a:gd name="connsiteX133" fmla="*/ 11700632 w 12213666"/>
                <a:gd name="connsiteY133" fmla="*/ 3930960 h 6873583"/>
                <a:gd name="connsiteX134" fmla="*/ 11672061 w 12213666"/>
                <a:gd name="connsiteY134" fmla="*/ 3928080 h 6873583"/>
                <a:gd name="connsiteX135" fmla="*/ 11312144 w 12213666"/>
                <a:gd name="connsiteY135" fmla="*/ 3486477 h 6873583"/>
                <a:gd name="connsiteX136" fmla="*/ 11587449 w 12213666"/>
                <a:gd name="connsiteY136" fmla="*/ 3071141 h 6873583"/>
                <a:gd name="connsiteX137" fmla="*/ 11657569 w 12213666"/>
                <a:gd name="connsiteY137" fmla="*/ 3049373 h 6873583"/>
                <a:gd name="connsiteX138" fmla="*/ 11627380 w 12213666"/>
                <a:gd name="connsiteY138" fmla="*/ 3024466 h 6873583"/>
                <a:gd name="connsiteX139" fmla="*/ 11526790 w 12213666"/>
                <a:gd name="connsiteY139" fmla="*/ 2781618 h 6873583"/>
                <a:gd name="connsiteX140" fmla="*/ 11585444 w 12213666"/>
                <a:gd name="connsiteY140" fmla="*/ 2589598 h 6873583"/>
                <a:gd name="connsiteX141" fmla="*/ 11601227 w 12213666"/>
                <a:gd name="connsiteY141" fmla="*/ 2570469 h 6873583"/>
                <a:gd name="connsiteX142" fmla="*/ 11564187 w 12213666"/>
                <a:gd name="connsiteY142" fmla="*/ 2558971 h 6873583"/>
                <a:gd name="connsiteX143" fmla="*/ 11288882 w 12213666"/>
                <a:gd name="connsiteY143" fmla="*/ 2143633 h 6873583"/>
                <a:gd name="connsiteX144" fmla="*/ 11648799 w 12213666"/>
                <a:gd name="connsiteY144" fmla="*/ 1702030 h 6873583"/>
                <a:gd name="connsiteX145" fmla="*/ 11677075 w 12213666"/>
                <a:gd name="connsiteY145" fmla="*/ 1699180 h 6873583"/>
                <a:gd name="connsiteX146" fmla="*/ 11665329 w 12213666"/>
                <a:gd name="connsiteY146" fmla="*/ 1692805 h 6873583"/>
                <a:gd name="connsiteX147" fmla="*/ 11513911 w 12213666"/>
                <a:gd name="connsiteY147" fmla="*/ 1408020 h 6873583"/>
                <a:gd name="connsiteX148" fmla="*/ 11614502 w 12213666"/>
                <a:gd name="connsiteY148" fmla="*/ 1165172 h 6873583"/>
                <a:gd name="connsiteX149" fmla="*/ 11637490 w 12213666"/>
                <a:gd name="connsiteY149" fmla="*/ 1146205 h 6873583"/>
                <a:gd name="connsiteX150" fmla="*/ 11574570 w 12213666"/>
                <a:gd name="connsiteY150" fmla="*/ 1126674 h 6873583"/>
                <a:gd name="connsiteX151" fmla="*/ 11299265 w 12213666"/>
                <a:gd name="connsiteY151" fmla="*/ 711336 h 6873583"/>
                <a:gd name="connsiteX152" fmla="*/ 11301794 w 12213666"/>
                <a:gd name="connsiteY152" fmla="*/ 686254 h 6873583"/>
                <a:gd name="connsiteX153" fmla="*/ 11238783 w 12213666"/>
                <a:gd name="connsiteY153" fmla="*/ 679902 h 6873583"/>
                <a:gd name="connsiteX154" fmla="*/ 11065151 w 12213666"/>
                <a:gd name="connsiteY154" fmla="*/ 586289 h 6873583"/>
                <a:gd name="connsiteX155" fmla="*/ 11043291 w 12213666"/>
                <a:gd name="connsiteY155" fmla="*/ 559795 h 6873583"/>
                <a:gd name="connsiteX156" fmla="*/ 11022671 w 12213666"/>
                <a:gd name="connsiteY156" fmla="*/ 626222 h 6873583"/>
                <a:gd name="connsiteX157" fmla="*/ 10607333 w 12213666"/>
                <a:gd name="connsiteY157" fmla="*/ 901526 h 6873583"/>
                <a:gd name="connsiteX158" fmla="*/ 10165730 w 12213666"/>
                <a:gd name="connsiteY158" fmla="*/ 541609 h 6873583"/>
                <a:gd name="connsiteX159" fmla="*/ 10163217 w 12213666"/>
                <a:gd name="connsiteY159" fmla="*/ 516683 h 6873583"/>
                <a:gd name="connsiteX160" fmla="*/ 10158894 w 12213666"/>
                <a:gd name="connsiteY160" fmla="*/ 520250 h 6873583"/>
                <a:gd name="connsiteX161" fmla="*/ 9999878 w 12213666"/>
                <a:gd name="connsiteY161" fmla="*/ 568823 h 6873583"/>
                <a:gd name="connsiteX162" fmla="*/ 9798770 w 12213666"/>
                <a:gd name="connsiteY162" fmla="*/ 485521 h 6873583"/>
                <a:gd name="connsiteX163" fmla="*/ 9769236 w 12213666"/>
                <a:gd name="connsiteY163" fmla="*/ 441715 h 6873583"/>
                <a:gd name="connsiteX164" fmla="*/ 9758244 w 12213666"/>
                <a:gd name="connsiteY164" fmla="*/ 477125 h 6873583"/>
                <a:gd name="connsiteX165" fmla="*/ 9441795 w 12213666"/>
                <a:gd name="connsiteY165" fmla="*/ 686881 h 6873583"/>
                <a:gd name="connsiteX166" fmla="*/ 9249775 w 12213666"/>
                <a:gd name="connsiteY166" fmla="*/ 628227 h 6873583"/>
                <a:gd name="connsiteX167" fmla="*/ 9204774 w 12213666"/>
                <a:gd name="connsiteY167" fmla="*/ 591098 h 6873583"/>
                <a:gd name="connsiteX168" fmla="*/ 9193871 w 12213666"/>
                <a:gd name="connsiteY168" fmla="*/ 626222 h 6873583"/>
                <a:gd name="connsiteX169" fmla="*/ 8778533 w 12213666"/>
                <a:gd name="connsiteY169" fmla="*/ 901527 h 6873583"/>
                <a:gd name="connsiteX170" fmla="*/ 8336930 w 12213666"/>
                <a:gd name="connsiteY170" fmla="*/ 541610 h 6873583"/>
                <a:gd name="connsiteX171" fmla="*/ 8333676 w 12213666"/>
                <a:gd name="connsiteY171" fmla="*/ 509328 h 6873583"/>
                <a:gd name="connsiteX172" fmla="*/ 8320437 w 12213666"/>
                <a:gd name="connsiteY172" fmla="*/ 520251 h 6873583"/>
                <a:gd name="connsiteX173" fmla="*/ 8161421 w 12213666"/>
                <a:gd name="connsiteY173" fmla="*/ 568823 h 6873583"/>
                <a:gd name="connsiteX174" fmla="*/ 8050716 w 12213666"/>
                <a:gd name="connsiteY174" fmla="*/ 546473 h 6873583"/>
                <a:gd name="connsiteX175" fmla="*/ 8013230 w 12213666"/>
                <a:gd name="connsiteY175" fmla="*/ 526126 h 6873583"/>
                <a:gd name="connsiteX176" fmla="*/ 8011669 w 12213666"/>
                <a:gd name="connsiteY176" fmla="*/ 541610 h 6873583"/>
                <a:gd name="connsiteX177" fmla="*/ 7570066 w 12213666"/>
                <a:gd name="connsiteY177" fmla="*/ 901527 h 6873583"/>
                <a:gd name="connsiteX178" fmla="*/ 7154728 w 12213666"/>
                <a:gd name="connsiteY178" fmla="*/ 626222 h 6873583"/>
                <a:gd name="connsiteX179" fmla="*/ 7131275 w 12213666"/>
                <a:gd name="connsiteY179" fmla="*/ 550670 h 6873583"/>
                <a:gd name="connsiteX180" fmla="*/ 7101888 w 12213666"/>
                <a:gd name="connsiteY180" fmla="*/ 586288 h 6873583"/>
                <a:gd name="connsiteX181" fmla="*/ 6859040 w 12213666"/>
                <a:gd name="connsiteY181" fmla="*/ 686878 h 6873583"/>
                <a:gd name="connsiteX182" fmla="*/ 6667021 w 12213666"/>
                <a:gd name="connsiteY182" fmla="*/ 628225 h 6873583"/>
                <a:gd name="connsiteX183" fmla="*/ 6619033 w 12213666"/>
                <a:gd name="connsiteY183" fmla="*/ 588632 h 6873583"/>
                <a:gd name="connsiteX184" fmla="*/ 6607365 w 12213666"/>
                <a:gd name="connsiteY184" fmla="*/ 626220 h 6873583"/>
                <a:gd name="connsiteX185" fmla="*/ 6192027 w 12213666"/>
                <a:gd name="connsiteY185" fmla="*/ 901524 h 6873583"/>
                <a:gd name="connsiteX186" fmla="*/ 5750426 w 12213666"/>
                <a:gd name="connsiteY186" fmla="*/ 541608 h 6873583"/>
                <a:gd name="connsiteX187" fmla="*/ 5747914 w 12213666"/>
                <a:gd name="connsiteY187" fmla="*/ 516681 h 6873583"/>
                <a:gd name="connsiteX188" fmla="*/ 5743589 w 12213666"/>
                <a:gd name="connsiteY188" fmla="*/ 520248 h 6873583"/>
                <a:gd name="connsiteX189" fmla="*/ 5584574 w 12213666"/>
                <a:gd name="connsiteY189" fmla="*/ 568821 h 6873583"/>
                <a:gd name="connsiteX190" fmla="*/ 5383467 w 12213666"/>
                <a:gd name="connsiteY190" fmla="*/ 485519 h 6873583"/>
                <a:gd name="connsiteX191" fmla="*/ 5353932 w 12213666"/>
                <a:gd name="connsiteY191" fmla="*/ 441714 h 6873583"/>
                <a:gd name="connsiteX192" fmla="*/ 5342941 w 12213666"/>
                <a:gd name="connsiteY192" fmla="*/ 477122 h 6873583"/>
                <a:gd name="connsiteX193" fmla="*/ 5026491 w 12213666"/>
                <a:gd name="connsiteY193" fmla="*/ 686879 h 6873583"/>
                <a:gd name="connsiteX194" fmla="*/ 4834471 w 12213666"/>
                <a:gd name="connsiteY194" fmla="*/ 628225 h 6873583"/>
                <a:gd name="connsiteX195" fmla="*/ 4789469 w 12213666"/>
                <a:gd name="connsiteY195" fmla="*/ 591096 h 6873583"/>
                <a:gd name="connsiteX196" fmla="*/ 4778567 w 12213666"/>
                <a:gd name="connsiteY196" fmla="*/ 626220 h 6873583"/>
                <a:gd name="connsiteX197" fmla="*/ 4363231 w 12213666"/>
                <a:gd name="connsiteY197" fmla="*/ 901525 h 6873583"/>
                <a:gd name="connsiteX198" fmla="*/ 3921628 w 12213666"/>
                <a:gd name="connsiteY198" fmla="*/ 541608 h 6873583"/>
                <a:gd name="connsiteX199" fmla="*/ 3918375 w 12213666"/>
                <a:gd name="connsiteY199" fmla="*/ 509326 h 6873583"/>
                <a:gd name="connsiteX200" fmla="*/ 3905135 w 12213666"/>
                <a:gd name="connsiteY200" fmla="*/ 520248 h 6873583"/>
                <a:gd name="connsiteX201" fmla="*/ 3746121 w 12213666"/>
                <a:gd name="connsiteY201" fmla="*/ 568821 h 6873583"/>
                <a:gd name="connsiteX202" fmla="*/ 3635418 w 12213666"/>
                <a:gd name="connsiteY202" fmla="*/ 546471 h 6873583"/>
                <a:gd name="connsiteX203" fmla="*/ 3597931 w 12213666"/>
                <a:gd name="connsiteY203" fmla="*/ 526124 h 6873583"/>
                <a:gd name="connsiteX204" fmla="*/ 3596370 w 12213666"/>
                <a:gd name="connsiteY204" fmla="*/ 541608 h 6873583"/>
                <a:gd name="connsiteX205" fmla="*/ 3154766 w 12213666"/>
                <a:gd name="connsiteY205" fmla="*/ 901525 h 6873583"/>
                <a:gd name="connsiteX206" fmla="*/ 2713163 w 12213666"/>
                <a:gd name="connsiteY206" fmla="*/ 541608 h 6873583"/>
                <a:gd name="connsiteX207" fmla="*/ 2709206 w 12213666"/>
                <a:gd name="connsiteY207" fmla="*/ 502350 h 6873583"/>
                <a:gd name="connsiteX208" fmla="*/ 2691234 w 12213666"/>
                <a:gd name="connsiteY208" fmla="*/ 535461 h 6873583"/>
                <a:gd name="connsiteX209" fmla="*/ 2406450 w 12213666"/>
                <a:gd name="connsiteY209" fmla="*/ 686879 h 6873583"/>
                <a:gd name="connsiteX210" fmla="*/ 2089999 w 12213666"/>
                <a:gd name="connsiteY210" fmla="*/ 477123 h 6873583"/>
                <a:gd name="connsiteX211" fmla="*/ 0 w 12213666"/>
                <a:gd name="connsiteY211" fmla="*/ 0 h 6873583"/>
                <a:gd name="connsiteX212" fmla="*/ 12190403 w 12213666"/>
                <a:gd name="connsiteY212" fmla="*/ 0 h 6873583"/>
                <a:gd name="connsiteX213" fmla="*/ 12190403 w 12213666"/>
                <a:gd name="connsiteY213" fmla="*/ 1 h 6873583"/>
                <a:gd name="connsiteX214" fmla="*/ 12205206 w 12213666"/>
                <a:gd name="connsiteY214" fmla="*/ 1 h 6873583"/>
                <a:gd name="connsiteX215" fmla="*/ 12205206 w 12213666"/>
                <a:gd name="connsiteY215" fmla="*/ 2714461 h 6873583"/>
                <a:gd name="connsiteX216" fmla="*/ 12213666 w 12213666"/>
                <a:gd name="connsiteY216" fmla="*/ 2781618 h 6873583"/>
                <a:gd name="connsiteX217" fmla="*/ 12205206 w 12213666"/>
                <a:gd name="connsiteY217" fmla="*/ 2837576 h 6873583"/>
                <a:gd name="connsiteX218" fmla="*/ 12205206 w 12213666"/>
                <a:gd name="connsiteY218" fmla="*/ 3419320 h 6873583"/>
                <a:gd name="connsiteX219" fmla="*/ 12213666 w 12213666"/>
                <a:gd name="connsiteY219" fmla="*/ 3486477 h 6873583"/>
                <a:gd name="connsiteX220" fmla="*/ 12205206 w 12213666"/>
                <a:gd name="connsiteY220" fmla="*/ 3553634 h 6873583"/>
                <a:gd name="connsiteX221" fmla="*/ 12205206 w 12213666"/>
                <a:gd name="connsiteY221" fmla="*/ 6858002 h 6873583"/>
                <a:gd name="connsiteX222" fmla="*/ 12190403 w 12213666"/>
                <a:gd name="connsiteY222" fmla="*/ 6858002 h 6873583"/>
                <a:gd name="connsiteX223" fmla="*/ 12190403 w 12213666"/>
                <a:gd name="connsiteY223" fmla="*/ 6873583 h 6873583"/>
                <a:gd name="connsiteX224" fmla="*/ 11 w 12213666"/>
                <a:gd name="connsiteY224" fmla="*/ 6873583 h 6873583"/>
                <a:gd name="connsiteX225" fmla="*/ 11 w 12213666"/>
                <a:gd name="connsiteY225" fmla="*/ 6858001 h 6873583"/>
                <a:gd name="connsiteX226" fmla="*/ 1 w 12213666"/>
                <a:gd name="connsiteY226" fmla="*/ 6858001 h 6873583"/>
                <a:gd name="connsiteX227" fmla="*/ 1 w 12213666"/>
                <a:gd name="connsiteY227" fmla="*/ 348287 h 6873583"/>
                <a:gd name="connsiteX228" fmla="*/ 0 w 12213666"/>
                <a:gd name="connsiteY228" fmla="*/ 348287 h 687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Lst>
              <a:rect l="l" t="t" r="r" b="b"/>
              <a:pathLst>
                <a:path w="12213666" h="6873583">
                  <a:moveTo>
                    <a:pt x="2070465" y="414194"/>
                  </a:moveTo>
                  <a:lnTo>
                    <a:pt x="2022376" y="485520"/>
                  </a:lnTo>
                  <a:cubicBezTo>
                    <a:pt x="1970908" y="536988"/>
                    <a:pt x="1899806" y="568821"/>
                    <a:pt x="1821269" y="568821"/>
                  </a:cubicBezTo>
                  <a:cubicBezTo>
                    <a:pt x="1742731" y="568821"/>
                    <a:pt x="1671629" y="536988"/>
                    <a:pt x="1620161" y="485520"/>
                  </a:cubicBezTo>
                  <a:lnTo>
                    <a:pt x="1579970" y="425908"/>
                  </a:lnTo>
                  <a:lnTo>
                    <a:pt x="1564072" y="477123"/>
                  </a:lnTo>
                  <a:cubicBezTo>
                    <a:pt x="1511935" y="600388"/>
                    <a:pt x="1389880" y="686879"/>
                    <a:pt x="1247623" y="686879"/>
                  </a:cubicBezTo>
                  <a:cubicBezTo>
                    <a:pt x="1129075" y="686879"/>
                    <a:pt x="1024557" y="626816"/>
                    <a:pt x="962839" y="535461"/>
                  </a:cubicBezTo>
                  <a:lnTo>
                    <a:pt x="951882" y="515275"/>
                  </a:lnTo>
                  <a:lnTo>
                    <a:pt x="949227" y="541608"/>
                  </a:lnTo>
                  <a:cubicBezTo>
                    <a:pt x="917704" y="695661"/>
                    <a:pt x="807593" y="821088"/>
                    <a:pt x="662611" y="874173"/>
                  </a:cubicBezTo>
                  <a:lnTo>
                    <a:pt x="600824" y="890863"/>
                  </a:lnTo>
                  <a:lnTo>
                    <a:pt x="637144" y="934883"/>
                  </a:lnTo>
                  <a:cubicBezTo>
                    <a:pt x="674175" y="989696"/>
                    <a:pt x="695798" y="1055775"/>
                    <a:pt x="695798" y="1126904"/>
                  </a:cubicBezTo>
                  <a:cubicBezTo>
                    <a:pt x="695798" y="1221741"/>
                    <a:pt x="657357" y="1307601"/>
                    <a:pt x="595207" y="1369751"/>
                  </a:cubicBezTo>
                  <a:lnTo>
                    <a:pt x="566376" y="1393538"/>
                  </a:lnTo>
                  <a:lnTo>
                    <a:pt x="640106" y="1416425"/>
                  </a:lnTo>
                  <a:cubicBezTo>
                    <a:pt x="801891" y="1484855"/>
                    <a:pt x="915411" y="1645052"/>
                    <a:pt x="915411" y="1831763"/>
                  </a:cubicBezTo>
                  <a:cubicBezTo>
                    <a:pt x="915411" y="2049593"/>
                    <a:pt x="760898" y="2231334"/>
                    <a:pt x="555494" y="2273366"/>
                  </a:cubicBezTo>
                  <a:lnTo>
                    <a:pt x="495839" y="2279378"/>
                  </a:lnTo>
                  <a:lnTo>
                    <a:pt x="555389" y="2367705"/>
                  </a:lnTo>
                  <a:cubicBezTo>
                    <a:pt x="569781" y="2401731"/>
                    <a:pt x="577740" y="2439141"/>
                    <a:pt x="577740" y="2478410"/>
                  </a:cubicBezTo>
                  <a:cubicBezTo>
                    <a:pt x="577740" y="2556947"/>
                    <a:pt x="545906" y="2628049"/>
                    <a:pt x="494438" y="2679518"/>
                  </a:cubicBezTo>
                  <a:lnTo>
                    <a:pt x="487463" y="2685272"/>
                  </a:lnTo>
                  <a:lnTo>
                    <a:pt x="550526" y="2691629"/>
                  </a:lnTo>
                  <a:cubicBezTo>
                    <a:pt x="755930" y="2733661"/>
                    <a:pt x="910443" y="2915403"/>
                    <a:pt x="910443" y="3133233"/>
                  </a:cubicBezTo>
                  <a:cubicBezTo>
                    <a:pt x="910443" y="3319943"/>
                    <a:pt x="796923" y="3480139"/>
                    <a:pt x="635139" y="3548569"/>
                  </a:cubicBezTo>
                  <a:lnTo>
                    <a:pt x="580318" y="3565586"/>
                  </a:lnTo>
                  <a:lnTo>
                    <a:pt x="606354" y="3587067"/>
                  </a:lnTo>
                  <a:cubicBezTo>
                    <a:pt x="668504" y="3649217"/>
                    <a:pt x="706944" y="3735077"/>
                    <a:pt x="706944" y="3829915"/>
                  </a:cubicBezTo>
                  <a:cubicBezTo>
                    <a:pt x="706944" y="3972172"/>
                    <a:pt x="620453" y="4094227"/>
                    <a:pt x="497188" y="4146364"/>
                  </a:cubicBezTo>
                  <a:lnTo>
                    <a:pt x="449729" y="4161096"/>
                  </a:lnTo>
                  <a:lnTo>
                    <a:pt x="452345" y="4162516"/>
                  </a:lnTo>
                  <a:cubicBezTo>
                    <a:pt x="527999" y="4213627"/>
                    <a:pt x="577738" y="4300181"/>
                    <a:pt x="577738" y="4398353"/>
                  </a:cubicBezTo>
                  <a:cubicBezTo>
                    <a:pt x="577738" y="4437621"/>
                    <a:pt x="569780" y="4475031"/>
                    <a:pt x="555388" y="4509058"/>
                  </a:cubicBezTo>
                  <a:lnTo>
                    <a:pt x="525612" y="4553221"/>
                  </a:lnTo>
                  <a:lnTo>
                    <a:pt x="544266" y="4555102"/>
                  </a:lnTo>
                  <a:cubicBezTo>
                    <a:pt x="749670" y="4597133"/>
                    <a:pt x="904183" y="4778875"/>
                    <a:pt x="904183" y="4996705"/>
                  </a:cubicBezTo>
                  <a:cubicBezTo>
                    <a:pt x="904183" y="5183416"/>
                    <a:pt x="790663" y="5343613"/>
                    <a:pt x="628878" y="5412043"/>
                  </a:cubicBezTo>
                  <a:lnTo>
                    <a:pt x="622460" y="5414035"/>
                  </a:lnTo>
                  <a:lnTo>
                    <a:pt x="628225" y="5421022"/>
                  </a:lnTo>
                  <a:cubicBezTo>
                    <a:pt x="665256" y="5475835"/>
                    <a:pt x="686879" y="5541913"/>
                    <a:pt x="686879" y="5613042"/>
                  </a:cubicBezTo>
                  <a:cubicBezTo>
                    <a:pt x="686879" y="5731589"/>
                    <a:pt x="626815" y="5836108"/>
                    <a:pt x="535460" y="5897826"/>
                  </a:cubicBezTo>
                  <a:lnTo>
                    <a:pt x="523813" y="5904148"/>
                  </a:lnTo>
                  <a:lnTo>
                    <a:pt x="550275" y="5918511"/>
                  </a:lnTo>
                  <a:cubicBezTo>
                    <a:pt x="623334" y="5967869"/>
                    <a:pt x="676374" y="6044610"/>
                    <a:pt x="694667" y="6134008"/>
                  </a:cubicBezTo>
                  <a:lnTo>
                    <a:pt x="695496" y="6142226"/>
                  </a:lnTo>
                  <a:lnTo>
                    <a:pt x="717351" y="6112251"/>
                  </a:lnTo>
                  <a:cubicBezTo>
                    <a:pt x="800002" y="6016836"/>
                    <a:pt x="922048" y="5956480"/>
                    <a:pt x="1058192" y="5956480"/>
                  </a:cubicBezTo>
                  <a:cubicBezTo>
                    <a:pt x="1276021" y="5956480"/>
                    <a:pt x="1457763" y="6110993"/>
                    <a:pt x="1499795" y="6316397"/>
                  </a:cubicBezTo>
                  <a:lnTo>
                    <a:pt x="1501356" y="6331881"/>
                  </a:lnTo>
                  <a:lnTo>
                    <a:pt x="1538841" y="6311534"/>
                  </a:lnTo>
                  <a:cubicBezTo>
                    <a:pt x="1572868" y="6297142"/>
                    <a:pt x="1610278" y="6289184"/>
                    <a:pt x="1649546" y="6289184"/>
                  </a:cubicBezTo>
                  <a:cubicBezTo>
                    <a:pt x="1708449" y="6289184"/>
                    <a:pt x="1763170" y="6307090"/>
                    <a:pt x="1808562" y="6337756"/>
                  </a:cubicBezTo>
                  <a:lnTo>
                    <a:pt x="1821698" y="6349693"/>
                  </a:lnTo>
                  <a:lnTo>
                    <a:pt x="1825055" y="6316397"/>
                  </a:lnTo>
                  <a:cubicBezTo>
                    <a:pt x="1867086" y="6110993"/>
                    <a:pt x="2048828" y="5956480"/>
                    <a:pt x="2266661" y="5956480"/>
                  </a:cubicBezTo>
                  <a:cubicBezTo>
                    <a:pt x="2453371" y="5956480"/>
                    <a:pt x="2613569" y="6070000"/>
                    <a:pt x="2681998" y="6231784"/>
                  </a:cubicBezTo>
                  <a:lnTo>
                    <a:pt x="2692901" y="6266909"/>
                  </a:lnTo>
                  <a:lnTo>
                    <a:pt x="2737902" y="6229779"/>
                  </a:lnTo>
                  <a:cubicBezTo>
                    <a:pt x="2792715" y="6192749"/>
                    <a:pt x="2858793" y="6171126"/>
                    <a:pt x="2929922" y="6171126"/>
                  </a:cubicBezTo>
                  <a:cubicBezTo>
                    <a:pt x="3072179" y="6171126"/>
                    <a:pt x="3194234" y="6257617"/>
                    <a:pt x="3246371" y="6380882"/>
                  </a:cubicBezTo>
                  <a:lnTo>
                    <a:pt x="3254405" y="6420676"/>
                  </a:lnTo>
                  <a:lnTo>
                    <a:pt x="3286897" y="6372484"/>
                  </a:lnTo>
                  <a:cubicBezTo>
                    <a:pt x="3338366" y="6321016"/>
                    <a:pt x="3409468" y="6289183"/>
                    <a:pt x="3488007" y="6289183"/>
                  </a:cubicBezTo>
                  <a:cubicBezTo>
                    <a:pt x="3546911" y="6289183"/>
                    <a:pt x="3601631" y="6307089"/>
                    <a:pt x="3647021" y="6337755"/>
                  </a:cubicBezTo>
                  <a:lnTo>
                    <a:pt x="3651311" y="6341653"/>
                  </a:lnTo>
                  <a:lnTo>
                    <a:pt x="3653856" y="6316397"/>
                  </a:lnTo>
                  <a:cubicBezTo>
                    <a:pt x="3695889" y="6110993"/>
                    <a:pt x="3877627" y="5956480"/>
                    <a:pt x="4095459" y="5956480"/>
                  </a:cubicBezTo>
                  <a:cubicBezTo>
                    <a:pt x="4251045" y="5956480"/>
                    <a:pt x="4388225" y="6035313"/>
                    <a:pt x="4469230" y="6155216"/>
                  </a:cubicBezTo>
                  <a:lnTo>
                    <a:pt x="4506504" y="6223884"/>
                  </a:lnTo>
                  <a:lnTo>
                    <a:pt x="4543776" y="6155215"/>
                  </a:lnTo>
                  <a:cubicBezTo>
                    <a:pt x="4624780" y="6035312"/>
                    <a:pt x="4761962" y="5956479"/>
                    <a:pt x="4917550" y="5956479"/>
                  </a:cubicBezTo>
                  <a:cubicBezTo>
                    <a:pt x="5135384" y="5956479"/>
                    <a:pt x="5317126" y="6110992"/>
                    <a:pt x="5359158" y="6316396"/>
                  </a:cubicBezTo>
                  <a:lnTo>
                    <a:pt x="5361812" y="6342731"/>
                  </a:lnTo>
                  <a:lnTo>
                    <a:pt x="5372769" y="6322544"/>
                  </a:lnTo>
                  <a:cubicBezTo>
                    <a:pt x="5434487" y="6231189"/>
                    <a:pt x="5539005" y="6171126"/>
                    <a:pt x="5657552" y="6171126"/>
                  </a:cubicBezTo>
                  <a:cubicBezTo>
                    <a:pt x="5799809" y="6171126"/>
                    <a:pt x="5921863" y="6257617"/>
                    <a:pt x="5973999" y="6380882"/>
                  </a:cubicBezTo>
                  <a:lnTo>
                    <a:pt x="5985619" y="6438439"/>
                  </a:lnTo>
                  <a:lnTo>
                    <a:pt x="6030088" y="6372483"/>
                  </a:lnTo>
                  <a:cubicBezTo>
                    <a:pt x="6081555" y="6321015"/>
                    <a:pt x="6152657" y="6289182"/>
                    <a:pt x="6231194" y="6289182"/>
                  </a:cubicBezTo>
                  <a:cubicBezTo>
                    <a:pt x="6319549" y="6289182"/>
                    <a:pt x="6398493" y="6329471"/>
                    <a:pt x="6450658" y="6392680"/>
                  </a:cubicBezTo>
                  <a:lnTo>
                    <a:pt x="6485837" y="6450662"/>
                  </a:lnTo>
                  <a:lnTo>
                    <a:pt x="6499925" y="6380880"/>
                  </a:lnTo>
                  <a:cubicBezTo>
                    <a:pt x="6552062" y="6257615"/>
                    <a:pt x="6674117" y="6171124"/>
                    <a:pt x="6816374" y="6171124"/>
                  </a:cubicBezTo>
                  <a:cubicBezTo>
                    <a:pt x="6934922" y="6171124"/>
                    <a:pt x="7039440" y="6231187"/>
                    <a:pt x="7101159" y="6322542"/>
                  </a:cubicBezTo>
                  <a:lnTo>
                    <a:pt x="7119587" y="6356494"/>
                  </a:lnTo>
                  <a:lnTo>
                    <a:pt x="7123088" y="6321761"/>
                  </a:lnTo>
                  <a:cubicBezTo>
                    <a:pt x="7165120" y="6116357"/>
                    <a:pt x="7346862" y="5961844"/>
                    <a:pt x="7564691" y="5961844"/>
                  </a:cubicBezTo>
                  <a:cubicBezTo>
                    <a:pt x="7782521" y="5961844"/>
                    <a:pt x="7964263" y="6116357"/>
                    <a:pt x="8006294" y="6321761"/>
                  </a:cubicBezTo>
                  <a:lnTo>
                    <a:pt x="8007855" y="6337245"/>
                  </a:lnTo>
                  <a:lnTo>
                    <a:pt x="8045341" y="6316898"/>
                  </a:lnTo>
                  <a:cubicBezTo>
                    <a:pt x="8079368" y="6302506"/>
                    <a:pt x="8116778" y="6294548"/>
                    <a:pt x="8156046" y="6294548"/>
                  </a:cubicBezTo>
                  <a:cubicBezTo>
                    <a:pt x="8214949" y="6294548"/>
                    <a:pt x="8269670" y="6312454"/>
                    <a:pt x="8315062" y="6343120"/>
                  </a:cubicBezTo>
                  <a:lnTo>
                    <a:pt x="8328199" y="6355057"/>
                  </a:lnTo>
                  <a:lnTo>
                    <a:pt x="8331555" y="6321761"/>
                  </a:lnTo>
                  <a:cubicBezTo>
                    <a:pt x="8373587" y="6116357"/>
                    <a:pt x="8555329" y="5961844"/>
                    <a:pt x="8773158" y="5961844"/>
                  </a:cubicBezTo>
                  <a:cubicBezTo>
                    <a:pt x="8959869" y="5961844"/>
                    <a:pt x="9120067" y="6075364"/>
                    <a:pt x="9188496" y="6237148"/>
                  </a:cubicBezTo>
                  <a:lnTo>
                    <a:pt x="9199399" y="6272273"/>
                  </a:lnTo>
                  <a:lnTo>
                    <a:pt x="9244400" y="6235143"/>
                  </a:lnTo>
                  <a:cubicBezTo>
                    <a:pt x="9299213" y="6198113"/>
                    <a:pt x="9365291" y="6176490"/>
                    <a:pt x="9436420" y="6176490"/>
                  </a:cubicBezTo>
                  <a:cubicBezTo>
                    <a:pt x="9578677" y="6176490"/>
                    <a:pt x="9700732" y="6262981"/>
                    <a:pt x="9752869" y="6386246"/>
                  </a:cubicBezTo>
                  <a:lnTo>
                    <a:pt x="9760903" y="6426041"/>
                  </a:lnTo>
                  <a:lnTo>
                    <a:pt x="9793395" y="6377848"/>
                  </a:lnTo>
                  <a:cubicBezTo>
                    <a:pt x="9844863" y="6326380"/>
                    <a:pt x="9915966" y="6294547"/>
                    <a:pt x="9994503" y="6294547"/>
                  </a:cubicBezTo>
                  <a:cubicBezTo>
                    <a:pt x="10053406" y="6294547"/>
                    <a:pt x="10108127" y="6312453"/>
                    <a:pt x="10153519" y="6343119"/>
                  </a:cubicBezTo>
                  <a:lnTo>
                    <a:pt x="10157809" y="6347018"/>
                  </a:lnTo>
                  <a:lnTo>
                    <a:pt x="10160355" y="6321761"/>
                  </a:lnTo>
                  <a:cubicBezTo>
                    <a:pt x="10202387" y="6116357"/>
                    <a:pt x="10384128" y="5961844"/>
                    <a:pt x="10601958" y="5961844"/>
                  </a:cubicBezTo>
                  <a:cubicBezTo>
                    <a:pt x="10788669" y="5961844"/>
                    <a:pt x="10948867" y="6075364"/>
                    <a:pt x="11017296" y="6237148"/>
                  </a:cubicBezTo>
                  <a:lnTo>
                    <a:pt x="11027639" y="6270467"/>
                  </a:lnTo>
                  <a:lnTo>
                    <a:pt x="11076951" y="6229780"/>
                  </a:lnTo>
                  <a:cubicBezTo>
                    <a:pt x="11131764" y="6192750"/>
                    <a:pt x="11197843" y="6171127"/>
                    <a:pt x="11268971" y="6171127"/>
                  </a:cubicBezTo>
                  <a:cubicBezTo>
                    <a:pt x="11387518" y="6171127"/>
                    <a:pt x="11492037" y="6231190"/>
                    <a:pt x="11553755" y="6322545"/>
                  </a:cubicBezTo>
                  <a:lnTo>
                    <a:pt x="11561556" y="6336917"/>
                  </a:lnTo>
                  <a:lnTo>
                    <a:pt x="11567088" y="6326726"/>
                  </a:lnTo>
                  <a:cubicBezTo>
                    <a:pt x="11579335" y="6308598"/>
                    <a:pt x="11593281" y="6291711"/>
                    <a:pt x="11608697" y="6276295"/>
                  </a:cubicBezTo>
                  <a:lnTo>
                    <a:pt x="11656246" y="6237064"/>
                  </a:lnTo>
                  <a:lnTo>
                    <a:pt x="11614697" y="6202783"/>
                  </a:lnTo>
                  <a:cubicBezTo>
                    <a:pt x="11552568" y="6140653"/>
                    <a:pt x="11514140" y="6054823"/>
                    <a:pt x="11514140" y="5960017"/>
                  </a:cubicBezTo>
                  <a:cubicBezTo>
                    <a:pt x="11514140" y="5841509"/>
                    <a:pt x="11574183" y="5737026"/>
                    <a:pt x="11665508" y="5675328"/>
                  </a:cubicBezTo>
                  <a:lnTo>
                    <a:pt x="11684473" y="5665034"/>
                  </a:lnTo>
                  <a:lnTo>
                    <a:pt x="11665329" y="5654643"/>
                  </a:lnTo>
                  <a:cubicBezTo>
                    <a:pt x="11573974" y="5592925"/>
                    <a:pt x="11513911" y="5488406"/>
                    <a:pt x="11513911" y="5369859"/>
                  </a:cubicBezTo>
                  <a:cubicBezTo>
                    <a:pt x="11513911" y="5298730"/>
                    <a:pt x="11535534" y="5232652"/>
                    <a:pt x="11572565" y="5177839"/>
                  </a:cubicBezTo>
                  <a:lnTo>
                    <a:pt x="11578872" y="5170195"/>
                  </a:lnTo>
                  <a:lnTo>
                    <a:pt x="11574570" y="5168860"/>
                  </a:lnTo>
                  <a:cubicBezTo>
                    <a:pt x="11412785" y="5100430"/>
                    <a:pt x="11299265" y="4940233"/>
                    <a:pt x="11299265" y="4753522"/>
                  </a:cubicBezTo>
                  <a:cubicBezTo>
                    <a:pt x="11299265" y="4535692"/>
                    <a:pt x="11453778" y="4353950"/>
                    <a:pt x="11659182" y="4311919"/>
                  </a:cubicBezTo>
                  <a:lnTo>
                    <a:pt x="11692543" y="4308556"/>
                  </a:lnTo>
                  <a:lnTo>
                    <a:pt x="11643936" y="4236462"/>
                  </a:lnTo>
                  <a:cubicBezTo>
                    <a:pt x="11629544" y="4202435"/>
                    <a:pt x="11621586" y="4165026"/>
                    <a:pt x="11621586" y="4125757"/>
                  </a:cubicBezTo>
                  <a:cubicBezTo>
                    <a:pt x="11621586" y="4086488"/>
                    <a:pt x="11629544" y="4049078"/>
                    <a:pt x="11643936" y="4015052"/>
                  </a:cubicBezTo>
                  <a:lnTo>
                    <a:pt x="11700632" y="3930960"/>
                  </a:lnTo>
                  <a:lnTo>
                    <a:pt x="11672061" y="3928080"/>
                  </a:lnTo>
                  <a:cubicBezTo>
                    <a:pt x="11466657" y="3886048"/>
                    <a:pt x="11312144" y="3704306"/>
                    <a:pt x="11312144" y="3486477"/>
                  </a:cubicBezTo>
                  <a:cubicBezTo>
                    <a:pt x="11312144" y="3299766"/>
                    <a:pt x="11425664" y="3139569"/>
                    <a:pt x="11587449" y="3071141"/>
                  </a:cubicBezTo>
                  <a:lnTo>
                    <a:pt x="11657569" y="3049373"/>
                  </a:lnTo>
                  <a:lnTo>
                    <a:pt x="11627380" y="3024466"/>
                  </a:lnTo>
                  <a:cubicBezTo>
                    <a:pt x="11565230" y="2962315"/>
                    <a:pt x="11526790" y="2876457"/>
                    <a:pt x="11526790" y="2781618"/>
                  </a:cubicBezTo>
                  <a:cubicBezTo>
                    <a:pt x="11526790" y="2710490"/>
                    <a:pt x="11548413" y="2644411"/>
                    <a:pt x="11585444" y="2589598"/>
                  </a:cubicBezTo>
                  <a:lnTo>
                    <a:pt x="11601227" y="2570469"/>
                  </a:lnTo>
                  <a:lnTo>
                    <a:pt x="11564187" y="2558971"/>
                  </a:lnTo>
                  <a:cubicBezTo>
                    <a:pt x="11402402" y="2490542"/>
                    <a:pt x="11288882" y="2330344"/>
                    <a:pt x="11288882" y="2143633"/>
                  </a:cubicBezTo>
                  <a:cubicBezTo>
                    <a:pt x="11288882" y="1925804"/>
                    <a:pt x="11443395" y="1744062"/>
                    <a:pt x="11648799" y="1702030"/>
                  </a:cubicBezTo>
                  <a:lnTo>
                    <a:pt x="11677075" y="1699180"/>
                  </a:lnTo>
                  <a:lnTo>
                    <a:pt x="11665329" y="1692805"/>
                  </a:lnTo>
                  <a:cubicBezTo>
                    <a:pt x="11573974" y="1631086"/>
                    <a:pt x="11513911" y="1526568"/>
                    <a:pt x="11513911" y="1408020"/>
                  </a:cubicBezTo>
                  <a:cubicBezTo>
                    <a:pt x="11513911" y="1313182"/>
                    <a:pt x="11552352" y="1227323"/>
                    <a:pt x="11614502" y="1165172"/>
                  </a:cubicBezTo>
                  <a:lnTo>
                    <a:pt x="11637490" y="1146205"/>
                  </a:lnTo>
                  <a:lnTo>
                    <a:pt x="11574570" y="1126674"/>
                  </a:lnTo>
                  <a:cubicBezTo>
                    <a:pt x="11412785" y="1058244"/>
                    <a:pt x="11299265" y="898047"/>
                    <a:pt x="11299265" y="711336"/>
                  </a:cubicBezTo>
                  <a:lnTo>
                    <a:pt x="11301794" y="686254"/>
                  </a:lnTo>
                  <a:lnTo>
                    <a:pt x="11238783" y="679902"/>
                  </a:lnTo>
                  <a:cubicBezTo>
                    <a:pt x="11171712" y="666177"/>
                    <a:pt x="11111763" y="632901"/>
                    <a:pt x="11065151" y="586289"/>
                  </a:cubicBezTo>
                  <a:lnTo>
                    <a:pt x="11043291" y="559795"/>
                  </a:lnTo>
                  <a:lnTo>
                    <a:pt x="11022671" y="626222"/>
                  </a:lnTo>
                  <a:cubicBezTo>
                    <a:pt x="10954242" y="788007"/>
                    <a:pt x="10794044" y="901526"/>
                    <a:pt x="10607333" y="901526"/>
                  </a:cubicBezTo>
                  <a:cubicBezTo>
                    <a:pt x="10389503" y="901526"/>
                    <a:pt x="10207762" y="747013"/>
                    <a:pt x="10165730" y="541609"/>
                  </a:cubicBezTo>
                  <a:lnTo>
                    <a:pt x="10163217" y="516683"/>
                  </a:lnTo>
                  <a:lnTo>
                    <a:pt x="10158894" y="520250"/>
                  </a:lnTo>
                  <a:cubicBezTo>
                    <a:pt x="10113502" y="550916"/>
                    <a:pt x="10058781" y="568823"/>
                    <a:pt x="9999878" y="568823"/>
                  </a:cubicBezTo>
                  <a:cubicBezTo>
                    <a:pt x="9921340" y="568823"/>
                    <a:pt x="9850238" y="536989"/>
                    <a:pt x="9798770" y="485521"/>
                  </a:cubicBezTo>
                  <a:lnTo>
                    <a:pt x="9769236" y="441715"/>
                  </a:lnTo>
                  <a:lnTo>
                    <a:pt x="9758244" y="477125"/>
                  </a:lnTo>
                  <a:cubicBezTo>
                    <a:pt x="9706107" y="600390"/>
                    <a:pt x="9584052" y="686881"/>
                    <a:pt x="9441795" y="686881"/>
                  </a:cubicBezTo>
                  <a:cubicBezTo>
                    <a:pt x="9370667" y="686881"/>
                    <a:pt x="9304588" y="665258"/>
                    <a:pt x="9249775" y="628227"/>
                  </a:cubicBezTo>
                  <a:lnTo>
                    <a:pt x="9204774" y="591098"/>
                  </a:lnTo>
                  <a:lnTo>
                    <a:pt x="9193871" y="626222"/>
                  </a:lnTo>
                  <a:cubicBezTo>
                    <a:pt x="9125442" y="788007"/>
                    <a:pt x="8965244" y="901527"/>
                    <a:pt x="8778533" y="901527"/>
                  </a:cubicBezTo>
                  <a:cubicBezTo>
                    <a:pt x="8560703" y="901527"/>
                    <a:pt x="8378962" y="747014"/>
                    <a:pt x="8336930" y="541610"/>
                  </a:cubicBezTo>
                  <a:lnTo>
                    <a:pt x="8333676" y="509328"/>
                  </a:lnTo>
                  <a:lnTo>
                    <a:pt x="8320437" y="520251"/>
                  </a:lnTo>
                  <a:cubicBezTo>
                    <a:pt x="8275045" y="550917"/>
                    <a:pt x="8220324" y="568823"/>
                    <a:pt x="8161421" y="568823"/>
                  </a:cubicBezTo>
                  <a:cubicBezTo>
                    <a:pt x="8122152" y="568823"/>
                    <a:pt x="8084743" y="560865"/>
                    <a:pt x="8050716" y="546473"/>
                  </a:cubicBezTo>
                  <a:lnTo>
                    <a:pt x="8013230" y="526126"/>
                  </a:lnTo>
                  <a:lnTo>
                    <a:pt x="8011669" y="541610"/>
                  </a:lnTo>
                  <a:cubicBezTo>
                    <a:pt x="7969638" y="747014"/>
                    <a:pt x="7787896" y="901527"/>
                    <a:pt x="7570066" y="901527"/>
                  </a:cubicBezTo>
                  <a:cubicBezTo>
                    <a:pt x="7383355" y="901527"/>
                    <a:pt x="7223158" y="788007"/>
                    <a:pt x="7154728" y="626222"/>
                  </a:cubicBezTo>
                  <a:lnTo>
                    <a:pt x="7131275" y="550670"/>
                  </a:lnTo>
                  <a:lnTo>
                    <a:pt x="7101888" y="586288"/>
                  </a:lnTo>
                  <a:cubicBezTo>
                    <a:pt x="7039738" y="648438"/>
                    <a:pt x="6953878" y="686878"/>
                    <a:pt x="6859040" y="686878"/>
                  </a:cubicBezTo>
                  <a:cubicBezTo>
                    <a:pt x="6787912" y="686878"/>
                    <a:pt x="6721834" y="665256"/>
                    <a:pt x="6667021" y="628225"/>
                  </a:cubicBezTo>
                  <a:lnTo>
                    <a:pt x="6619033" y="588632"/>
                  </a:lnTo>
                  <a:lnTo>
                    <a:pt x="6607365" y="626220"/>
                  </a:lnTo>
                  <a:cubicBezTo>
                    <a:pt x="6538936" y="788005"/>
                    <a:pt x="6378738" y="901524"/>
                    <a:pt x="6192027" y="901524"/>
                  </a:cubicBezTo>
                  <a:cubicBezTo>
                    <a:pt x="5974199" y="901524"/>
                    <a:pt x="5792457" y="747011"/>
                    <a:pt x="5750426" y="541608"/>
                  </a:cubicBezTo>
                  <a:lnTo>
                    <a:pt x="5747914" y="516681"/>
                  </a:lnTo>
                  <a:lnTo>
                    <a:pt x="5743589" y="520248"/>
                  </a:lnTo>
                  <a:cubicBezTo>
                    <a:pt x="5698199" y="550914"/>
                    <a:pt x="5643478" y="568821"/>
                    <a:pt x="5584574" y="568821"/>
                  </a:cubicBezTo>
                  <a:cubicBezTo>
                    <a:pt x="5506036" y="568821"/>
                    <a:pt x="5434935" y="536987"/>
                    <a:pt x="5383467" y="485519"/>
                  </a:cubicBezTo>
                  <a:lnTo>
                    <a:pt x="5353932" y="441714"/>
                  </a:lnTo>
                  <a:lnTo>
                    <a:pt x="5342941" y="477122"/>
                  </a:lnTo>
                  <a:cubicBezTo>
                    <a:pt x="5290806" y="600388"/>
                    <a:pt x="5168750" y="686879"/>
                    <a:pt x="5026491" y="686879"/>
                  </a:cubicBezTo>
                  <a:cubicBezTo>
                    <a:pt x="4955361" y="686879"/>
                    <a:pt x="4889284" y="665256"/>
                    <a:pt x="4834471" y="628225"/>
                  </a:cubicBezTo>
                  <a:lnTo>
                    <a:pt x="4789469" y="591096"/>
                  </a:lnTo>
                  <a:lnTo>
                    <a:pt x="4778567" y="626220"/>
                  </a:lnTo>
                  <a:cubicBezTo>
                    <a:pt x="4710138" y="788005"/>
                    <a:pt x="4549941" y="901525"/>
                    <a:pt x="4363231" y="901525"/>
                  </a:cubicBezTo>
                  <a:cubicBezTo>
                    <a:pt x="4145403" y="901525"/>
                    <a:pt x="3963661" y="747012"/>
                    <a:pt x="3921628" y="541608"/>
                  </a:cubicBezTo>
                  <a:lnTo>
                    <a:pt x="3918375" y="509326"/>
                  </a:lnTo>
                  <a:lnTo>
                    <a:pt x="3905135" y="520248"/>
                  </a:lnTo>
                  <a:cubicBezTo>
                    <a:pt x="3859744" y="550915"/>
                    <a:pt x="3805023" y="568821"/>
                    <a:pt x="3746121" y="568821"/>
                  </a:cubicBezTo>
                  <a:cubicBezTo>
                    <a:pt x="3706852" y="568821"/>
                    <a:pt x="3669442" y="560863"/>
                    <a:pt x="3635418" y="546471"/>
                  </a:cubicBezTo>
                  <a:lnTo>
                    <a:pt x="3597931" y="526124"/>
                  </a:lnTo>
                  <a:lnTo>
                    <a:pt x="3596370" y="541608"/>
                  </a:lnTo>
                  <a:cubicBezTo>
                    <a:pt x="3554339" y="747012"/>
                    <a:pt x="3372597" y="901525"/>
                    <a:pt x="3154766" y="901525"/>
                  </a:cubicBezTo>
                  <a:cubicBezTo>
                    <a:pt x="2936938" y="901525"/>
                    <a:pt x="2755195" y="747012"/>
                    <a:pt x="2713163" y="541608"/>
                  </a:cubicBezTo>
                  <a:lnTo>
                    <a:pt x="2709206" y="502350"/>
                  </a:lnTo>
                  <a:lnTo>
                    <a:pt x="2691234" y="535461"/>
                  </a:lnTo>
                  <a:cubicBezTo>
                    <a:pt x="2629515" y="626816"/>
                    <a:pt x="2524997" y="686879"/>
                    <a:pt x="2406450" y="686879"/>
                  </a:cubicBezTo>
                  <a:cubicBezTo>
                    <a:pt x="2264193" y="686879"/>
                    <a:pt x="2142137" y="600388"/>
                    <a:pt x="2089999" y="477123"/>
                  </a:cubicBezTo>
                  <a:close/>
                  <a:moveTo>
                    <a:pt x="0" y="0"/>
                  </a:moveTo>
                  <a:lnTo>
                    <a:pt x="12190403" y="0"/>
                  </a:lnTo>
                  <a:lnTo>
                    <a:pt x="12190403" y="1"/>
                  </a:lnTo>
                  <a:lnTo>
                    <a:pt x="12205206" y="1"/>
                  </a:lnTo>
                  <a:lnTo>
                    <a:pt x="12205206" y="2714461"/>
                  </a:lnTo>
                  <a:lnTo>
                    <a:pt x="12213666" y="2781618"/>
                  </a:lnTo>
                  <a:lnTo>
                    <a:pt x="12205206" y="2837576"/>
                  </a:lnTo>
                  <a:lnTo>
                    <a:pt x="12205206" y="3419320"/>
                  </a:lnTo>
                  <a:lnTo>
                    <a:pt x="12213666" y="3486477"/>
                  </a:lnTo>
                  <a:lnTo>
                    <a:pt x="12205206" y="3553634"/>
                  </a:lnTo>
                  <a:lnTo>
                    <a:pt x="12205206" y="6858002"/>
                  </a:lnTo>
                  <a:lnTo>
                    <a:pt x="12190403" y="6858002"/>
                  </a:lnTo>
                  <a:lnTo>
                    <a:pt x="12190403" y="6873583"/>
                  </a:lnTo>
                  <a:lnTo>
                    <a:pt x="11" y="6873583"/>
                  </a:lnTo>
                  <a:lnTo>
                    <a:pt x="11" y="6858001"/>
                  </a:lnTo>
                  <a:lnTo>
                    <a:pt x="1" y="6858001"/>
                  </a:lnTo>
                  <a:lnTo>
                    <a:pt x="1" y="348287"/>
                  </a:lnTo>
                  <a:lnTo>
                    <a:pt x="0" y="348287"/>
                  </a:lnTo>
                  <a:close/>
                </a:path>
              </a:pathLst>
            </a:custGeom>
            <a:solidFill>
              <a:srgbClr val="C8D9E0"/>
            </a:solidFill>
            <a:ln>
              <a:noFill/>
            </a:ln>
            <a:effectLst>
              <a:glow rad="63500">
                <a:schemeClr val="bg1">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1" name="Freeform: Shape 220"/>
            <p:cNvSpPr/>
            <p:nvPr/>
          </p:nvSpPr>
          <p:spPr>
            <a:xfrm>
              <a:off x="-20505" y="-45"/>
              <a:ext cx="12212426" cy="6873584"/>
            </a:xfrm>
            <a:custGeom>
              <a:avLst/>
              <a:gdLst>
                <a:gd name="connsiteX0" fmla="*/ 599669 w 12212426"/>
                <a:gd name="connsiteY0" fmla="*/ 167513 h 6873584"/>
                <a:gd name="connsiteX1" fmla="*/ 200653 w 12212426"/>
                <a:gd name="connsiteY1" fmla="*/ 566529 h 6873584"/>
                <a:gd name="connsiteX2" fmla="*/ 200653 w 12212426"/>
                <a:gd name="connsiteY2" fmla="*/ 6291562 h 6873584"/>
                <a:gd name="connsiteX3" fmla="*/ 599669 w 12212426"/>
                <a:gd name="connsiteY3" fmla="*/ 6690578 h 6873584"/>
                <a:gd name="connsiteX4" fmla="*/ 11633342 w 12212426"/>
                <a:gd name="connsiteY4" fmla="*/ 6690578 h 6873584"/>
                <a:gd name="connsiteX5" fmla="*/ 12032358 w 12212426"/>
                <a:gd name="connsiteY5" fmla="*/ 6291562 h 6873584"/>
                <a:gd name="connsiteX6" fmla="*/ 12032358 w 12212426"/>
                <a:gd name="connsiteY6" fmla="*/ 566529 h 6873584"/>
                <a:gd name="connsiteX7" fmla="*/ 11633342 w 12212426"/>
                <a:gd name="connsiteY7" fmla="*/ 167513 h 6873584"/>
                <a:gd name="connsiteX8" fmla="*/ 0 w 12212426"/>
                <a:gd name="connsiteY8" fmla="*/ 0 h 6873584"/>
                <a:gd name="connsiteX9" fmla="*/ 12212426 w 12212426"/>
                <a:gd name="connsiteY9" fmla="*/ 0 h 6873584"/>
                <a:gd name="connsiteX10" fmla="*/ 12212426 w 12212426"/>
                <a:gd name="connsiteY10" fmla="*/ 6873584 h 6873584"/>
                <a:gd name="connsiteX11" fmla="*/ 0 w 12212426"/>
                <a:gd name="connsiteY11" fmla="*/ 6873584 h 687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12426" h="6873584">
                  <a:moveTo>
                    <a:pt x="599669" y="167513"/>
                  </a:moveTo>
                  <a:cubicBezTo>
                    <a:pt x="379299" y="167513"/>
                    <a:pt x="200653" y="346159"/>
                    <a:pt x="200653" y="566529"/>
                  </a:cubicBezTo>
                  <a:lnTo>
                    <a:pt x="200653" y="6291562"/>
                  </a:lnTo>
                  <a:cubicBezTo>
                    <a:pt x="200653" y="6511932"/>
                    <a:pt x="379299" y="6690578"/>
                    <a:pt x="599669" y="6690578"/>
                  </a:cubicBezTo>
                  <a:lnTo>
                    <a:pt x="11633342" y="6690578"/>
                  </a:lnTo>
                  <a:cubicBezTo>
                    <a:pt x="11853712" y="6690578"/>
                    <a:pt x="12032358" y="6511932"/>
                    <a:pt x="12032358" y="6291562"/>
                  </a:cubicBezTo>
                  <a:lnTo>
                    <a:pt x="12032358" y="566529"/>
                  </a:lnTo>
                  <a:cubicBezTo>
                    <a:pt x="12032358" y="346159"/>
                    <a:pt x="11853712" y="167513"/>
                    <a:pt x="11633342" y="167513"/>
                  </a:cubicBezTo>
                  <a:close/>
                  <a:moveTo>
                    <a:pt x="0" y="0"/>
                  </a:moveTo>
                  <a:lnTo>
                    <a:pt x="12212426" y="0"/>
                  </a:lnTo>
                  <a:lnTo>
                    <a:pt x="12212426" y="6873584"/>
                  </a:lnTo>
                  <a:lnTo>
                    <a:pt x="0" y="6873584"/>
                  </a:lnTo>
                  <a:close/>
                </a:path>
              </a:pathLst>
            </a:custGeom>
            <a:solidFill>
              <a:srgbClr val="B9D2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2" name="Group 141"/>
          <p:cNvGrpSpPr/>
          <p:nvPr/>
        </p:nvGrpSpPr>
        <p:grpSpPr>
          <a:xfrm>
            <a:off x="-699444" y="-1"/>
            <a:ext cx="467621" cy="2992908"/>
            <a:chOff x="-699444" y="-1"/>
            <a:chExt cx="467621" cy="2992908"/>
          </a:xfrm>
        </p:grpSpPr>
        <p:sp>
          <p:nvSpPr>
            <p:cNvPr id="143" name="Rectangle 142"/>
            <p:cNvSpPr/>
            <p:nvPr/>
          </p:nvSpPr>
          <p:spPr>
            <a:xfrm>
              <a:off x="-695459" y="-1"/>
              <a:ext cx="463636" cy="601329"/>
            </a:xfrm>
            <a:prstGeom prst="rect">
              <a:avLst/>
            </a:prstGeom>
            <a:solidFill>
              <a:srgbClr val="8BA9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696256" y="597008"/>
              <a:ext cx="463636" cy="541355"/>
            </a:xfrm>
            <a:prstGeom prst="rect">
              <a:avLst/>
            </a:prstGeom>
            <a:solidFill>
              <a:srgbClr val="C8D9E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697053" y="1138363"/>
              <a:ext cx="463636" cy="463636"/>
            </a:xfrm>
            <a:prstGeom prst="rect">
              <a:avLst/>
            </a:prstGeom>
            <a:solidFill>
              <a:srgbClr val="B9D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697850" y="1601999"/>
              <a:ext cx="463636" cy="463636"/>
            </a:xfrm>
            <a:prstGeom prst="rect">
              <a:avLst/>
            </a:prstGeom>
            <a:solidFill>
              <a:srgbClr val="C1C6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698647" y="2065635"/>
              <a:ext cx="463636" cy="463636"/>
            </a:xfrm>
            <a:prstGeom prst="rect">
              <a:avLst/>
            </a:prstGeom>
            <a:solidFill>
              <a:srgbClr val="CDEA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699444" y="2529271"/>
              <a:ext cx="463636" cy="463636"/>
            </a:xfrm>
            <a:prstGeom prst="rect">
              <a:avLst/>
            </a:prstGeom>
            <a:solidFill>
              <a:srgbClr val="555D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1000"/>
                                            <p:tgtEl>
                                              <p:spTgt spid="238"/>
                                            </p:tgtEl>
                                          </p:cBhvr>
                                        </p:animEffect>
                                      </p:childTnLst>
                                    </p:cTn>
                                  </p:par>
                                  <p:par>
                                    <p:cTn id="8" presetID="31" presetClass="entr" presetSubtype="0" fill="hold" nodeType="withEffect">
                                      <p:stCondLst>
                                        <p:cond delay="0"/>
                                      </p:stCondLst>
                                      <p:childTnLst>
                                        <p:set>
                                          <p:cBhvr>
                                            <p:cTn id="9" dur="1" fill="hold">
                                              <p:stCondLst>
                                                <p:cond delay="0"/>
                                              </p:stCondLst>
                                            </p:cTn>
                                            <p:tgtEl>
                                              <p:spTgt spid="223"/>
                                            </p:tgtEl>
                                            <p:attrNameLst>
                                              <p:attrName>style.visibility</p:attrName>
                                            </p:attrNameLst>
                                          </p:cBhvr>
                                          <p:to>
                                            <p:strVal val="visible"/>
                                          </p:to>
                                        </p:set>
                                        <p:anim calcmode="lin" valueType="num">
                                          <p:cBhvr>
                                            <p:cTn id="10" dur="1000" fill="hold"/>
                                            <p:tgtEl>
                                              <p:spTgt spid="223"/>
                                            </p:tgtEl>
                                            <p:attrNameLst>
                                              <p:attrName>ppt_w</p:attrName>
                                            </p:attrNameLst>
                                          </p:cBhvr>
                                          <p:tavLst>
                                            <p:tav tm="0">
                                              <p:val>
                                                <p:fltVal val="0"/>
                                              </p:val>
                                            </p:tav>
                                            <p:tav tm="100000">
                                              <p:val>
                                                <p:strVal val="#ppt_w"/>
                                              </p:val>
                                            </p:tav>
                                          </p:tavLst>
                                        </p:anim>
                                        <p:anim calcmode="lin" valueType="num">
                                          <p:cBhvr>
                                            <p:cTn id="11" dur="1000" fill="hold"/>
                                            <p:tgtEl>
                                              <p:spTgt spid="223"/>
                                            </p:tgtEl>
                                            <p:attrNameLst>
                                              <p:attrName>ppt_h</p:attrName>
                                            </p:attrNameLst>
                                          </p:cBhvr>
                                          <p:tavLst>
                                            <p:tav tm="0">
                                              <p:val>
                                                <p:fltVal val="0"/>
                                              </p:val>
                                            </p:tav>
                                            <p:tav tm="100000">
                                              <p:val>
                                                <p:strVal val="#ppt_h"/>
                                              </p:val>
                                            </p:tav>
                                          </p:tavLst>
                                        </p:anim>
                                        <p:anim calcmode="lin" valueType="num">
                                          <p:cBhvr>
                                            <p:cTn id="12" dur="1000" fill="hold"/>
                                            <p:tgtEl>
                                              <p:spTgt spid="223"/>
                                            </p:tgtEl>
                                            <p:attrNameLst>
                                              <p:attrName>style.rotation</p:attrName>
                                            </p:attrNameLst>
                                          </p:cBhvr>
                                          <p:tavLst>
                                            <p:tav tm="0">
                                              <p:val>
                                                <p:fltVal val="90"/>
                                              </p:val>
                                            </p:tav>
                                            <p:tav tm="100000">
                                              <p:val>
                                                <p:fltVal val="0"/>
                                              </p:val>
                                            </p:tav>
                                          </p:tavLst>
                                        </p:anim>
                                        <p:animEffect transition="in" filter="fade">
                                          <p:cBhvr>
                                            <p:cTn id="13" dur="1000"/>
                                            <p:tgtEl>
                                              <p:spTgt spid="223"/>
                                            </p:tgtEl>
                                          </p:cBhvr>
                                        </p:animEffect>
                                      </p:childTnLst>
                                    </p:cTn>
                                  </p:par>
                                </p:childTnLst>
                              </p:cTn>
                            </p:par>
                            <p:par>
                              <p:cTn id="14" fill="hold">
                                <p:stCondLst>
                                  <p:cond delay="1000"/>
                                </p:stCondLst>
                                <p:childTnLst>
                                  <p:par>
                                    <p:cTn id="15" presetID="6" presetClass="emph" presetSubtype="0" repeatCount="indefinite" autoRev="1" fill="remove" nodeType="afterEffect">
                                      <p:stCondLst>
                                        <p:cond delay="0"/>
                                      </p:stCondLst>
                                      <p:childTnLst>
                                        <p:animScale>
                                          <p:cBhvr>
                                            <p:cTn id="16" dur="2000" fill="hold"/>
                                            <p:tgtEl>
                                              <p:spTgt spid="223"/>
                                            </p:tgtEl>
                                          </p:cBhvr>
                                          <p:by x="105000" y="105000"/>
                                        </p:animScale>
                                      </p:childTnLst>
                                    </p:cTn>
                                  </p:par>
                                  <p:par>
                                    <p:cTn id="17" presetID="2" presetClass="entr" presetSubtype="1" fill="hold" grpId="0" nodeType="withEffect" p14:presetBounceEnd="54000">
                                      <p:stCondLst>
                                        <p:cond delay="0"/>
                                      </p:stCondLst>
                                      <p:iterate type="lt">
                                        <p:tmPct val="10000"/>
                                      </p:iterate>
                                      <p:childTnLst>
                                        <p:set>
                                          <p:cBhvr>
                                            <p:cTn id="18" dur="1" fill="hold">
                                              <p:stCondLst>
                                                <p:cond delay="0"/>
                                              </p:stCondLst>
                                            </p:cTn>
                                            <p:tgtEl>
                                              <p:spTgt spid="74"/>
                                            </p:tgtEl>
                                            <p:attrNameLst>
                                              <p:attrName>style.visibility</p:attrName>
                                            </p:attrNameLst>
                                          </p:cBhvr>
                                          <p:to>
                                            <p:strVal val="visible"/>
                                          </p:to>
                                        </p:set>
                                        <p:anim calcmode="lin" valueType="num" p14:bounceEnd="54000">
                                          <p:cBhvr additive="base">
                                            <p:cTn id="19" dur="1000" fill="hold"/>
                                            <p:tgtEl>
                                              <p:spTgt spid="74"/>
                                            </p:tgtEl>
                                            <p:attrNameLst>
                                              <p:attrName>ppt_x</p:attrName>
                                            </p:attrNameLst>
                                          </p:cBhvr>
                                          <p:tavLst>
                                            <p:tav tm="0">
                                              <p:val>
                                                <p:strVal val="#ppt_x"/>
                                              </p:val>
                                            </p:tav>
                                            <p:tav tm="100000">
                                              <p:val>
                                                <p:strVal val="#ppt_x"/>
                                              </p:val>
                                            </p:tav>
                                          </p:tavLst>
                                        </p:anim>
                                        <p:anim calcmode="lin" valueType="num" p14:bounceEnd="54000">
                                          <p:cBhvr additive="base">
                                            <p:cTn id="20" dur="1000" fill="hold"/>
                                            <p:tgtEl>
                                              <p:spTgt spid="74"/>
                                            </p:tgtEl>
                                            <p:attrNameLst>
                                              <p:attrName>ppt_y</p:attrName>
                                            </p:attrNameLst>
                                          </p:cBhvr>
                                          <p:tavLst>
                                            <p:tav tm="0">
                                              <p:val>
                                                <p:strVal val="0-#ppt_h/2"/>
                                              </p:val>
                                            </p:tav>
                                            <p:tav tm="100000">
                                              <p:val>
                                                <p:strVal val="#ppt_y"/>
                                              </p:val>
                                            </p:tav>
                                          </p:tavLst>
                                        </p:anim>
                                      </p:childTnLst>
                                    </p:cTn>
                                  </p:par>
                                  <p:par>
                                    <p:cTn id="21" presetID="2" presetClass="entr" presetSubtype="4" fill="hold" nodeType="withEffect" p14:presetBounceEnd="54000">
                                      <p:stCondLst>
                                        <p:cond delay="1000"/>
                                      </p:stCondLst>
                                      <p:iterate type="lt">
                                        <p:tmPct val="10000"/>
                                      </p:iterate>
                                      <p:childTnLst>
                                        <p:set>
                                          <p:cBhvr>
                                            <p:cTn id="22" dur="1" fill="hold">
                                              <p:stCondLst>
                                                <p:cond delay="0"/>
                                              </p:stCondLst>
                                            </p:cTn>
                                            <p:tgtEl>
                                              <p:spTgt spid="237"/>
                                            </p:tgtEl>
                                            <p:attrNameLst>
                                              <p:attrName>style.visibility</p:attrName>
                                            </p:attrNameLst>
                                          </p:cBhvr>
                                          <p:to>
                                            <p:strVal val="visible"/>
                                          </p:to>
                                        </p:set>
                                        <p:anim calcmode="lin" valueType="num" p14:bounceEnd="54000">
                                          <p:cBhvr additive="base">
                                            <p:cTn id="23" dur="1000" fill="hold"/>
                                            <p:tgtEl>
                                              <p:spTgt spid="237"/>
                                            </p:tgtEl>
                                            <p:attrNameLst>
                                              <p:attrName>ppt_x</p:attrName>
                                            </p:attrNameLst>
                                          </p:cBhvr>
                                          <p:tavLst>
                                            <p:tav tm="0">
                                              <p:val>
                                                <p:strVal val="#ppt_x"/>
                                              </p:val>
                                            </p:tav>
                                            <p:tav tm="100000">
                                              <p:val>
                                                <p:strVal val="#ppt_x"/>
                                              </p:val>
                                            </p:tav>
                                          </p:tavLst>
                                        </p:anim>
                                        <p:anim calcmode="lin" valueType="num" p14:bounceEnd="54000">
                                          <p:cBhvr additive="base">
                                            <p:cTn id="24" dur="1000" fill="hold"/>
                                            <p:tgtEl>
                                              <p:spTgt spid="237"/>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1000"/>
                                      </p:stCondLst>
                                      <p:childTnLst>
                                        <p:set>
                                          <p:cBhvr>
                                            <p:cTn id="26" dur="1" fill="hold">
                                              <p:stCondLst>
                                                <p:cond delay="0"/>
                                              </p:stCondLst>
                                            </p:cTn>
                                            <p:tgtEl>
                                              <p:spTgt spid="231"/>
                                            </p:tgtEl>
                                            <p:attrNameLst>
                                              <p:attrName>style.visibility</p:attrName>
                                            </p:attrNameLst>
                                          </p:cBhvr>
                                          <p:to>
                                            <p:strVal val="visible"/>
                                          </p:to>
                                        </p:set>
                                        <p:animEffect transition="in" filter="fade">
                                          <p:cBhvr>
                                            <p:cTn id="27" dur="1000"/>
                                            <p:tgtEl>
                                              <p:spTgt spid="231"/>
                                            </p:tgtEl>
                                          </p:cBhvr>
                                        </p:animEffect>
                                      </p:childTnLst>
                                    </p:cTn>
                                  </p:par>
                                  <p:par>
                                    <p:cTn id="28" presetID="32" presetClass="emph" presetSubtype="0" repeatCount="indefinite" fill="remove" nodeType="withEffect">
                                      <p:stCondLst>
                                        <p:cond delay="2000"/>
                                      </p:stCondLst>
                                      <p:iterate type="lt">
                                        <p:tmPct val="0"/>
                                      </p:iterate>
                                      <p:childTnLst>
                                        <p:animRot by="120000">
                                          <p:cBhvr>
                                            <p:cTn id="29" dur="300" fill="hold">
                                              <p:stCondLst>
                                                <p:cond delay="0"/>
                                              </p:stCondLst>
                                            </p:cTn>
                                            <p:tgtEl>
                                              <p:spTgt spid="237"/>
                                            </p:tgtEl>
                                            <p:attrNameLst>
                                              <p:attrName>r</p:attrName>
                                            </p:attrNameLst>
                                          </p:cBhvr>
                                        </p:animRot>
                                        <p:animRot by="-240000">
                                          <p:cBhvr>
                                            <p:cTn id="30" dur="600" fill="hold">
                                              <p:stCondLst>
                                                <p:cond delay="600"/>
                                              </p:stCondLst>
                                            </p:cTn>
                                            <p:tgtEl>
                                              <p:spTgt spid="237"/>
                                            </p:tgtEl>
                                            <p:attrNameLst>
                                              <p:attrName>r</p:attrName>
                                            </p:attrNameLst>
                                          </p:cBhvr>
                                        </p:animRot>
                                        <p:animRot by="240000">
                                          <p:cBhvr>
                                            <p:cTn id="31" dur="600" fill="hold">
                                              <p:stCondLst>
                                                <p:cond delay="1200"/>
                                              </p:stCondLst>
                                            </p:cTn>
                                            <p:tgtEl>
                                              <p:spTgt spid="237"/>
                                            </p:tgtEl>
                                            <p:attrNameLst>
                                              <p:attrName>r</p:attrName>
                                            </p:attrNameLst>
                                          </p:cBhvr>
                                        </p:animRot>
                                        <p:animRot by="-240000">
                                          <p:cBhvr>
                                            <p:cTn id="32" dur="600" fill="hold">
                                              <p:stCondLst>
                                                <p:cond delay="1800"/>
                                              </p:stCondLst>
                                            </p:cTn>
                                            <p:tgtEl>
                                              <p:spTgt spid="237"/>
                                            </p:tgtEl>
                                            <p:attrNameLst>
                                              <p:attrName>r</p:attrName>
                                            </p:attrNameLst>
                                          </p:cBhvr>
                                        </p:animRot>
                                        <p:animRot by="120000">
                                          <p:cBhvr>
                                            <p:cTn id="33" dur="600" fill="hold">
                                              <p:stCondLst>
                                                <p:cond delay="2400"/>
                                              </p:stCondLst>
                                            </p:cTn>
                                            <p:tgtEl>
                                              <p:spTgt spid="2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1000"/>
                                            <p:tgtEl>
                                              <p:spTgt spid="238"/>
                                            </p:tgtEl>
                                          </p:cBhvr>
                                        </p:animEffect>
                                      </p:childTnLst>
                                    </p:cTn>
                                  </p:par>
                                  <p:par>
                                    <p:cTn id="8" presetID="31" presetClass="entr" presetSubtype="0" fill="hold" nodeType="withEffect">
                                      <p:stCondLst>
                                        <p:cond delay="0"/>
                                      </p:stCondLst>
                                      <p:childTnLst>
                                        <p:set>
                                          <p:cBhvr>
                                            <p:cTn id="9" dur="1" fill="hold">
                                              <p:stCondLst>
                                                <p:cond delay="0"/>
                                              </p:stCondLst>
                                            </p:cTn>
                                            <p:tgtEl>
                                              <p:spTgt spid="223"/>
                                            </p:tgtEl>
                                            <p:attrNameLst>
                                              <p:attrName>style.visibility</p:attrName>
                                            </p:attrNameLst>
                                          </p:cBhvr>
                                          <p:to>
                                            <p:strVal val="visible"/>
                                          </p:to>
                                        </p:set>
                                        <p:anim calcmode="lin" valueType="num">
                                          <p:cBhvr>
                                            <p:cTn id="10" dur="1000" fill="hold"/>
                                            <p:tgtEl>
                                              <p:spTgt spid="223"/>
                                            </p:tgtEl>
                                            <p:attrNameLst>
                                              <p:attrName>ppt_w</p:attrName>
                                            </p:attrNameLst>
                                          </p:cBhvr>
                                          <p:tavLst>
                                            <p:tav tm="0">
                                              <p:val>
                                                <p:fltVal val="0"/>
                                              </p:val>
                                            </p:tav>
                                            <p:tav tm="100000">
                                              <p:val>
                                                <p:strVal val="#ppt_w"/>
                                              </p:val>
                                            </p:tav>
                                          </p:tavLst>
                                        </p:anim>
                                        <p:anim calcmode="lin" valueType="num">
                                          <p:cBhvr>
                                            <p:cTn id="11" dur="1000" fill="hold"/>
                                            <p:tgtEl>
                                              <p:spTgt spid="223"/>
                                            </p:tgtEl>
                                            <p:attrNameLst>
                                              <p:attrName>ppt_h</p:attrName>
                                            </p:attrNameLst>
                                          </p:cBhvr>
                                          <p:tavLst>
                                            <p:tav tm="0">
                                              <p:val>
                                                <p:fltVal val="0"/>
                                              </p:val>
                                            </p:tav>
                                            <p:tav tm="100000">
                                              <p:val>
                                                <p:strVal val="#ppt_h"/>
                                              </p:val>
                                            </p:tav>
                                          </p:tavLst>
                                        </p:anim>
                                        <p:anim calcmode="lin" valueType="num">
                                          <p:cBhvr>
                                            <p:cTn id="12" dur="1000" fill="hold"/>
                                            <p:tgtEl>
                                              <p:spTgt spid="223"/>
                                            </p:tgtEl>
                                            <p:attrNameLst>
                                              <p:attrName>style.rotation</p:attrName>
                                            </p:attrNameLst>
                                          </p:cBhvr>
                                          <p:tavLst>
                                            <p:tav tm="0">
                                              <p:val>
                                                <p:fltVal val="90"/>
                                              </p:val>
                                            </p:tav>
                                            <p:tav tm="100000">
                                              <p:val>
                                                <p:fltVal val="0"/>
                                              </p:val>
                                            </p:tav>
                                          </p:tavLst>
                                        </p:anim>
                                        <p:animEffect transition="in" filter="fade">
                                          <p:cBhvr>
                                            <p:cTn id="13" dur="1000"/>
                                            <p:tgtEl>
                                              <p:spTgt spid="223"/>
                                            </p:tgtEl>
                                          </p:cBhvr>
                                        </p:animEffect>
                                      </p:childTnLst>
                                    </p:cTn>
                                  </p:par>
                                </p:childTnLst>
                              </p:cTn>
                            </p:par>
                            <p:par>
                              <p:cTn id="14" fill="hold">
                                <p:stCondLst>
                                  <p:cond delay="1000"/>
                                </p:stCondLst>
                                <p:childTnLst>
                                  <p:par>
                                    <p:cTn id="15" presetID="6" presetClass="emph" presetSubtype="0" repeatCount="indefinite" autoRev="1" fill="remove" nodeType="afterEffect">
                                      <p:stCondLst>
                                        <p:cond delay="0"/>
                                      </p:stCondLst>
                                      <p:childTnLst>
                                        <p:animScale>
                                          <p:cBhvr>
                                            <p:cTn id="16" dur="2000" fill="hold"/>
                                            <p:tgtEl>
                                              <p:spTgt spid="223"/>
                                            </p:tgtEl>
                                          </p:cBhvr>
                                          <p:by x="105000" y="105000"/>
                                        </p:animScale>
                                      </p:childTnLst>
                                    </p:cTn>
                                  </p:par>
                                  <p:par>
                                    <p:cTn id="17" presetID="2" presetClass="entr" presetSubtype="1" fill="hold" grpId="0" nodeType="withEffect">
                                      <p:stCondLst>
                                        <p:cond delay="0"/>
                                      </p:stCondLst>
                                      <p:iterate type="lt">
                                        <p:tmPct val="10000"/>
                                      </p:iterate>
                                      <p:childTnLst>
                                        <p:set>
                                          <p:cBhvr>
                                            <p:cTn id="18" dur="1" fill="hold">
                                              <p:stCondLst>
                                                <p:cond delay="0"/>
                                              </p:stCondLst>
                                            </p:cTn>
                                            <p:tgtEl>
                                              <p:spTgt spid="74"/>
                                            </p:tgtEl>
                                            <p:attrNameLst>
                                              <p:attrName>style.visibility</p:attrName>
                                            </p:attrNameLst>
                                          </p:cBhvr>
                                          <p:to>
                                            <p:strVal val="visible"/>
                                          </p:to>
                                        </p:set>
                                        <p:anim calcmode="lin" valueType="num">
                                          <p:cBhvr additive="base">
                                            <p:cTn id="19" dur="1000" fill="hold"/>
                                            <p:tgtEl>
                                              <p:spTgt spid="74"/>
                                            </p:tgtEl>
                                            <p:attrNameLst>
                                              <p:attrName>ppt_x</p:attrName>
                                            </p:attrNameLst>
                                          </p:cBhvr>
                                          <p:tavLst>
                                            <p:tav tm="0">
                                              <p:val>
                                                <p:strVal val="#ppt_x"/>
                                              </p:val>
                                            </p:tav>
                                            <p:tav tm="100000">
                                              <p:val>
                                                <p:strVal val="#ppt_x"/>
                                              </p:val>
                                            </p:tav>
                                          </p:tavLst>
                                        </p:anim>
                                        <p:anim calcmode="lin" valueType="num">
                                          <p:cBhvr additive="base">
                                            <p:cTn id="20" dur="1000" fill="hold"/>
                                            <p:tgtEl>
                                              <p:spTgt spid="74"/>
                                            </p:tgtEl>
                                            <p:attrNameLst>
                                              <p:attrName>ppt_y</p:attrName>
                                            </p:attrNameLst>
                                          </p:cBhvr>
                                          <p:tavLst>
                                            <p:tav tm="0">
                                              <p:val>
                                                <p:strVal val="0-#ppt_h/2"/>
                                              </p:val>
                                            </p:tav>
                                            <p:tav tm="100000">
                                              <p:val>
                                                <p:strVal val="#ppt_y"/>
                                              </p:val>
                                            </p:tav>
                                          </p:tavLst>
                                        </p:anim>
                                      </p:childTnLst>
                                    </p:cTn>
                                  </p:par>
                                  <p:par>
                                    <p:cTn id="21" presetID="2" presetClass="entr" presetSubtype="4" fill="hold" nodeType="withEffect">
                                      <p:stCondLst>
                                        <p:cond delay="1000"/>
                                      </p:stCondLst>
                                      <p:iterate type="lt">
                                        <p:tmPct val="10000"/>
                                      </p:iterate>
                                      <p:childTnLst>
                                        <p:set>
                                          <p:cBhvr>
                                            <p:cTn id="22" dur="1" fill="hold">
                                              <p:stCondLst>
                                                <p:cond delay="0"/>
                                              </p:stCondLst>
                                            </p:cTn>
                                            <p:tgtEl>
                                              <p:spTgt spid="237"/>
                                            </p:tgtEl>
                                            <p:attrNameLst>
                                              <p:attrName>style.visibility</p:attrName>
                                            </p:attrNameLst>
                                          </p:cBhvr>
                                          <p:to>
                                            <p:strVal val="visible"/>
                                          </p:to>
                                        </p:set>
                                        <p:anim calcmode="lin" valueType="num">
                                          <p:cBhvr additive="base">
                                            <p:cTn id="23" dur="1000" fill="hold"/>
                                            <p:tgtEl>
                                              <p:spTgt spid="237"/>
                                            </p:tgtEl>
                                            <p:attrNameLst>
                                              <p:attrName>ppt_x</p:attrName>
                                            </p:attrNameLst>
                                          </p:cBhvr>
                                          <p:tavLst>
                                            <p:tav tm="0">
                                              <p:val>
                                                <p:strVal val="#ppt_x"/>
                                              </p:val>
                                            </p:tav>
                                            <p:tav tm="100000">
                                              <p:val>
                                                <p:strVal val="#ppt_x"/>
                                              </p:val>
                                            </p:tav>
                                          </p:tavLst>
                                        </p:anim>
                                        <p:anim calcmode="lin" valueType="num">
                                          <p:cBhvr additive="base">
                                            <p:cTn id="24" dur="1000" fill="hold"/>
                                            <p:tgtEl>
                                              <p:spTgt spid="237"/>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1000"/>
                                      </p:stCondLst>
                                      <p:childTnLst>
                                        <p:set>
                                          <p:cBhvr>
                                            <p:cTn id="26" dur="1" fill="hold">
                                              <p:stCondLst>
                                                <p:cond delay="0"/>
                                              </p:stCondLst>
                                            </p:cTn>
                                            <p:tgtEl>
                                              <p:spTgt spid="231"/>
                                            </p:tgtEl>
                                            <p:attrNameLst>
                                              <p:attrName>style.visibility</p:attrName>
                                            </p:attrNameLst>
                                          </p:cBhvr>
                                          <p:to>
                                            <p:strVal val="visible"/>
                                          </p:to>
                                        </p:set>
                                        <p:animEffect transition="in" filter="fade">
                                          <p:cBhvr>
                                            <p:cTn id="27" dur="1000"/>
                                            <p:tgtEl>
                                              <p:spTgt spid="231"/>
                                            </p:tgtEl>
                                          </p:cBhvr>
                                        </p:animEffect>
                                      </p:childTnLst>
                                    </p:cTn>
                                  </p:par>
                                  <p:par>
                                    <p:cTn id="28" presetID="32" presetClass="emph" presetSubtype="0" repeatCount="indefinite" fill="remove" nodeType="withEffect">
                                      <p:stCondLst>
                                        <p:cond delay="2000"/>
                                      </p:stCondLst>
                                      <p:iterate type="lt">
                                        <p:tmPct val="0"/>
                                      </p:iterate>
                                      <p:childTnLst>
                                        <p:animRot by="120000">
                                          <p:cBhvr>
                                            <p:cTn id="29" dur="300" fill="hold">
                                              <p:stCondLst>
                                                <p:cond delay="0"/>
                                              </p:stCondLst>
                                            </p:cTn>
                                            <p:tgtEl>
                                              <p:spTgt spid="237"/>
                                            </p:tgtEl>
                                            <p:attrNameLst>
                                              <p:attrName>r</p:attrName>
                                            </p:attrNameLst>
                                          </p:cBhvr>
                                        </p:animRot>
                                        <p:animRot by="-240000">
                                          <p:cBhvr>
                                            <p:cTn id="30" dur="600" fill="hold">
                                              <p:stCondLst>
                                                <p:cond delay="600"/>
                                              </p:stCondLst>
                                            </p:cTn>
                                            <p:tgtEl>
                                              <p:spTgt spid="237"/>
                                            </p:tgtEl>
                                            <p:attrNameLst>
                                              <p:attrName>r</p:attrName>
                                            </p:attrNameLst>
                                          </p:cBhvr>
                                        </p:animRot>
                                        <p:animRot by="240000">
                                          <p:cBhvr>
                                            <p:cTn id="31" dur="600" fill="hold">
                                              <p:stCondLst>
                                                <p:cond delay="1200"/>
                                              </p:stCondLst>
                                            </p:cTn>
                                            <p:tgtEl>
                                              <p:spTgt spid="237"/>
                                            </p:tgtEl>
                                            <p:attrNameLst>
                                              <p:attrName>r</p:attrName>
                                            </p:attrNameLst>
                                          </p:cBhvr>
                                        </p:animRot>
                                        <p:animRot by="-240000">
                                          <p:cBhvr>
                                            <p:cTn id="32" dur="600" fill="hold">
                                              <p:stCondLst>
                                                <p:cond delay="1800"/>
                                              </p:stCondLst>
                                            </p:cTn>
                                            <p:tgtEl>
                                              <p:spTgt spid="237"/>
                                            </p:tgtEl>
                                            <p:attrNameLst>
                                              <p:attrName>r</p:attrName>
                                            </p:attrNameLst>
                                          </p:cBhvr>
                                        </p:animRot>
                                        <p:animRot by="120000">
                                          <p:cBhvr>
                                            <p:cTn id="33" dur="600" fill="hold">
                                              <p:stCondLst>
                                                <p:cond delay="2400"/>
                                              </p:stCondLst>
                                            </p:cTn>
                                            <p:tgtEl>
                                              <p:spTgt spid="2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43,033 Aim Objective Stock Photos and Images - 123RF"/>
          <p:cNvPicPr>
            <a:picLocks noChangeAspect="1" noChangeArrowheads="1"/>
          </p:cNvPicPr>
          <p:nvPr/>
        </p:nvPicPr>
        <p:blipFill>
          <a:blip r:embed="rId1">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4431"/>
            <a:ext cx="12192000" cy="6862431"/>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7"/>
          <p:cNvSpPr>
            <a:spLocks noGrp="1"/>
          </p:cNvSpPr>
          <p:nvPr>
            <p:ph type="title"/>
          </p:nvPr>
        </p:nvSpPr>
        <p:spPr/>
        <p:txBody>
          <a:bodyPr>
            <a:noAutofit/>
          </a:bodyPr>
          <a:lstStyle/>
          <a:p>
            <a:pPr algn="ctr"/>
            <a:r>
              <a:rPr lang="en-US" sz="3200" i="1" u="sng" dirty="0"/>
              <a:t>P</a:t>
            </a:r>
            <a:r>
              <a:rPr lang="en-US" sz="3200" i="1" u="sng" dirty="0" smtClean="0"/>
              <a:t>roblems </a:t>
            </a:r>
            <a:r>
              <a:rPr lang="en-US" sz="3200" i="1" u="sng" dirty="0"/>
              <a:t>this project aims to solve </a:t>
            </a:r>
            <a:endParaRPr lang="en-US" sz="3200" i="1" u="sng" dirty="0">
              <a:solidFill>
                <a:schemeClr val="accent3">
                  <a:lumMod val="75000"/>
                </a:schemeClr>
              </a:solidFill>
            </a:endParaRPr>
          </a:p>
        </p:txBody>
      </p:sp>
      <p:sp>
        <p:nvSpPr>
          <p:cNvPr id="64" name="Slide Number Placeholder 63"/>
          <p:cNvSpPr>
            <a:spLocks noGrp="1"/>
          </p:cNvSpPr>
          <p:nvPr>
            <p:ph type="sldNum" sz="quarter" idx="12"/>
          </p:nvPr>
        </p:nvSpPr>
        <p:spPr/>
        <p:txBody>
          <a:bodyPr/>
          <a:lstStyle/>
          <a:p>
            <a:fld id="{FC1CF07D-8B3F-4D32-B059-0039CEA46DB1}" type="slidenum">
              <a:rPr lang="en-US" smtClean="0"/>
            </a:fld>
            <a:endParaRPr lang="en-US"/>
          </a:p>
        </p:txBody>
      </p:sp>
      <p:sp>
        <p:nvSpPr>
          <p:cNvPr id="36" name="Freeform 112"/>
          <p:cNvSpPr/>
          <p:nvPr/>
        </p:nvSpPr>
        <p:spPr bwMode="auto">
          <a:xfrm>
            <a:off x="1170240" y="5627103"/>
            <a:ext cx="608758" cy="279533"/>
          </a:xfrm>
          <a:custGeom>
            <a:avLst/>
            <a:gdLst>
              <a:gd name="T0" fmla="*/ 1822 w 1822"/>
              <a:gd name="T1" fmla="*/ 142 h 952"/>
              <a:gd name="T2" fmla="*/ 0 w 1822"/>
              <a:gd name="T3" fmla="*/ 952 h 952"/>
              <a:gd name="T4" fmla="*/ 0 w 1822"/>
              <a:gd name="T5" fmla="*/ 0 h 952"/>
              <a:gd name="T6" fmla="*/ 1822 w 1822"/>
              <a:gd name="T7" fmla="*/ 142 h 952"/>
            </a:gdLst>
            <a:ahLst/>
            <a:cxnLst>
              <a:cxn ang="0">
                <a:pos x="T0" y="T1"/>
              </a:cxn>
              <a:cxn ang="0">
                <a:pos x="T2" y="T3"/>
              </a:cxn>
              <a:cxn ang="0">
                <a:pos x="T4" y="T5"/>
              </a:cxn>
              <a:cxn ang="0">
                <a:pos x="T6" y="T7"/>
              </a:cxn>
            </a:cxnLst>
            <a:rect l="0" t="0" r="r" b="b"/>
            <a:pathLst>
              <a:path w="1822" h="952">
                <a:moveTo>
                  <a:pt x="1822" y="142"/>
                </a:moveTo>
                <a:lnTo>
                  <a:pt x="0" y="952"/>
                </a:lnTo>
                <a:lnTo>
                  <a:pt x="0" y="0"/>
                </a:lnTo>
                <a:lnTo>
                  <a:pt x="1822" y="142"/>
                </a:lnTo>
                <a:close/>
              </a:path>
            </a:pathLst>
          </a:custGeom>
          <a:solidFill>
            <a:schemeClr val="tx2">
              <a:lumMod val="50000"/>
            </a:schemeClr>
          </a:solidFill>
          <a:ln>
            <a:noFill/>
          </a:ln>
        </p:spPr>
        <p:txBody>
          <a:bodyPr vert="horz" wrap="square" lIns="91440" tIns="45720" rIns="91440" bIns="45720" numCol="1" anchor="t" anchorCtr="0" compatLnSpc="1"/>
          <a:lstStyle/>
          <a:p>
            <a:endParaRPr lang="en-US"/>
          </a:p>
        </p:txBody>
      </p:sp>
      <p:sp>
        <p:nvSpPr>
          <p:cNvPr id="37" name="Freeform 114"/>
          <p:cNvSpPr/>
          <p:nvPr/>
        </p:nvSpPr>
        <p:spPr bwMode="auto">
          <a:xfrm>
            <a:off x="543135" y="988991"/>
            <a:ext cx="4215915" cy="1125178"/>
          </a:xfrm>
          <a:custGeom>
            <a:avLst/>
            <a:gdLst>
              <a:gd name="T0" fmla="*/ 12030 w 12632"/>
              <a:gd name="T1" fmla="*/ 3179 h 3833"/>
              <a:gd name="T2" fmla="*/ 381 w 12632"/>
              <a:gd name="T3" fmla="*/ 3833 h 3833"/>
              <a:gd name="T4" fmla="*/ 0 w 12632"/>
              <a:gd name="T5" fmla="*/ 330 h 3833"/>
              <a:gd name="T6" fmla="*/ 12632 w 12632"/>
              <a:gd name="T7" fmla="*/ 0 h 3833"/>
              <a:gd name="T8" fmla="*/ 12030 w 12632"/>
              <a:gd name="T9" fmla="*/ 3179 h 3833"/>
            </a:gdLst>
            <a:ahLst/>
            <a:cxnLst>
              <a:cxn ang="0">
                <a:pos x="T0" y="T1"/>
              </a:cxn>
              <a:cxn ang="0">
                <a:pos x="T2" y="T3"/>
              </a:cxn>
              <a:cxn ang="0">
                <a:pos x="T4" y="T5"/>
              </a:cxn>
              <a:cxn ang="0">
                <a:pos x="T6" y="T7"/>
              </a:cxn>
              <a:cxn ang="0">
                <a:pos x="T8" y="T9"/>
              </a:cxn>
            </a:cxnLst>
            <a:rect l="0" t="0" r="r" b="b"/>
            <a:pathLst>
              <a:path w="12632" h="3833">
                <a:moveTo>
                  <a:pt x="12030" y="3179"/>
                </a:moveTo>
                <a:lnTo>
                  <a:pt x="381" y="3833"/>
                </a:lnTo>
                <a:lnTo>
                  <a:pt x="0" y="330"/>
                </a:lnTo>
                <a:lnTo>
                  <a:pt x="12632" y="0"/>
                </a:lnTo>
                <a:lnTo>
                  <a:pt x="12030" y="3179"/>
                </a:lnTo>
                <a:close/>
              </a:path>
            </a:pathLst>
          </a:custGeom>
          <a:solidFill>
            <a:schemeClr val="tx2"/>
          </a:solidFill>
          <a:ln>
            <a:noFill/>
          </a:ln>
        </p:spPr>
        <p:txBody>
          <a:bodyPr vert="horz" wrap="square" lIns="91440" tIns="45720" rIns="91440" bIns="45720" numCol="1" anchor="t" anchorCtr="0" compatLnSpc="1"/>
          <a:lstStyle/>
          <a:p>
            <a:endParaRPr lang="en-US"/>
          </a:p>
        </p:txBody>
      </p:sp>
      <p:sp>
        <p:nvSpPr>
          <p:cNvPr id="38" name="Freeform 115"/>
          <p:cNvSpPr/>
          <p:nvPr/>
        </p:nvSpPr>
        <p:spPr bwMode="auto">
          <a:xfrm>
            <a:off x="589860" y="1064159"/>
            <a:ext cx="895782" cy="1050010"/>
          </a:xfrm>
          <a:custGeom>
            <a:avLst/>
            <a:gdLst>
              <a:gd name="T0" fmla="*/ 241 w 2683"/>
              <a:gd name="T1" fmla="*/ 3578 h 3578"/>
              <a:gd name="T2" fmla="*/ 2683 w 2683"/>
              <a:gd name="T3" fmla="*/ 2624 h 3578"/>
              <a:gd name="T4" fmla="*/ 2473 w 2683"/>
              <a:gd name="T5" fmla="*/ 0 h 3578"/>
              <a:gd name="T6" fmla="*/ 0 w 2683"/>
              <a:gd name="T7" fmla="*/ 1662 h 3578"/>
              <a:gd name="T8" fmla="*/ 241 w 2683"/>
              <a:gd name="T9" fmla="*/ 3578 h 3578"/>
            </a:gdLst>
            <a:ahLst/>
            <a:cxnLst>
              <a:cxn ang="0">
                <a:pos x="T0" y="T1"/>
              </a:cxn>
              <a:cxn ang="0">
                <a:pos x="T2" y="T3"/>
              </a:cxn>
              <a:cxn ang="0">
                <a:pos x="T4" y="T5"/>
              </a:cxn>
              <a:cxn ang="0">
                <a:pos x="T6" y="T7"/>
              </a:cxn>
              <a:cxn ang="0">
                <a:pos x="T8" y="T9"/>
              </a:cxn>
            </a:cxnLst>
            <a:rect l="0" t="0" r="r" b="b"/>
            <a:pathLst>
              <a:path w="2683" h="3578">
                <a:moveTo>
                  <a:pt x="241" y="3578"/>
                </a:moveTo>
                <a:lnTo>
                  <a:pt x="2683" y="2624"/>
                </a:lnTo>
                <a:lnTo>
                  <a:pt x="2473" y="0"/>
                </a:lnTo>
                <a:lnTo>
                  <a:pt x="0" y="1662"/>
                </a:lnTo>
                <a:lnTo>
                  <a:pt x="241" y="3578"/>
                </a:lnTo>
                <a:close/>
              </a:path>
            </a:pathLst>
          </a:custGeom>
          <a:solidFill>
            <a:schemeClr val="tx2">
              <a:lumMod val="50000"/>
            </a:schemeClr>
          </a:solidFill>
          <a:ln>
            <a:noFill/>
          </a:ln>
        </p:spPr>
        <p:txBody>
          <a:bodyPr vert="horz" wrap="square" lIns="91440" tIns="45720" rIns="91440" bIns="45720" numCol="1" anchor="t" anchorCtr="0" compatLnSpc="1"/>
          <a:lstStyle/>
          <a:p>
            <a:endParaRPr lang="en-US"/>
          </a:p>
        </p:txBody>
      </p:sp>
      <p:sp>
        <p:nvSpPr>
          <p:cNvPr id="39" name="Freeform 117"/>
          <p:cNvSpPr/>
          <p:nvPr/>
        </p:nvSpPr>
        <p:spPr bwMode="auto">
          <a:xfrm>
            <a:off x="257446" y="821037"/>
            <a:ext cx="1228196" cy="1118131"/>
          </a:xfrm>
          <a:custGeom>
            <a:avLst/>
            <a:gdLst>
              <a:gd name="T0" fmla="*/ 3681 w 3681"/>
              <a:gd name="T1" fmla="*/ 3449 h 3809"/>
              <a:gd name="T2" fmla="*/ 3471 w 3681"/>
              <a:gd name="T3" fmla="*/ 0 h 3809"/>
              <a:gd name="T4" fmla="*/ 0 w 3681"/>
              <a:gd name="T5" fmla="*/ 269 h 3809"/>
              <a:gd name="T6" fmla="*/ 0 w 3681"/>
              <a:gd name="T7" fmla="*/ 3809 h 3809"/>
              <a:gd name="T8" fmla="*/ 3681 w 3681"/>
              <a:gd name="T9" fmla="*/ 3449 h 3809"/>
            </a:gdLst>
            <a:ahLst/>
            <a:cxnLst>
              <a:cxn ang="0">
                <a:pos x="T0" y="T1"/>
              </a:cxn>
              <a:cxn ang="0">
                <a:pos x="T2" y="T3"/>
              </a:cxn>
              <a:cxn ang="0">
                <a:pos x="T4" y="T5"/>
              </a:cxn>
              <a:cxn ang="0">
                <a:pos x="T6" y="T7"/>
              </a:cxn>
              <a:cxn ang="0">
                <a:pos x="T8" y="T9"/>
              </a:cxn>
            </a:cxnLst>
            <a:rect l="0" t="0" r="r" b="b"/>
            <a:pathLst>
              <a:path w="3681" h="3809">
                <a:moveTo>
                  <a:pt x="3681" y="3449"/>
                </a:moveTo>
                <a:lnTo>
                  <a:pt x="3471" y="0"/>
                </a:lnTo>
                <a:lnTo>
                  <a:pt x="0" y="269"/>
                </a:lnTo>
                <a:lnTo>
                  <a:pt x="0" y="3809"/>
                </a:lnTo>
                <a:lnTo>
                  <a:pt x="3681" y="3449"/>
                </a:lnTo>
                <a:close/>
              </a:path>
            </a:pathLst>
          </a:custGeom>
          <a:solidFill>
            <a:schemeClr val="tx2"/>
          </a:solidFill>
          <a:ln>
            <a:noFill/>
          </a:ln>
        </p:spPr>
        <p:txBody>
          <a:bodyPr vert="horz" wrap="square" lIns="91440" tIns="45720" rIns="274320" bIns="45720" numCol="1" anchor="ctr" anchorCtr="0" compatLnSpc="1"/>
          <a:lstStyle/>
          <a:p>
            <a:pPr algn="r"/>
            <a:r>
              <a:rPr lang="en-US" sz="4000" b="1" dirty="0">
                <a:solidFill>
                  <a:schemeClr val="bg1"/>
                </a:solidFill>
              </a:rPr>
              <a:t>01</a:t>
            </a:r>
            <a:endParaRPr lang="en-US" sz="4000" b="1" dirty="0">
              <a:solidFill>
                <a:schemeClr val="bg1"/>
              </a:solidFill>
            </a:endParaRPr>
          </a:p>
        </p:txBody>
      </p:sp>
      <p:sp>
        <p:nvSpPr>
          <p:cNvPr id="40" name="Freeform 118"/>
          <p:cNvSpPr/>
          <p:nvPr/>
        </p:nvSpPr>
        <p:spPr bwMode="auto">
          <a:xfrm>
            <a:off x="257446" y="545027"/>
            <a:ext cx="285689" cy="1394141"/>
          </a:xfrm>
          <a:custGeom>
            <a:avLst/>
            <a:gdLst>
              <a:gd name="T0" fmla="*/ 0 w 858"/>
              <a:gd name="T1" fmla="*/ 1212 h 4752"/>
              <a:gd name="T2" fmla="*/ 858 w 858"/>
              <a:gd name="T3" fmla="*/ 0 h 4752"/>
              <a:gd name="T4" fmla="*/ 858 w 858"/>
              <a:gd name="T5" fmla="*/ 4062 h 4752"/>
              <a:gd name="T6" fmla="*/ 0 w 858"/>
              <a:gd name="T7" fmla="*/ 4752 h 4752"/>
              <a:gd name="T8" fmla="*/ 0 w 858"/>
              <a:gd name="T9" fmla="*/ 1212 h 4752"/>
            </a:gdLst>
            <a:ahLst/>
            <a:cxnLst>
              <a:cxn ang="0">
                <a:pos x="T0" y="T1"/>
              </a:cxn>
              <a:cxn ang="0">
                <a:pos x="T2" y="T3"/>
              </a:cxn>
              <a:cxn ang="0">
                <a:pos x="T4" y="T5"/>
              </a:cxn>
              <a:cxn ang="0">
                <a:pos x="T6" y="T7"/>
              </a:cxn>
              <a:cxn ang="0">
                <a:pos x="T8" y="T9"/>
              </a:cxn>
            </a:cxnLst>
            <a:rect l="0" t="0" r="r" b="b"/>
            <a:pathLst>
              <a:path w="858" h="4752">
                <a:moveTo>
                  <a:pt x="0" y="1212"/>
                </a:moveTo>
                <a:lnTo>
                  <a:pt x="858" y="0"/>
                </a:lnTo>
                <a:lnTo>
                  <a:pt x="858" y="4062"/>
                </a:lnTo>
                <a:lnTo>
                  <a:pt x="0" y="4752"/>
                </a:lnTo>
                <a:lnTo>
                  <a:pt x="0" y="1212"/>
                </a:lnTo>
                <a:close/>
              </a:path>
            </a:pathLst>
          </a:custGeom>
          <a:solidFill>
            <a:schemeClr val="tx2">
              <a:lumMod val="50000"/>
            </a:schemeClr>
          </a:solidFill>
          <a:ln>
            <a:noFill/>
          </a:ln>
        </p:spPr>
        <p:txBody>
          <a:bodyPr vert="horz" wrap="square" lIns="91440" tIns="45720" rIns="91440" bIns="45720" numCol="1" anchor="t" anchorCtr="0" compatLnSpc="1"/>
          <a:lstStyle/>
          <a:p>
            <a:endParaRPr lang="en-US"/>
          </a:p>
        </p:txBody>
      </p:sp>
      <p:sp>
        <p:nvSpPr>
          <p:cNvPr id="41" name="Rectangle 119"/>
          <p:cNvSpPr>
            <a:spLocks noChangeArrowheads="1"/>
          </p:cNvSpPr>
          <p:nvPr/>
        </p:nvSpPr>
        <p:spPr bwMode="auto">
          <a:xfrm>
            <a:off x="400291" y="545027"/>
            <a:ext cx="142845" cy="1189776"/>
          </a:xfrm>
          <a:prstGeom prst="rect">
            <a:avLst/>
          </a:prstGeom>
          <a:solidFill>
            <a:schemeClr val="tx2">
              <a:lumMod val="60000"/>
              <a:lumOff val="40000"/>
            </a:schemeClr>
          </a:solidFill>
          <a:ln>
            <a:noFill/>
          </a:ln>
        </p:spPr>
        <p:txBody>
          <a:bodyPr vert="horz" wrap="square" lIns="91440" tIns="45720" rIns="91440" bIns="45720" numCol="1" anchor="t" anchorCtr="0" compatLnSpc="1"/>
          <a:lstStyle/>
          <a:p>
            <a:endParaRPr lang="en-US"/>
          </a:p>
        </p:txBody>
      </p:sp>
      <p:sp>
        <p:nvSpPr>
          <p:cNvPr id="69" name="Freeform 112"/>
          <p:cNvSpPr/>
          <p:nvPr/>
        </p:nvSpPr>
        <p:spPr bwMode="auto">
          <a:xfrm>
            <a:off x="3841100" y="3324834"/>
            <a:ext cx="608758" cy="279533"/>
          </a:xfrm>
          <a:custGeom>
            <a:avLst/>
            <a:gdLst>
              <a:gd name="T0" fmla="*/ 1822 w 1822"/>
              <a:gd name="T1" fmla="*/ 142 h 952"/>
              <a:gd name="T2" fmla="*/ 0 w 1822"/>
              <a:gd name="T3" fmla="*/ 952 h 952"/>
              <a:gd name="T4" fmla="*/ 0 w 1822"/>
              <a:gd name="T5" fmla="*/ 0 h 952"/>
              <a:gd name="T6" fmla="*/ 1822 w 1822"/>
              <a:gd name="T7" fmla="*/ 142 h 952"/>
            </a:gdLst>
            <a:ahLst/>
            <a:cxnLst>
              <a:cxn ang="0">
                <a:pos x="T0" y="T1"/>
              </a:cxn>
              <a:cxn ang="0">
                <a:pos x="T2" y="T3"/>
              </a:cxn>
              <a:cxn ang="0">
                <a:pos x="T4" y="T5"/>
              </a:cxn>
              <a:cxn ang="0">
                <a:pos x="T6" y="T7"/>
              </a:cxn>
            </a:cxnLst>
            <a:rect l="0" t="0" r="r" b="b"/>
            <a:pathLst>
              <a:path w="1822" h="952">
                <a:moveTo>
                  <a:pt x="1822" y="142"/>
                </a:moveTo>
                <a:lnTo>
                  <a:pt x="0" y="952"/>
                </a:lnTo>
                <a:lnTo>
                  <a:pt x="0" y="0"/>
                </a:lnTo>
                <a:lnTo>
                  <a:pt x="1822" y="142"/>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70" name="Freeform 114"/>
          <p:cNvSpPr/>
          <p:nvPr/>
        </p:nvSpPr>
        <p:spPr bwMode="auto">
          <a:xfrm>
            <a:off x="434192" y="2433383"/>
            <a:ext cx="4215915" cy="1125178"/>
          </a:xfrm>
          <a:custGeom>
            <a:avLst/>
            <a:gdLst>
              <a:gd name="T0" fmla="*/ 12030 w 12632"/>
              <a:gd name="T1" fmla="*/ 3179 h 3833"/>
              <a:gd name="T2" fmla="*/ 381 w 12632"/>
              <a:gd name="T3" fmla="*/ 3833 h 3833"/>
              <a:gd name="T4" fmla="*/ 0 w 12632"/>
              <a:gd name="T5" fmla="*/ 330 h 3833"/>
              <a:gd name="T6" fmla="*/ 12632 w 12632"/>
              <a:gd name="T7" fmla="*/ 0 h 3833"/>
              <a:gd name="T8" fmla="*/ 12030 w 12632"/>
              <a:gd name="T9" fmla="*/ 3179 h 3833"/>
            </a:gdLst>
            <a:ahLst/>
            <a:cxnLst>
              <a:cxn ang="0">
                <a:pos x="T0" y="T1"/>
              </a:cxn>
              <a:cxn ang="0">
                <a:pos x="T2" y="T3"/>
              </a:cxn>
              <a:cxn ang="0">
                <a:pos x="T4" y="T5"/>
              </a:cxn>
              <a:cxn ang="0">
                <a:pos x="T6" y="T7"/>
              </a:cxn>
              <a:cxn ang="0">
                <a:pos x="T8" y="T9"/>
              </a:cxn>
            </a:cxnLst>
            <a:rect l="0" t="0" r="r" b="b"/>
            <a:pathLst>
              <a:path w="12632" h="3833">
                <a:moveTo>
                  <a:pt x="12030" y="3179"/>
                </a:moveTo>
                <a:lnTo>
                  <a:pt x="381" y="3833"/>
                </a:lnTo>
                <a:lnTo>
                  <a:pt x="0" y="330"/>
                </a:lnTo>
                <a:lnTo>
                  <a:pt x="12632" y="0"/>
                </a:lnTo>
                <a:lnTo>
                  <a:pt x="12030" y="3179"/>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71" name="Freeform 115"/>
          <p:cNvSpPr/>
          <p:nvPr/>
        </p:nvSpPr>
        <p:spPr bwMode="auto">
          <a:xfrm>
            <a:off x="480917" y="2508551"/>
            <a:ext cx="895782" cy="1050010"/>
          </a:xfrm>
          <a:custGeom>
            <a:avLst/>
            <a:gdLst>
              <a:gd name="T0" fmla="*/ 241 w 2683"/>
              <a:gd name="T1" fmla="*/ 3578 h 3578"/>
              <a:gd name="T2" fmla="*/ 2683 w 2683"/>
              <a:gd name="T3" fmla="*/ 2624 h 3578"/>
              <a:gd name="T4" fmla="*/ 2473 w 2683"/>
              <a:gd name="T5" fmla="*/ 0 h 3578"/>
              <a:gd name="T6" fmla="*/ 0 w 2683"/>
              <a:gd name="T7" fmla="*/ 1662 h 3578"/>
              <a:gd name="T8" fmla="*/ 241 w 2683"/>
              <a:gd name="T9" fmla="*/ 3578 h 3578"/>
            </a:gdLst>
            <a:ahLst/>
            <a:cxnLst>
              <a:cxn ang="0">
                <a:pos x="T0" y="T1"/>
              </a:cxn>
              <a:cxn ang="0">
                <a:pos x="T2" y="T3"/>
              </a:cxn>
              <a:cxn ang="0">
                <a:pos x="T4" y="T5"/>
              </a:cxn>
              <a:cxn ang="0">
                <a:pos x="T6" y="T7"/>
              </a:cxn>
              <a:cxn ang="0">
                <a:pos x="T8" y="T9"/>
              </a:cxn>
            </a:cxnLst>
            <a:rect l="0" t="0" r="r" b="b"/>
            <a:pathLst>
              <a:path w="2683" h="3578">
                <a:moveTo>
                  <a:pt x="241" y="3578"/>
                </a:moveTo>
                <a:lnTo>
                  <a:pt x="2683" y="2624"/>
                </a:lnTo>
                <a:lnTo>
                  <a:pt x="2473" y="0"/>
                </a:lnTo>
                <a:lnTo>
                  <a:pt x="0" y="1662"/>
                </a:lnTo>
                <a:lnTo>
                  <a:pt x="241" y="3578"/>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72" name="Freeform 117"/>
          <p:cNvSpPr/>
          <p:nvPr/>
        </p:nvSpPr>
        <p:spPr bwMode="auto">
          <a:xfrm>
            <a:off x="148503" y="2265429"/>
            <a:ext cx="1228196" cy="1118131"/>
          </a:xfrm>
          <a:custGeom>
            <a:avLst/>
            <a:gdLst>
              <a:gd name="T0" fmla="*/ 3681 w 3681"/>
              <a:gd name="T1" fmla="*/ 3449 h 3809"/>
              <a:gd name="T2" fmla="*/ 3471 w 3681"/>
              <a:gd name="T3" fmla="*/ 0 h 3809"/>
              <a:gd name="T4" fmla="*/ 0 w 3681"/>
              <a:gd name="T5" fmla="*/ 269 h 3809"/>
              <a:gd name="T6" fmla="*/ 0 w 3681"/>
              <a:gd name="T7" fmla="*/ 3809 h 3809"/>
              <a:gd name="T8" fmla="*/ 3681 w 3681"/>
              <a:gd name="T9" fmla="*/ 3449 h 3809"/>
            </a:gdLst>
            <a:ahLst/>
            <a:cxnLst>
              <a:cxn ang="0">
                <a:pos x="T0" y="T1"/>
              </a:cxn>
              <a:cxn ang="0">
                <a:pos x="T2" y="T3"/>
              </a:cxn>
              <a:cxn ang="0">
                <a:pos x="T4" y="T5"/>
              </a:cxn>
              <a:cxn ang="0">
                <a:pos x="T6" y="T7"/>
              </a:cxn>
              <a:cxn ang="0">
                <a:pos x="T8" y="T9"/>
              </a:cxn>
            </a:cxnLst>
            <a:rect l="0" t="0" r="r" b="b"/>
            <a:pathLst>
              <a:path w="3681" h="3809">
                <a:moveTo>
                  <a:pt x="3681" y="3449"/>
                </a:moveTo>
                <a:lnTo>
                  <a:pt x="3471" y="0"/>
                </a:lnTo>
                <a:lnTo>
                  <a:pt x="0" y="269"/>
                </a:lnTo>
                <a:lnTo>
                  <a:pt x="0" y="3809"/>
                </a:lnTo>
                <a:lnTo>
                  <a:pt x="3681" y="3449"/>
                </a:lnTo>
                <a:close/>
              </a:path>
            </a:pathLst>
          </a:custGeom>
          <a:solidFill>
            <a:schemeClr val="accent2"/>
          </a:solidFill>
          <a:ln>
            <a:noFill/>
          </a:ln>
        </p:spPr>
        <p:txBody>
          <a:bodyPr vert="horz" wrap="square" lIns="91440" tIns="45720" rIns="274320" bIns="45720" numCol="1" anchor="ctr" anchorCtr="0" compatLnSpc="1"/>
          <a:lstStyle/>
          <a:p>
            <a:pPr algn="r"/>
            <a:r>
              <a:rPr lang="en-US" sz="4000" b="1">
                <a:solidFill>
                  <a:schemeClr val="bg1"/>
                </a:solidFill>
              </a:rPr>
              <a:t>02</a:t>
            </a:r>
            <a:endParaRPr lang="en-US" sz="4000" b="1">
              <a:solidFill>
                <a:schemeClr val="bg1"/>
              </a:solidFill>
            </a:endParaRPr>
          </a:p>
        </p:txBody>
      </p:sp>
      <p:sp>
        <p:nvSpPr>
          <p:cNvPr id="73" name="Freeform 118"/>
          <p:cNvSpPr/>
          <p:nvPr/>
        </p:nvSpPr>
        <p:spPr bwMode="auto">
          <a:xfrm>
            <a:off x="148503" y="1989419"/>
            <a:ext cx="285689" cy="1394141"/>
          </a:xfrm>
          <a:custGeom>
            <a:avLst/>
            <a:gdLst>
              <a:gd name="T0" fmla="*/ 0 w 858"/>
              <a:gd name="T1" fmla="*/ 1212 h 4752"/>
              <a:gd name="T2" fmla="*/ 858 w 858"/>
              <a:gd name="T3" fmla="*/ 0 h 4752"/>
              <a:gd name="T4" fmla="*/ 858 w 858"/>
              <a:gd name="T5" fmla="*/ 4062 h 4752"/>
              <a:gd name="T6" fmla="*/ 0 w 858"/>
              <a:gd name="T7" fmla="*/ 4752 h 4752"/>
              <a:gd name="T8" fmla="*/ 0 w 858"/>
              <a:gd name="T9" fmla="*/ 1212 h 4752"/>
            </a:gdLst>
            <a:ahLst/>
            <a:cxnLst>
              <a:cxn ang="0">
                <a:pos x="T0" y="T1"/>
              </a:cxn>
              <a:cxn ang="0">
                <a:pos x="T2" y="T3"/>
              </a:cxn>
              <a:cxn ang="0">
                <a:pos x="T4" y="T5"/>
              </a:cxn>
              <a:cxn ang="0">
                <a:pos x="T6" y="T7"/>
              </a:cxn>
              <a:cxn ang="0">
                <a:pos x="T8" y="T9"/>
              </a:cxn>
            </a:cxnLst>
            <a:rect l="0" t="0" r="r" b="b"/>
            <a:pathLst>
              <a:path w="858" h="4752">
                <a:moveTo>
                  <a:pt x="0" y="1212"/>
                </a:moveTo>
                <a:lnTo>
                  <a:pt x="858" y="0"/>
                </a:lnTo>
                <a:lnTo>
                  <a:pt x="858" y="4062"/>
                </a:lnTo>
                <a:lnTo>
                  <a:pt x="0" y="4752"/>
                </a:lnTo>
                <a:lnTo>
                  <a:pt x="0" y="1212"/>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74" name="Rectangle 119"/>
          <p:cNvSpPr>
            <a:spLocks noChangeArrowheads="1"/>
          </p:cNvSpPr>
          <p:nvPr/>
        </p:nvSpPr>
        <p:spPr bwMode="auto">
          <a:xfrm>
            <a:off x="291348" y="1989419"/>
            <a:ext cx="142845" cy="1189776"/>
          </a:xfrm>
          <a:prstGeom prst="rect">
            <a:avLst/>
          </a:prstGeom>
          <a:solidFill>
            <a:schemeClr val="accent2">
              <a:lumMod val="60000"/>
              <a:lumOff val="40000"/>
            </a:schemeClr>
          </a:solidFill>
          <a:ln>
            <a:noFill/>
          </a:ln>
        </p:spPr>
        <p:txBody>
          <a:bodyPr vert="horz" wrap="square" lIns="91440" tIns="45720" rIns="91440" bIns="45720" numCol="1" anchor="t" anchorCtr="0" compatLnSpc="1"/>
          <a:lstStyle/>
          <a:p>
            <a:endParaRPr lang="en-US"/>
          </a:p>
        </p:txBody>
      </p:sp>
      <p:sp>
        <p:nvSpPr>
          <p:cNvPr id="76" name="Freeform 112"/>
          <p:cNvSpPr/>
          <p:nvPr/>
        </p:nvSpPr>
        <p:spPr bwMode="auto">
          <a:xfrm>
            <a:off x="3815107" y="4794491"/>
            <a:ext cx="608758" cy="279533"/>
          </a:xfrm>
          <a:custGeom>
            <a:avLst/>
            <a:gdLst>
              <a:gd name="T0" fmla="*/ 1822 w 1822"/>
              <a:gd name="T1" fmla="*/ 142 h 952"/>
              <a:gd name="T2" fmla="*/ 0 w 1822"/>
              <a:gd name="T3" fmla="*/ 952 h 952"/>
              <a:gd name="T4" fmla="*/ 0 w 1822"/>
              <a:gd name="T5" fmla="*/ 0 h 952"/>
              <a:gd name="T6" fmla="*/ 1822 w 1822"/>
              <a:gd name="T7" fmla="*/ 142 h 952"/>
            </a:gdLst>
            <a:ahLst/>
            <a:cxnLst>
              <a:cxn ang="0">
                <a:pos x="T0" y="T1"/>
              </a:cxn>
              <a:cxn ang="0">
                <a:pos x="T2" y="T3"/>
              </a:cxn>
              <a:cxn ang="0">
                <a:pos x="T4" y="T5"/>
              </a:cxn>
              <a:cxn ang="0">
                <a:pos x="T6" y="T7"/>
              </a:cxn>
            </a:cxnLst>
            <a:rect l="0" t="0" r="r" b="b"/>
            <a:pathLst>
              <a:path w="1822" h="952">
                <a:moveTo>
                  <a:pt x="1822" y="142"/>
                </a:moveTo>
                <a:lnTo>
                  <a:pt x="0" y="952"/>
                </a:lnTo>
                <a:lnTo>
                  <a:pt x="0" y="0"/>
                </a:lnTo>
                <a:lnTo>
                  <a:pt x="1822" y="142"/>
                </a:lnTo>
                <a:close/>
              </a:path>
            </a:pathLst>
          </a:custGeom>
          <a:solidFill>
            <a:schemeClr val="accent4">
              <a:lumMod val="50000"/>
            </a:schemeClr>
          </a:solidFill>
          <a:ln>
            <a:noFill/>
          </a:ln>
        </p:spPr>
        <p:txBody>
          <a:bodyPr vert="horz" wrap="square" lIns="91440" tIns="45720" rIns="91440" bIns="45720" numCol="1" anchor="t" anchorCtr="0" compatLnSpc="1"/>
          <a:lstStyle/>
          <a:p>
            <a:endParaRPr lang="en-US"/>
          </a:p>
        </p:txBody>
      </p:sp>
      <p:sp>
        <p:nvSpPr>
          <p:cNvPr id="77" name="Freeform 114"/>
          <p:cNvSpPr/>
          <p:nvPr/>
        </p:nvSpPr>
        <p:spPr bwMode="auto">
          <a:xfrm>
            <a:off x="408199" y="3926320"/>
            <a:ext cx="4215915" cy="1125178"/>
          </a:xfrm>
          <a:custGeom>
            <a:avLst/>
            <a:gdLst>
              <a:gd name="T0" fmla="*/ 12030 w 12632"/>
              <a:gd name="T1" fmla="*/ 3179 h 3833"/>
              <a:gd name="T2" fmla="*/ 381 w 12632"/>
              <a:gd name="T3" fmla="*/ 3833 h 3833"/>
              <a:gd name="T4" fmla="*/ 0 w 12632"/>
              <a:gd name="T5" fmla="*/ 330 h 3833"/>
              <a:gd name="T6" fmla="*/ 12632 w 12632"/>
              <a:gd name="T7" fmla="*/ 0 h 3833"/>
              <a:gd name="T8" fmla="*/ 12030 w 12632"/>
              <a:gd name="T9" fmla="*/ 3179 h 3833"/>
            </a:gdLst>
            <a:ahLst/>
            <a:cxnLst>
              <a:cxn ang="0">
                <a:pos x="T0" y="T1"/>
              </a:cxn>
              <a:cxn ang="0">
                <a:pos x="T2" y="T3"/>
              </a:cxn>
              <a:cxn ang="0">
                <a:pos x="T4" y="T5"/>
              </a:cxn>
              <a:cxn ang="0">
                <a:pos x="T6" y="T7"/>
              </a:cxn>
              <a:cxn ang="0">
                <a:pos x="T8" y="T9"/>
              </a:cxn>
            </a:cxnLst>
            <a:rect l="0" t="0" r="r" b="b"/>
            <a:pathLst>
              <a:path w="12632" h="3833">
                <a:moveTo>
                  <a:pt x="12030" y="3179"/>
                </a:moveTo>
                <a:lnTo>
                  <a:pt x="381" y="3833"/>
                </a:lnTo>
                <a:lnTo>
                  <a:pt x="0" y="330"/>
                </a:lnTo>
                <a:lnTo>
                  <a:pt x="12632" y="0"/>
                </a:lnTo>
                <a:lnTo>
                  <a:pt x="12030" y="3179"/>
                </a:lnTo>
                <a:close/>
              </a:path>
            </a:pathLst>
          </a:custGeom>
          <a:solidFill>
            <a:schemeClr val="accent4"/>
          </a:solidFill>
          <a:ln>
            <a:noFill/>
          </a:ln>
        </p:spPr>
        <p:txBody>
          <a:bodyPr vert="horz" wrap="square" lIns="91440" tIns="45720" rIns="91440" bIns="45720" numCol="1" anchor="t" anchorCtr="0" compatLnSpc="1"/>
          <a:lstStyle/>
          <a:p>
            <a:endParaRPr lang="en-US"/>
          </a:p>
        </p:txBody>
      </p:sp>
      <p:sp>
        <p:nvSpPr>
          <p:cNvPr id="78" name="Freeform 115"/>
          <p:cNvSpPr/>
          <p:nvPr/>
        </p:nvSpPr>
        <p:spPr bwMode="auto">
          <a:xfrm>
            <a:off x="454924" y="3978208"/>
            <a:ext cx="895782" cy="1050010"/>
          </a:xfrm>
          <a:custGeom>
            <a:avLst/>
            <a:gdLst>
              <a:gd name="T0" fmla="*/ 241 w 2683"/>
              <a:gd name="T1" fmla="*/ 3578 h 3578"/>
              <a:gd name="T2" fmla="*/ 2683 w 2683"/>
              <a:gd name="T3" fmla="*/ 2624 h 3578"/>
              <a:gd name="T4" fmla="*/ 2473 w 2683"/>
              <a:gd name="T5" fmla="*/ 0 h 3578"/>
              <a:gd name="T6" fmla="*/ 0 w 2683"/>
              <a:gd name="T7" fmla="*/ 1662 h 3578"/>
              <a:gd name="T8" fmla="*/ 241 w 2683"/>
              <a:gd name="T9" fmla="*/ 3578 h 3578"/>
            </a:gdLst>
            <a:ahLst/>
            <a:cxnLst>
              <a:cxn ang="0">
                <a:pos x="T0" y="T1"/>
              </a:cxn>
              <a:cxn ang="0">
                <a:pos x="T2" y="T3"/>
              </a:cxn>
              <a:cxn ang="0">
                <a:pos x="T4" y="T5"/>
              </a:cxn>
              <a:cxn ang="0">
                <a:pos x="T6" y="T7"/>
              </a:cxn>
              <a:cxn ang="0">
                <a:pos x="T8" y="T9"/>
              </a:cxn>
            </a:cxnLst>
            <a:rect l="0" t="0" r="r" b="b"/>
            <a:pathLst>
              <a:path w="2683" h="3578">
                <a:moveTo>
                  <a:pt x="241" y="3578"/>
                </a:moveTo>
                <a:lnTo>
                  <a:pt x="2683" y="2624"/>
                </a:lnTo>
                <a:lnTo>
                  <a:pt x="2473" y="0"/>
                </a:lnTo>
                <a:lnTo>
                  <a:pt x="0" y="1662"/>
                </a:lnTo>
                <a:lnTo>
                  <a:pt x="241" y="3578"/>
                </a:lnTo>
                <a:close/>
              </a:path>
            </a:pathLst>
          </a:custGeom>
          <a:solidFill>
            <a:schemeClr val="accent4">
              <a:lumMod val="50000"/>
            </a:schemeClr>
          </a:solidFill>
          <a:ln>
            <a:noFill/>
          </a:ln>
        </p:spPr>
        <p:txBody>
          <a:bodyPr vert="horz" wrap="square" lIns="91440" tIns="45720" rIns="91440" bIns="45720" numCol="1" anchor="t" anchorCtr="0" compatLnSpc="1"/>
          <a:lstStyle/>
          <a:p>
            <a:endParaRPr lang="en-US"/>
          </a:p>
        </p:txBody>
      </p:sp>
      <p:sp>
        <p:nvSpPr>
          <p:cNvPr id="79" name="Freeform 117"/>
          <p:cNvSpPr/>
          <p:nvPr/>
        </p:nvSpPr>
        <p:spPr bwMode="auto">
          <a:xfrm>
            <a:off x="122510" y="3735086"/>
            <a:ext cx="1228196" cy="1118131"/>
          </a:xfrm>
          <a:custGeom>
            <a:avLst/>
            <a:gdLst>
              <a:gd name="T0" fmla="*/ 3681 w 3681"/>
              <a:gd name="T1" fmla="*/ 3449 h 3809"/>
              <a:gd name="T2" fmla="*/ 3471 w 3681"/>
              <a:gd name="T3" fmla="*/ 0 h 3809"/>
              <a:gd name="T4" fmla="*/ 0 w 3681"/>
              <a:gd name="T5" fmla="*/ 269 h 3809"/>
              <a:gd name="T6" fmla="*/ 0 w 3681"/>
              <a:gd name="T7" fmla="*/ 3809 h 3809"/>
              <a:gd name="T8" fmla="*/ 3681 w 3681"/>
              <a:gd name="T9" fmla="*/ 3449 h 3809"/>
            </a:gdLst>
            <a:ahLst/>
            <a:cxnLst>
              <a:cxn ang="0">
                <a:pos x="T0" y="T1"/>
              </a:cxn>
              <a:cxn ang="0">
                <a:pos x="T2" y="T3"/>
              </a:cxn>
              <a:cxn ang="0">
                <a:pos x="T4" y="T5"/>
              </a:cxn>
              <a:cxn ang="0">
                <a:pos x="T6" y="T7"/>
              </a:cxn>
              <a:cxn ang="0">
                <a:pos x="T8" y="T9"/>
              </a:cxn>
            </a:cxnLst>
            <a:rect l="0" t="0" r="r" b="b"/>
            <a:pathLst>
              <a:path w="3681" h="3809">
                <a:moveTo>
                  <a:pt x="3681" y="3449"/>
                </a:moveTo>
                <a:lnTo>
                  <a:pt x="3471" y="0"/>
                </a:lnTo>
                <a:lnTo>
                  <a:pt x="0" y="269"/>
                </a:lnTo>
                <a:lnTo>
                  <a:pt x="0" y="3809"/>
                </a:lnTo>
                <a:lnTo>
                  <a:pt x="3681" y="3449"/>
                </a:lnTo>
                <a:close/>
              </a:path>
            </a:pathLst>
          </a:custGeom>
          <a:solidFill>
            <a:schemeClr val="accent4"/>
          </a:solidFill>
          <a:ln>
            <a:noFill/>
          </a:ln>
        </p:spPr>
        <p:txBody>
          <a:bodyPr vert="horz" wrap="square" lIns="91440" tIns="45720" rIns="274320" bIns="45720" numCol="1" anchor="ctr" anchorCtr="0" compatLnSpc="1"/>
          <a:lstStyle/>
          <a:p>
            <a:pPr algn="r"/>
            <a:r>
              <a:rPr lang="en-US" sz="4000" b="1">
                <a:solidFill>
                  <a:schemeClr val="bg1"/>
                </a:solidFill>
              </a:rPr>
              <a:t>03</a:t>
            </a:r>
            <a:endParaRPr lang="en-US" sz="4000" b="1">
              <a:solidFill>
                <a:schemeClr val="bg1"/>
              </a:solidFill>
            </a:endParaRPr>
          </a:p>
        </p:txBody>
      </p:sp>
      <p:sp>
        <p:nvSpPr>
          <p:cNvPr id="80" name="Freeform 118"/>
          <p:cNvSpPr/>
          <p:nvPr/>
        </p:nvSpPr>
        <p:spPr bwMode="auto">
          <a:xfrm>
            <a:off x="122510" y="3459076"/>
            <a:ext cx="285689" cy="1394141"/>
          </a:xfrm>
          <a:custGeom>
            <a:avLst/>
            <a:gdLst>
              <a:gd name="T0" fmla="*/ 0 w 858"/>
              <a:gd name="T1" fmla="*/ 1212 h 4752"/>
              <a:gd name="T2" fmla="*/ 858 w 858"/>
              <a:gd name="T3" fmla="*/ 0 h 4752"/>
              <a:gd name="T4" fmla="*/ 858 w 858"/>
              <a:gd name="T5" fmla="*/ 4062 h 4752"/>
              <a:gd name="T6" fmla="*/ 0 w 858"/>
              <a:gd name="T7" fmla="*/ 4752 h 4752"/>
              <a:gd name="T8" fmla="*/ 0 w 858"/>
              <a:gd name="T9" fmla="*/ 1212 h 4752"/>
            </a:gdLst>
            <a:ahLst/>
            <a:cxnLst>
              <a:cxn ang="0">
                <a:pos x="T0" y="T1"/>
              </a:cxn>
              <a:cxn ang="0">
                <a:pos x="T2" y="T3"/>
              </a:cxn>
              <a:cxn ang="0">
                <a:pos x="T4" y="T5"/>
              </a:cxn>
              <a:cxn ang="0">
                <a:pos x="T6" y="T7"/>
              </a:cxn>
              <a:cxn ang="0">
                <a:pos x="T8" y="T9"/>
              </a:cxn>
            </a:cxnLst>
            <a:rect l="0" t="0" r="r" b="b"/>
            <a:pathLst>
              <a:path w="858" h="4752">
                <a:moveTo>
                  <a:pt x="0" y="1212"/>
                </a:moveTo>
                <a:lnTo>
                  <a:pt x="858" y="0"/>
                </a:lnTo>
                <a:lnTo>
                  <a:pt x="858" y="4062"/>
                </a:lnTo>
                <a:lnTo>
                  <a:pt x="0" y="4752"/>
                </a:lnTo>
                <a:lnTo>
                  <a:pt x="0" y="1212"/>
                </a:lnTo>
                <a:close/>
              </a:path>
            </a:pathLst>
          </a:custGeom>
          <a:solidFill>
            <a:schemeClr val="accent4">
              <a:lumMod val="50000"/>
            </a:schemeClr>
          </a:solidFill>
          <a:ln>
            <a:noFill/>
          </a:ln>
        </p:spPr>
        <p:txBody>
          <a:bodyPr vert="horz" wrap="square" lIns="91440" tIns="45720" rIns="91440" bIns="45720" numCol="1" anchor="t" anchorCtr="0" compatLnSpc="1"/>
          <a:lstStyle/>
          <a:p>
            <a:endParaRPr lang="en-US"/>
          </a:p>
        </p:txBody>
      </p:sp>
      <p:sp>
        <p:nvSpPr>
          <p:cNvPr id="81" name="Rectangle 119"/>
          <p:cNvSpPr>
            <a:spLocks noChangeArrowheads="1"/>
          </p:cNvSpPr>
          <p:nvPr/>
        </p:nvSpPr>
        <p:spPr bwMode="auto">
          <a:xfrm>
            <a:off x="265355" y="3459076"/>
            <a:ext cx="142845" cy="1189776"/>
          </a:xfrm>
          <a:prstGeom prst="rect">
            <a:avLst/>
          </a:prstGeom>
          <a:solidFill>
            <a:schemeClr val="accent4">
              <a:lumMod val="60000"/>
              <a:lumOff val="40000"/>
            </a:schemeClr>
          </a:solidFill>
          <a:ln>
            <a:noFill/>
          </a:ln>
        </p:spPr>
        <p:txBody>
          <a:bodyPr vert="horz" wrap="square" lIns="91440" tIns="45720" rIns="91440" bIns="45720" numCol="1" anchor="t" anchorCtr="0" compatLnSpc="1"/>
          <a:lstStyle/>
          <a:p>
            <a:endParaRPr lang="en-US"/>
          </a:p>
        </p:txBody>
      </p:sp>
      <p:sp>
        <p:nvSpPr>
          <p:cNvPr id="120" name="Freeform 112"/>
          <p:cNvSpPr/>
          <p:nvPr/>
        </p:nvSpPr>
        <p:spPr bwMode="auto">
          <a:xfrm>
            <a:off x="3860988" y="6367653"/>
            <a:ext cx="608758" cy="279533"/>
          </a:xfrm>
          <a:custGeom>
            <a:avLst/>
            <a:gdLst>
              <a:gd name="T0" fmla="*/ 1822 w 1822"/>
              <a:gd name="T1" fmla="*/ 142 h 952"/>
              <a:gd name="T2" fmla="*/ 0 w 1822"/>
              <a:gd name="T3" fmla="*/ 952 h 952"/>
              <a:gd name="T4" fmla="*/ 0 w 1822"/>
              <a:gd name="T5" fmla="*/ 0 h 952"/>
              <a:gd name="T6" fmla="*/ 1822 w 1822"/>
              <a:gd name="T7" fmla="*/ 142 h 952"/>
            </a:gdLst>
            <a:ahLst/>
            <a:cxnLst>
              <a:cxn ang="0">
                <a:pos x="T0" y="T1"/>
              </a:cxn>
              <a:cxn ang="0">
                <a:pos x="T2" y="T3"/>
              </a:cxn>
              <a:cxn ang="0">
                <a:pos x="T4" y="T5"/>
              </a:cxn>
              <a:cxn ang="0">
                <a:pos x="T6" y="T7"/>
              </a:cxn>
            </a:cxnLst>
            <a:rect l="0" t="0" r="r" b="b"/>
            <a:pathLst>
              <a:path w="1822" h="952">
                <a:moveTo>
                  <a:pt x="1822" y="142"/>
                </a:moveTo>
                <a:lnTo>
                  <a:pt x="0" y="952"/>
                </a:lnTo>
                <a:lnTo>
                  <a:pt x="0" y="0"/>
                </a:lnTo>
                <a:lnTo>
                  <a:pt x="1822" y="142"/>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21" name="Freeform 114"/>
          <p:cNvSpPr/>
          <p:nvPr/>
        </p:nvSpPr>
        <p:spPr bwMode="auto">
          <a:xfrm>
            <a:off x="430799" y="5474316"/>
            <a:ext cx="4215915" cy="1125178"/>
          </a:xfrm>
          <a:custGeom>
            <a:avLst/>
            <a:gdLst>
              <a:gd name="T0" fmla="*/ 12030 w 12632"/>
              <a:gd name="T1" fmla="*/ 3179 h 3833"/>
              <a:gd name="T2" fmla="*/ 381 w 12632"/>
              <a:gd name="T3" fmla="*/ 3833 h 3833"/>
              <a:gd name="T4" fmla="*/ 0 w 12632"/>
              <a:gd name="T5" fmla="*/ 330 h 3833"/>
              <a:gd name="T6" fmla="*/ 12632 w 12632"/>
              <a:gd name="T7" fmla="*/ 0 h 3833"/>
              <a:gd name="T8" fmla="*/ 12030 w 12632"/>
              <a:gd name="T9" fmla="*/ 3179 h 3833"/>
            </a:gdLst>
            <a:ahLst/>
            <a:cxnLst>
              <a:cxn ang="0">
                <a:pos x="T0" y="T1"/>
              </a:cxn>
              <a:cxn ang="0">
                <a:pos x="T2" y="T3"/>
              </a:cxn>
              <a:cxn ang="0">
                <a:pos x="T4" y="T5"/>
              </a:cxn>
              <a:cxn ang="0">
                <a:pos x="T6" y="T7"/>
              </a:cxn>
              <a:cxn ang="0">
                <a:pos x="T8" y="T9"/>
              </a:cxn>
            </a:cxnLst>
            <a:rect l="0" t="0" r="r" b="b"/>
            <a:pathLst>
              <a:path w="12632" h="3833">
                <a:moveTo>
                  <a:pt x="12030" y="3179"/>
                </a:moveTo>
                <a:lnTo>
                  <a:pt x="381" y="3833"/>
                </a:lnTo>
                <a:lnTo>
                  <a:pt x="0" y="330"/>
                </a:lnTo>
                <a:lnTo>
                  <a:pt x="12632" y="0"/>
                </a:lnTo>
                <a:lnTo>
                  <a:pt x="12030" y="3179"/>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22" name="Freeform 115"/>
          <p:cNvSpPr/>
          <p:nvPr/>
        </p:nvSpPr>
        <p:spPr bwMode="auto">
          <a:xfrm>
            <a:off x="477524" y="5549484"/>
            <a:ext cx="895782" cy="1050010"/>
          </a:xfrm>
          <a:custGeom>
            <a:avLst/>
            <a:gdLst>
              <a:gd name="T0" fmla="*/ 241 w 2683"/>
              <a:gd name="T1" fmla="*/ 3578 h 3578"/>
              <a:gd name="T2" fmla="*/ 2683 w 2683"/>
              <a:gd name="T3" fmla="*/ 2624 h 3578"/>
              <a:gd name="T4" fmla="*/ 2473 w 2683"/>
              <a:gd name="T5" fmla="*/ 0 h 3578"/>
              <a:gd name="T6" fmla="*/ 0 w 2683"/>
              <a:gd name="T7" fmla="*/ 1662 h 3578"/>
              <a:gd name="T8" fmla="*/ 241 w 2683"/>
              <a:gd name="T9" fmla="*/ 3578 h 3578"/>
            </a:gdLst>
            <a:ahLst/>
            <a:cxnLst>
              <a:cxn ang="0">
                <a:pos x="T0" y="T1"/>
              </a:cxn>
              <a:cxn ang="0">
                <a:pos x="T2" y="T3"/>
              </a:cxn>
              <a:cxn ang="0">
                <a:pos x="T4" y="T5"/>
              </a:cxn>
              <a:cxn ang="0">
                <a:pos x="T6" y="T7"/>
              </a:cxn>
              <a:cxn ang="0">
                <a:pos x="T8" y="T9"/>
              </a:cxn>
            </a:cxnLst>
            <a:rect l="0" t="0" r="r" b="b"/>
            <a:pathLst>
              <a:path w="2683" h="3578">
                <a:moveTo>
                  <a:pt x="241" y="3578"/>
                </a:moveTo>
                <a:lnTo>
                  <a:pt x="2683" y="2624"/>
                </a:lnTo>
                <a:lnTo>
                  <a:pt x="2473" y="0"/>
                </a:lnTo>
                <a:lnTo>
                  <a:pt x="0" y="1662"/>
                </a:lnTo>
                <a:lnTo>
                  <a:pt x="241" y="3578"/>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23" name="Freeform 117"/>
          <p:cNvSpPr/>
          <p:nvPr/>
        </p:nvSpPr>
        <p:spPr bwMode="auto">
          <a:xfrm>
            <a:off x="145110" y="5306362"/>
            <a:ext cx="1228196" cy="1118131"/>
          </a:xfrm>
          <a:custGeom>
            <a:avLst/>
            <a:gdLst>
              <a:gd name="T0" fmla="*/ 3681 w 3681"/>
              <a:gd name="T1" fmla="*/ 3449 h 3809"/>
              <a:gd name="T2" fmla="*/ 3471 w 3681"/>
              <a:gd name="T3" fmla="*/ 0 h 3809"/>
              <a:gd name="T4" fmla="*/ 0 w 3681"/>
              <a:gd name="T5" fmla="*/ 269 h 3809"/>
              <a:gd name="T6" fmla="*/ 0 w 3681"/>
              <a:gd name="T7" fmla="*/ 3809 h 3809"/>
              <a:gd name="T8" fmla="*/ 3681 w 3681"/>
              <a:gd name="T9" fmla="*/ 3449 h 3809"/>
            </a:gdLst>
            <a:ahLst/>
            <a:cxnLst>
              <a:cxn ang="0">
                <a:pos x="T0" y="T1"/>
              </a:cxn>
              <a:cxn ang="0">
                <a:pos x="T2" y="T3"/>
              </a:cxn>
              <a:cxn ang="0">
                <a:pos x="T4" y="T5"/>
              </a:cxn>
              <a:cxn ang="0">
                <a:pos x="T6" y="T7"/>
              </a:cxn>
              <a:cxn ang="0">
                <a:pos x="T8" y="T9"/>
              </a:cxn>
            </a:cxnLst>
            <a:rect l="0" t="0" r="r" b="b"/>
            <a:pathLst>
              <a:path w="3681" h="3809">
                <a:moveTo>
                  <a:pt x="3681" y="3449"/>
                </a:moveTo>
                <a:lnTo>
                  <a:pt x="3471" y="0"/>
                </a:lnTo>
                <a:lnTo>
                  <a:pt x="0" y="269"/>
                </a:lnTo>
                <a:lnTo>
                  <a:pt x="0" y="3809"/>
                </a:lnTo>
                <a:lnTo>
                  <a:pt x="3681" y="3449"/>
                </a:lnTo>
                <a:close/>
              </a:path>
            </a:pathLst>
          </a:custGeom>
          <a:solidFill>
            <a:schemeClr val="accent1"/>
          </a:solidFill>
          <a:ln>
            <a:noFill/>
          </a:ln>
        </p:spPr>
        <p:txBody>
          <a:bodyPr vert="horz" wrap="square" lIns="91440" tIns="45720" rIns="274320" bIns="45720" numCol="1" anchor="ctr" anchorCtr="0" compatLnSpc="1"/>
          <a:lstStyle/>
          <a:p>
            <a:pPr algn="r"/>
            <a:r>
              <a:rPr lang="en-US" sz="4000" b="1">
                <a:solidFill>
                  <a:schemeClr val="bg1"/>
                </a:solidFill>
              </a:rPr>
              <a:t>04</a:t>
            </a:r>
            <a:endParaRPr lang="en-US" sz="4000" b="1">
              <a:solidFill>
                <a:schemeClr val="bg1"/>
              </a:solidFill>
            </a:endParaRPr>
          </a:p>
        </p:txBody>
      </p:sp>
      <p:sp>
        <p:nvSpPr>
          <p:cNvPr id="124" name="Freeform 118"/>
          <p:cNvSpPr/>
          <p:nvPr/>
        </p:nvSpPr>
        <p:spPr bwMode="auto">
          <a:xfrm>
            <a:off x="145109" y="5033807"/>
            <a:ext cx="285689" cy="1394141"/>
          </a:xfrm>
          <a:custGeom>
            <a:avLst/>
            <a:gdLst>
              <a:gd name="T0" fmla="*/ 0 w 858"/>
              <a:gd name="T1" fmla="*/ 1212 h 4752"/>
              <a:gd name="T2" fmla="*/ 858 w 858"/>
              <a:gd name="T3" fmla="*/ 0 h 4752"/>
              <a:gd name="T4" fmla="*/ 858 w 858"/>
              <a:gd name="T5" fmla="*/ 4062 h 4752"/>
              <a:gd name="T6" fmla="*/ 0 w 858"/>
              <a:gd name="T7" fmla="*/ 4752 h 4752"/>
              <a:gd name="T8" fmla="*/ 0 w 858"/>
              <a:gd name="T9" fmla="*/ 1212 h 4752"/>
            </a:gdLst>
            <a:ahLst/>
            <a:cxnLst>
              <a:cxn ang="0">
                <a:pos x="T0" y="T1"/>
              </a:cxn>
              <a:cxn ang="0">
                <a:pos x="T2" y="T3"/>
              </a:cxn>
              <a:cxn ang="0">
                <a:pos x="T4" y="T5"/>
              </a:cxn>
              <a:cxn ang="0">
                <a:pos x="T6" y="T7"/>
              </a:cxn>
              <a:cxn ang="0">
                <a:pos x="T8" y="T9"/>
              </a:cxn>
            </a:cxnLst>
            <a:rect l="0" t="0" r="r" b="b"/>
            <a:pathLst>
              <a:path w="858" h="4752">
                <a:moveTo>
                  <a:pt x="0" y="1212"/>
                </a:moveTo>
                <a:lnTo>
                  <a:pt x="858" y="0"/>
                </a:lnTo>
                <a:lnTo>
                  <a:pt x="858" y="4062"/>
                </a:lnTo>
                <a:lnTo>
                  <a:pt x="0" y="4752"/>
                </a:lnTo>
                <a:lnTo>
                  <a:pt x="0" y="1212"/>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25" name="Rectangle 119"/>
          <p:cNvSpPr>
            <a:spLocks noChangeArrowheads="1"/>
          </p:cNvSpPr>
          <p:nvPr/>
        </p:nvSpPr>
        <p:spPr bwMode="auto">
          <a:xfrm>
            <a:off x="287954" y="5033807"/>
            <a:ext cx="142845" cy="1189776"/>
          </a:xfrm>
          <a:prstGeom prst="rect">
            <a:avLst/>
          </a:pr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sp>
        <p:nvSpPr>
          <p:cNvPr id="127" name="TextBox 126"/>
          <p:cNvSpPr txBox="1"/>
          <p:nvPr/>
        </p:nvSpPr>
        <p:spPr>
          <a:xfrm>
            <a:off x="1467766" y="967801"/>
            <a:ext cx="2982086" cy="800219"/>
          </a:xfrm>
          <a:prstGeom prst="rect">
            <a:avLst/>
          </a:prstGeom>
          <a:noFill/>
        </p:spPr>
        <p:txBody>
          <a:bodyPr wrap="square" tIns="182880" bIns="0" rtlCol="0" anchor="ctr">
            <a:spAutoFit/>
          </a:bodyPr>
          <a:lstStyle/>
          <a:p>
            <a:pPr algn="ctr"/>
            <a:r>
              <a:rPr lang="en-IN" sz="2000" b="1" dirty="0">
                <a:solidFill>
                  <a:schemeClr val="tx2">
                    <a:lumMod val="20000"/>
                    <a:lumOff val="80000"/>
                  </a:schemeClr>
                </a:solidFill>
              </a:rPr>
              <a:t>Inaccurate manual recording</a:t>
            </a:r>
            <a:endParaRPr lang="en-US" sz="2000" b="1" dirty="0">
              <a:solidFill>
                <a:schemeClr val="tx2">
                  <a:lumMod val="20000"/>
                  <a:lumOff val="80000"/>
                </a:schemeClr>
              </a:solidFill>
            </a:endParaRPr>
          </a:p>
        </p:txBody>
      </p:sp>
      <p:sp>
        <p:nvSpPr>
          <p:cNvPr id="130" name="TextBox 129"/>
          <p:cNvSpPr txBox="1"/>
          <p:nvPr/>
        </p:nvSpPr>
        <p:spPr>
          <a:xfrm>
            <a:off x="990238" y="2584307"/>
            <a:ext cx="3590844" cy="492443"/>
          </a:xfrm>
          <a:prstGeom prst="rect">
            <a:avLst/>
          </a:prstGeom>
          <a:noFill/>
        </p:spPr>
        <p:txBody>
          <a:bodyPr wrap="square" tIns="182880" bIns="0" rtlCol="0">
            <a:spAutoFit/>
          </a:bodyPr>
          <a:lstStyle/>
          <a:p>
            <a:pPr algn="ctr"/>
            <a:r>
              <a:rPr lang="en-IN" sz="2000" b="1" dirty="0">
                <a:solidFill>
                  <a:schemeClr val="accent2">
                    <a:lumMod val="20000"/>
                    <a:lumOff val="80000"/>
                  </a:schemeClr>
                </a:solidFill>
              </a:rPr>
              <a:t>Time-consuming process</a:t>
            </a:r>
            <a:endParaRPr lang="en-US" sz="2000" b="1" dirty="0">
              <a:solidFill>
                <a:schemeClr val="accent2">
                  <a:lumMod val="20000"/>
                  <a:lumOff val="80000"/>
                </a:schemeClr>
              </a:solidFill>
            </a:endParaRPr>
          </a:p>
        </p:txBody>
      </p:sp>
      <p:sp>
        <p:nvSpPr>
          <p:cNvPr id="133" name="TextBox 132"/>
          <p:cNvSpPr txBox="1"/>
          <p:nvPr/>
        </p:nvSpPr>
        <p:spPr>
          <a:xfrm>
            <a:off x="1376699" y="4053964"/>
            <a:ext cx="2982086" cy="553998"/>
          </a:xfrm>
          <a:prstGeom prst="rect">
            <a:avLst/>
          </a:prstGeom>
          <a:noFill/>
        </p:spPr>
        <p:txBody>
          <a:bodyPr wrap="square" tIns="182880" bIns="0" rtlCol="0">
            <a:spAutoFit/>
          </a:bodyPr>
          <a:lstStyle/>
          <a:p>
            <a:r>
              <a:rPr lang="en-IN" sz="2400" b="1" dirty="0">
                <a:solidFill>
                  <a:schemeClr val="accent4">
                    <a:lumMod val="20000"/>
                    <a:lumOff val="80000"/>
                  </a:schemeClr>
                </a:solidFill>
              </a:rPr>
              <a:t>Lack of real-time data</a:t>
            </a:r>
            <a:endParaRPr lang="en-US" sz="2400" b="1" dirty="0">
              <a:solidFill>
                <a:schemeClr val="accent4">
                  <a:lumMod val="20000"/>
                  <a:lumOff val="80000"/>
                </a:schemeClr>
              </a:solidFill>
            </a:endParaRPr>
          </a:p>
        </p:txBody>
      </p:sp>
      <p:sp>
        <p:nvSpPr>
          <p:cNvPr id="143" name="TextBox 142"/>
          <p:cNvSpPr txBox="1"/>
          <p:nvPr/>
        </p:nvSpPr>
        <p:spPr>
          <a:xfrm>
            <a:off x="1467772" y="5701789"/>
            <a:ext cx="2982086" cy="553998"/>
          </a:xfrm>
          <a:prstGeom prst="rect">
            <a:avLst/>
          </a:prstGeom>
          <a:noFill/>
        </p:spPr>
        <p:txBody>
          <a:bodyPr wrap="square" tIns="182880" bIns="0" rtlCol="0">
            <a:spAutoFit/>
          </a:bodyPr>
          <a:lstStyle/>
          <a:p>
            <a:endParaRPr lang="en-US" sz="2400" b="1" dirty="0">
              <a:solidFill>
                <a:schemeClr val="accent1">
                  <a:lumMod val="50000"/>
                </a:schemeClr>
              </a:solidFill>
            </a:endParaRPr>
          </a:p>
        </p:txBody>
      </p:sp>
      <p:sp>
        <p:nvSpPr>
          <p:cNvPr id="2" name="Rectangle 1"/>
          <p:cNvSpPr/>
          <p:nvPr/>
        </p:nvSpPr>
        <p:spPr>
          <a:xfrm>
            <a:off x="1564370" y="5712817"/>
            <a:ext cx="2736903" cy="400110"/>
          </a:xfrm>
          <a:prstGeom prst="rect">
            <a:avLst/>
          </a:prstGeom>
        </p:spPr>
        <p:txBody>
          <a:bodyPr wrap="none">
            <a:spAutoFit/>
          </a:bodyPr>
          <a:lstStyle/>
          <a:p>
            <a:r>
              <a:rPr lang="en-IN" sz="2000" b="1" dirty="0">
                <a:solidFill>
                  <a:schemeClr val="accent1">
                    <a:lumMod val="20000"/>
                    <a:lumOff val="80000"/>
                  </a:schemeClr>
                </a:solidFill>
              </a:rPr>
              <a:t>I</a:t>
            </a:r>
            <a:r>
              <a:rPr lang="en-IN" sz="2000" b="1" dirty="0" smtClean="0">
                <a:solidFill>
                  <a:schemeClr val="accent1">
                    <a:lumMod val="20000"/>
                    <a:lumOff val="80000"/>
                  </a:schemeClr>
                </a:solidFill>
              </a:rPr>
              <a:t>nefficient </a:t>
            </a:r>
            <a:r>
              <a:rPr lang="en-IN" sz="2000" b="1" dirty="0">
                <a:solidFill>
                  <a:schemeClr val="accent1">
                    <a:lumMod val="20000"/>
                    <a:lumOff val="80000"/>
                  </a:schemeClr>
                </a:solidFill>
              </a:rPr>
              <a:t>management</a:t>
            </a:r>
            <a:endParaRPr lang="en-IN" sz="2000" b="1" i="1" dirty="0">
              <a:solidFill>
                <a:schemeClr val="accent1">
                  <a:lumMod val="20000"/>
                  <a:lumOff val="80000"/>
                </a:schemeClr>
              </a:solidFill>
            </a:endParaRPr>
          </a:p>
        </p:txBody>
      </p:sp>
      <p:sp>
        <p:nvSpPr>
          <p:cNvPr id="3" name="TextBox 2"/>
          <p:cNvSpPr txBox="1"/>
          <p:nvPr/>
        </p:nvSpPr>
        <p:spPr>
          <a:xfrm>
            <a:off x="5171500" y="967801"/>
            <a:ext cx="6048672"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solidFill>
                  <a:srgbClr val="E4E4E4"/>
                </a:solidFill>
              </a:rPr>
              <a:t>Traditional attendance tracking methods often rely on manual recording, which is prone to errors and inaccuracies</a:t>
            </a:r>
            <a:endParaRPr lang="en-IN" sz="2000" b="1" dirty="0">
              <a:solidFill>
                <a:srgbClr val="E4E4E4"/>
              </a:solidFill>
            </a:endParaRPr>
          </a:p>
        </p:txBody>
      </p:sp>
      <p:sp>
        <p:nvSpPr>
          <p:cNvPr id="8" name="TextBox 7"/>
          <p:cNvSpPr txBox="1"/>
          <p:nvPr/>
        </p:nvSpPr>
        <p:spPr>
          <a:xfrm>
            <a:off x="5165519" y="2402614"/>
            <a:ext cx="6336704" cy="1261884"/>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solidFill>
                  <a:srgbClr val="E4E4E4"/>
                </a:solidFill>
              </a:rPr>
              <a:t>Manually recording attendance can be a time-consuming process, especially in large organizations.</a:t>
            </a:r>
            <a:endParaRPr lang="en-US" sz="2000" b="1" dirty="0">
              <a:solidFill>
                <a:srgbClr val="E4E4E4"/>
              </a:solidFill>
            </a:endParaRPr>
          </a:p>
          <a:p>
            <a:br>
              <a:rPr lang="en-US" dirty="0">
                <a:solidFill>
                  <a:srgbClr val="E4E4E4"/>
                </a:solidFill>
              </a:rPr>
            </a:br>
            <a:endParaRPr lang="en-IN" dirty="0">
              <a:solidFill>
                <a:srgbClr val="E4E4E4"/>
              </a:solidFill>
            </a:endParaRPr>
          </a:p>
        </p:txBody>
      </p:sp>
      <p:sp>
        <p:nvSpPr>
          <p:cNvPr id="9" name="TextBox 8"/>
          <p:cNvSpPr txBox="1"/>
          <p:nvPr/>
        </p:nvSpPr>
        <p:spPr>
          <a:xfrm>
            <a:off x="5217194" y="3918594"/>
            <a:ext cx="5688632" cy="1015663"/>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solidFill>
                  <a:srgbClr val="E4E4E4"/>
                </a:solidFill>
              </a:rPr>
              <a:t>Traditional methods of tracking attendance do not provide real-time data, making it difficult to monitor attendance in real-time.</a:t>
            </a:r>
            <a:endParaRPr lang="en-IN" sz="2000" b="1" dirty="0">
              <a:solidFill>
                <a:srgbClr val="E4E4E4"/>
              </a:solidFill>
            </a:endParaRPr>
          </a:p>
        </p:txBody>
      </p:sp>
      <p:sp>
        <p:nvSpPr>
          <p:cNvPr id="10" name="TextBox 9"/>
          <p:cNvSpPr txBox="1"/>
          <p:nvPr/>
        </p:nvSpPr>
        <p:spPr>
          <a:xfrm>
            <a:off x="5188558" y="5405040"/>
            <a:ext cx="5760640"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solidFill>
                  <a:srgbClr val="E4E4E4"/>
                </a:solidFill>
              </a:rPr>
              <a:t>The manual process of tracking attendance can be inefficient, making it difficult to manage and analyze attendance data.</a:t>
            </a:r>
            <a:endParaRPr lang="en-IN" sz="2000" b="1" dirty="0">
              <a:solidFill>
                <a:srgbClr val="E4E4E4"/>
              </a:solidFill>
            </a:endParaRPr>
          </a:p>
        </p:txBody>
      </p:sp>
      <p:pic>
        <p:nvPicPr>
          <p:cNvPr id="4" name="Content Placeholder 3"/>
          <p:cNvPicPr>
            <a:picLocks noChangeAspect="1"/>
          </p:cNvPicPr>
          <p:nvPr>
            <p:ph idx="1"/>
          </p:nvPr>
        </p:nvPicPr>
        <p:blipFill>
          <a:blip r:embed="rId3"/>
          <a:stretch>
            <a:fillRect/>
          </a:stretch>
        </p:blipFill>
        <p:spPr>
          <a:xfrm>
            <a:off x="-24130" y="-10160"/>
            <a:ext cx="12195175" cy="688276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Freeform: Shape 193"/>
          <p:cNvSpPr/>
          <p:nvPr/>
        </p:nvSpPr>
        <p:spPr>
          <a:xfrm>
            <a:off x="-29946" y="5798065"/>
            <a:ext cx="4731657" cy="1081123"/>
          </a:xfrm>
          <a:custGeom>
            <a:avLst/>
            <a:gdLst>
              <a:gd name="connsiteX0" fmla="*/ 174172 w 4731657"/>
              <a:gd name="connsiteY0" fmla="*/ 7066 h 1081123"/>
              <a:gd name="connsiteX1" fmla="*/ 667657 w 4731657"/>
              <a:gd name="connsiteY1" fmla="*/ 50609 h 1081123"/>
              <a:gd name="connsiteX2" fmla="*/ 1175657 w 4731657"/>
              <a:gd name="connsiteY2" fmla="*/ 384437 h 1081123"/>
              <a:gd name="connsiteX3" fmla="*/ 1901372 w 4731657"/>
              <a:gd name="connsiteY3" fmla="*/ 326380 h 1081123"/>
              <a:gd name="connsiteX4" fmla="*/ 2627086 w 4731657"/>
              <a:gd name="connsiteY4" fmla="*/ 587637 h 1081123"/>
              <a:gd name="connsiteX5" fmla="*/ 3338286 w 4731657"/>
              <a:gd name="connsiteY5" fmla="*/ 529580 h 1081123"/>
              <a:gd name="connsiteX6" fmla="*/ 3338286 w 4731657"/>
              <a:gd name="connsiteY6" fmla="*/ 529580 h 1081123"/>
              <a:gd name="connsiteX7" fmla="*/ 4223657 w 4731657"/>
              <a:gd name="connsiteY7" fmla="*/ 703751 h 1081123"/>
              <a:gd name="connsiteX8" fmla="*/ 4731657 w 4731657"/>
              <a:gd name="connsiteY8" fmla="*/ 1081123 h 1081123"/>
              <a:gd name="connsiteX9" fmla="*/ 0 w 4731657"/>
              <a:gd name="connsiteY9" fmla="*/ 1052094 h 1081123"/>
              <a:gd name="connsiteX10" fmla="*/ 174172 w 4731657"/>
              <a:gd name="connsiteY10" fmla="*/ 7066 h 1081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31657" h="1081123">
                <a:moveTo>
                  <a:pt x="174172" y="7066"/>
                </a:moveTo>
                <a:cubicBezTo>
                  <a:pt x="337457" y="-2610"/>
                  <a:pt x="500743" y="-12286"/>
                  <a:pt x="667657" y="50609"/>
                </a:cubicBezTo>
                <a:cubicBezTo>
                  <a:pt x="834571" y="113504"/>
                  <a:pt x="970038" y="338475"/>
                  <a:pt x="1175657" y="384437"/>
                </a:cubicBezTo>
                <a:cubicBezTo>
                  <a:pt x="1381276" y="430399"/>
                  <a:pt x="1659467" y="292513"/>
                  <a:pt x="1901372" y="326380"/>
                </a:cubicBezTo>
                <a:cubicBezTo>
                  <a:pt x="2143277" y="360247"/>
                  <a:pt x="2387600" y="553770"/>
                  <a:pt x="2627086" y="587637"/>
                </a:cubicBezTo>
                <a:cubicBezTo>
                  <a:pt x="2866572" y="621504"/>
                  <a:pt x="3338286" y="529580"/>
                  <a:pt x="3338286" y="529580"/>
                </a:cubicBezTo>
                <a:lnTo>
                  <a:pt x="3338286" y="529580"/>
                </a:lnTo>
                <a:cubicBezTo>
                  <a:pt x="3485848" y="558609"/>
                  <a:pt x="3991429" y="611827"/>
                  <a:pt x="4223657" y="703751"/>
                </a:cubicBezTo>
                <a:cubicBezTo>
                  <a:pt x="4455885" y="795675"/>
                  <a:pt x="4593771" y="938399"/>
                  <a:pt x="4731657" y="1081123"/>
                </a:cubicBezTo>
                <a:lnTo>
                  <a:pt x="0" y="1052094"/>
                </a:lnTo>
                <a:lnTo>
                  <a:pt x="174172" y="7066"/>
                </a:lnTo>
                <a:close/>
              </a:path>
            </a:pathLst>
          </a:custGeom>
          <a:solidFill>
            <a:srgbClr val="CDE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Shape 194"/>
          <p:cNvSpPr/>
          <p:nvPr/>
        </p:nvSpPr>
        <p:spPr>
          <a:xfrm>
            <a:off x="9260113" y="-29029"/>
            <a:ext cx="2975430" cy="2931886"/>
          </a:xfrm>
          <a:custGeom>
            <a:avLst/>
            <a:gdLst>
              <a:gd name="connsiteX0" fmla="*/ 0 w 4630057"/>
              <a:gd name="connsiteY0" fmla="*/ 72572 h 2931886"/>
              <a:gd name="connsiteX1" fmla="*/ 217714 w 4630057"/>
              <a:gd name="connsiteY1" fmla="*/ 493486 h 2931886"/>
              <a:gd name="connsiteX2" fmla="*/ 986971 w 4630057"/>
              <a:gd name="connsiteY2" fmla="*/ 638629 h 2931886"/>
              <a:gd name="connsiteX3" fmla="*/ 1538514 w 4630057"/>
              <a:gd name="connsiteY3" fmla="*/ 1219200 h 2931886"/>
              <a:gd name="connsiteX4" fmla="*/ 2467428 w 4630057"/>
              <a:gd name="connsiteY4" fmla="*/ 1175658 h 2931886"/>
              <a:gd name="connsiteX5" fmla="*/ 2975428 w 4630057"/>
              <a:gd name="connsiteY5" fmla="*/ 1596572 h 2931886"/>
              <a:gd name="connsiteX6" fmla="*/ 3599543 w 4630057"/>
              <a:gd name="connsiteY6" fmla="*/ 1582058 h 2931886"/>
              <a:gd name="connsiteX7" fmla="*/ 3889828 w 4630057"/>
              <a:gd name="connsiteY7" fmla="*/ 2032000 h 2931886"/>
              <a:gd name="connsiteX8" fmla="*/ 4180114 w 4630057"/>
              <a:gd name="connsiteY8" fmla="*/ 2191658 h 2931886"/>
              <a:gd name="connsiteX9" fmla="*/ 4209143 w 4630057"/>
              <a:gd name="connsiteY9" fmla="*/ 2627086 h 2931886"/>
              <a:gd name="connsiteX10" fmla="*/ 4630057 w 4630057"/>
              <a:gd name="connsiteY10" fmla="*/ 2931886 h 2931886"/>
              <a:gd name="connsiteX11" fmla="*/ 4630057 w 4630057"/>
              <a:gd name="connsiteY11" fmla="*/ 0 h 2931886"/>
              <a:gd name="connsiteX12" fmla="*/ 0 w 4630057"/>
              <a:gd name="connsiteY12" fmla="*/ 72572 h 29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0057" h="2931886">
                <a:moveTo>
                  <a:pt x="0" y="72572"/>
                </a:moveTo>
                <a:cubicBezTo>
                  <a:pt x="26609" y="235857"/>
                  <a:pt x="53219" y="399143"/>
                  <a:pt x="217714" y="493486"/>
                </a:cubicBezTo>
                <a:cubicBezTo>
                  <a:pt x="382209" y="587829"/>
                  <a:pt x="766838" y="517677"/>
                  <a:pt x="986971" y="638629"/>
                </a:cubicBezTo>
                <a:cubicBezTo>
                  <a:pt x="1207104" y="759581"/>
                  <a:pt x="1291771" y="1129695"/>
                  <a:pt x="1538514" y="1219200"/>
                </a:cubicBezTo>
                <a:cubicBezTo>
                  <a:pt x="1785257" y="1308705"/>
                  <a:pt x="2227942" y="1112763"/>
                  <a:pt x="2467428" y="1175658"/>
                </a:cubicBezTo>
                <a:cubicBezTo>
                  <a:pt x="2706914" y="1238553"/>
                  <a:pt x="2786742" y="1528839"/>
                  <a:pt x="2975428" y="1596572"/>
                </a:cubicBezTo>
                <a:cubicBezTo>
                  <a:pt x="3164114" y="1664305"/>
                  <a:pt x="3447143" y="1509487"/>
                  <a:pt x="3599543" y="1582058"/>
                </a:cubicBezTo>
                <a:cubicBezTo>
                  <a:pt x="3751943" y="1654629"/>
                  <a:pt x="3793066" y="1930400"/>
                  <a:pt x="3889828" y="2032000"/>
                </a:cubicBezTo>
                <a:cubicBezTo>
                  <a:pt x="3986590" y="2133600"/>
                  <a:pt x="4126895" y="2092477"/>
                  <a:pt x="4180114" y="2191658"/>
                </a:cubicBezTo>
                <a:cubicBezTo>
                  <a:pt x="4233333" y="2290839"/>
                  <a:pt x="4134153" y="2503715"/>
                  <a:pt x="4209143" y="2627086"/>
                </a:cubicBezTo>
                <a:cubicBezTo>
                  <a:pt x="4284133" y="2750457"/>
                  <a:pt x="4457095" y="2841171"/>
                  <a:pt x="4630057" y="2931886"/>
                </a:cubicBezTo>
                <a:lnTo>
                  <a:pt x="4630057" y="0"/>
                </a:lnTo>
                <a:lnTo>
                  <a:pt x="0" y="72572"/>
                </a:lnTo>
                <a:close/>
              </a:path>
            </a:pathLst>
          </a:custGeom>
          <a:solidFill>
            <a:srgbClr val="CDE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Picture 195"/>
          <p:cNvPicPr>
            <a:picLocks noChangeAspect="1"/>
          </p:cNvPicPr>
          <p:nvPr/>
        </p:nvPicPr>
        <p:blipFill>
          <a:blip r:embed="rId1"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10040815" y="443559"/>
            <a:ext cx="1712015" cy="1712015"/>
          </a:xfrm>
          <a:prstGeom prst="rect">
            <a:avLst/>
          </a:prstGeom>
        </p:spPr>
      </p:pic>
      <p:pic>
        <p:nvPicPr>
          <p:cNvPr id="197" name="Picture 196"/>
          <p:cNvPicPr>
            <a:picLocks noChangeAspect="1"/>
          </p:cNvPicPr>
          <p:nvPr/>
        </p:nvPicPr>
        <p:blipFill>
          <a:blip r:embed="rId1"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10800000" flipH="1">
            <a:off x="211336" y="5842096"/>
            <a:ext cx="769055" cy="769055"/>
          </a:xfrm>
          <a:prstGeom prst="rect">
            <a:avLst/>
          </a:prstGeom>
        </p:spPr>
      </p:pic>
      <p:sp>
        <p:nvSpPr>
          <p:cNvPr id="150" name="Freeform: Shape 149"/>
          <p:cNvSpPr/>
          <p:nvPr/>
        </p:nvSpPr>
        <p:spPr>
          <a:xfrm>
            <a:off x="-33003" y="-24776"/>
            <a:ext cx="12225003" cy="6907498"/>
          </a:xfrm>
          <a:custGeom>
            <a:avLst/>
            <a:gdLst>
              <a:gd name="connsiteX0" fmla="*/ 599669 w 12212426"/>
              <a:gd name="connsiteY0" fmla="*/ 167513 h 6873584"/>
              <a:gd name="connsiteX1" fmla="*/ 200653 w 12212426"/>
              <a:gd name="connsiteY1" fmla="*/ 566529 h 6873584"/>
              <a:gd name="connsiteX2" fmla="*/ 200653 w 12212426"/>
              <a:gd name="connsiteY2" fmla="*/ 6291562 h 6873584"/>
              <a:gd name="connsiteX3" fmla="*/ 599669 w 12212426"/>
              <a:gd name="connsiteY3" fmla="*/ 6690578 h 6873584"/>
              <a:gd name="connsiteX4" fmla="*/ 11633342 w 12212426"/>
              <a:gd name="connsiteY4" fmla="*/ 6690578 h 6873584"/>
              <a:gd name="connsiteX5" fmla="*/ 12032358 w 12212426"/>
              <a:gd name="connsiteY5" fmla="*/ 6291562 h 6873584"/>
              <a:gd name="connsiteX6" fmla="*/ 12032358 w 12212426"/>
              <a:gd name="connsiteY6" fmla="*/ 566529 h 6873584"/>
              <a:gd name="connsiteX7" fmla="*/ 11633342 w 12212426"/>
              <a:gd name="connsiteY7" fmla="*/ 167513 h 6873584"/>
              <a:gd name="connsiteX8" fmla="*/ 0 w 12212426"/>
              <a:gd name="connsiteY8" fmla="*/ 0 h 6873584"/>
              <a:gd name="connsiteX9" fmla="*/ 12212426 w 12212426"/>
              <a:gd name="connsiteY9" fmla="*/ 0 h 6873584"/>
              <a:gd name="connsiteX10" fmla="*/ 12212426 w 12212426"/>
              <a:gd name="connsiteY10" fmla="*/ 6873584 h 6873584"/>
              <a:gd name="connsiteX11" fmla="*/ 0 w 12212426"/>
              <a:gd name="connsiteY11" fmla="*/ 6873584 h 687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12426" h="6873584">
                <a:moveTo>
                  <a:pt x="599669" y="167513"/>
                </a:moveTo>
                <a:cubicBezTo>
                  <a:pt x="379299" y="167513"/>
                  <a:pt x="200653" y="346159"/>
                  <a:pt x="200653" y="566529"/>
                </a:cubicBezTo>
                <a:lnTo>
                  <a:pt x="200653" y="6291562"/>
                </a:lnTo>
                <a:cubicBezTo>
                  <a:pt x="200653" y="6511932"/>
                  <a:pt x="379299" y="6690578"/>
                  <a:pt x="599669" y="6690578"/>
                </a:cubicBezTo>
                <a:lnTo>
                  <a:pt x="11633342" y="6690578"/>
                </a:lnTo>
                <a:cubicBezTo>
                  <a:pt x="11853712" y="6690578"/>
                  <a:pt x="12032358" y="6511932"/>
                  <a:pt x="12032358" y="6291562"/>
                </a:cubicBezTo>
                <a:lnTo>
                  <a:pt x="12032358" y="566529"/>
                </a:lnTo>
                <a:cubicBezTo>
                  <a:pt x="12032358" y="346159"/>
                  <a:pt x="11853712" y="167513"/>
                  <a:pt x="11633342" y="167513"/>
                </a:cubicBezTo>
                <a:close/>
                <a:moveTo>
                  <a:pt x="0" y="0"/>
                </a:moveTo>
                <a:lnTo>
                  <a:pt x="12212426" y="0"/>
                </a:lnTo>
                <a:lnTo>
                  <a:pt x="12212426" y="6873584"/>
                </a:lnTo>
                <a:lnTo>
                  <a:pt x="0" y="6873584"/>
                </a:lnTo>
                <a:close/>
              </a:path>
            </a:pathLst>
          </a:custGeom>
          <a:solidFill>
            <a:srgbClr val="B9D2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1" name="Group 150"/>
          <p:cNvGrpSpPr/>
          <p:nvPr/>
        </p:nvGrpSpPr>
        <p:grpSpPr>
          <a:xfrm>
            <a:off x="1813688" y="223645"/>
            <a:ext cx="1441269" cy="1743134"/>
            <a:chOff x="1813688" y="223645"/>
            <a:chExt cx="1441269" cy="1743134"/>
          </a:xfrm>
        </p:grpSpPr>
        <p:pic>
          <p:nvPicPr>
            <p:cNvPr id="152" name="Picture 151"/>
            <p:cNvPicPr>
              <a:picLocks noChangeAspect="1"/>
            </p:cNvPicPr>
            <p:nvPr/>
          </p:nvPicPr>
          <p:blipFill>
            <a:blip r:embed="rId2"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20091815" flipH="1">
              <a:off x="1899556" y="223645"/>
              <a:ext cx="1355401" cy="1355401"/>
            </a:xfrm>
            <a:prstGeom prst="rect">
              <a:avLst/>
            </a:prstGeom>
          </p:spPr>
        </p:pic>
        <p:pic>
          <p:nvPicPr>
            <p:cNvPr id="163" name="Picture 162"/>
            <p:cNvPicPr>
              <a:picLocks noChangeAspect="1"/>
            </p:cNvPicPr>
            <p:nvPr/>
          </p:nvPicPr>
          <p:blipFill>
            <a:blip r:embed="rId2"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17436824" flipH="1">
              <a:off x="1813688" y="840278"/>
              <a:ext cx="1126501" cy="1126501"/>
            </a:xfrm>
            <a:prstGeom prst="rect">
              <a:avLst/>
            </a:prstGeom>
          </p:spPr>
        </p:pic>
      </p:grpSp>
      <p:sp>
        <p:nvSpPr>
          <p:cNvPr id="164" name="Rectangle: Rounded Corners 163"/>
          <p:cNvSpPr/>
          <p:nvPr/>
        </p:nvSpPr>
        <p:spPr>
          <a:xfrm>
            <a:off x="3078009" y="645566"/>
            <a:ext cx="6302877" cy="534309"/>
          </a:xfrm>
          <a:prstGeom prst="roundRect">
            <a:avLst>
              <a:gd name="adj" fmla="val 21775"/>
            </a:avLst>
          </a:prstGeom>
          <a:solidFill>
            <a:srgbClr val="B9D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Rounded Corners 164"/>
          <p:cNvSpPr/>
          <p:nvPr/>
        </p:nvSpPr>
        <p:spPr>
          <a:xfrm>
            <a:off x="2561244" y="1113090"/>
            <a:ext cx="6302877" cy="534309"/>
          </a:xfrm>
          <a:prstGeom prst="roundRect">
            <a:avLst>
              <a:gd name="adj" fmla="val 16667"/>
            </a:avLst>
          </a:prstGeom>
          <a:solidFill>
            <a:srgbClr val="CDE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extBox 165"/>
          <p:cNvSpPr txBox="1"/>
          <p:nvPr/>
        </p:nvSpPr>
        <p:spPr>
          <a:xfrm>
            <a:off x="2974051" y="645566"/>
            <a:ext cx="5791200" cy="830997"/>
          </a:xfrm>
          <a:prstGeom prst="rect">
            <a:avLst/>
          </a:prstGeom>
          <a:noFill/>
        </p:spPr>
        <p:txBody>
          <a:bodyPr wrap="square" rtlCol="0">
            <a:spAutoFit/>
          </a:bodyPr>
          <a:lstStyle/>
          <a:p>
            <a:pPr algn="ctr"/>
            <a:r>
              <a:rPr lang="en-US" sz="4800" i="1" u="sng" dirty="0" smtClean="0">
                <a:solidFill>
                  <a:schemeClr val="accent6"/>
                </a:solidFill>
                <a:latin typeface="Times New Roman" panose="02020603050405020304" pitchFamily="18" charset="0"/>
                <a:ea typeface="Cascadia Code SemiBold" panose="020B0609020000020004" pitchFamily="49" charset="0"/>
                <a:cs typeface="Times New Roman" panose="02020603050405020304" pitchFamily="18" charset="0"/>
              </a:rPr>
              <a:t>People and risk</a:t>
            </a:r>
            <a:endParaRPr lang="en-US" sz="4800" i="1" u="sng" dirty="0">
              <a:solidFill>
                <a:schemeClr val="accent6"/>
              </a:solidFill>
              <a:latin typeface="Times New Roman" panose="02020603050405020304" pitchFamily="18" charset="0"/>
              <a:ea typeface="Cascadia Code SemiBold" panose="020B0609020000020004" pitchFamily="49" charset="0"/>
              <a:cs typeface="Times New Roman" panose="02020603050405020304" pitchFamily="18" charset="0"/>
            </a:endParaRPr>
          </a:p>
        </p:txBody>
      </p:sp>
      <p:sp>
        <p:nvSpPr>
          <p:cNvPr id="18" name="Rectangle: Rounded Corners 17"/>
          <p:cNvSpPr/>
          <p:nvPr/>
        </p:nvSpPr>
        <p:spPr>
          <a:xfrm>
            <a:off x="681567" y="1793145"/>
            <a:ext cx="4958777" cy="488466"/>
          </a:xfrm>
          <a:prstGeom prst="roundRect">
            <a:avLst>
              <a:gd name="adj" fmla="val 50000"/>
            </a:avLst>
          </a:prstGeom>
          <a:solidFill>
            <a:srgbClr val="CDEAF0"/>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Knowledge of vehicle maintenance processes</a:t>
            </a:r>
            <a:endPar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17" name="Oval 16"/>
          <p:cNvSpPr/>
          <p:nvPr/>
        </p:nvSpPr>
        <p:spPr>
          <a:xfrm>
            <a:off x="434164" y="1747093"/>
            <a:ext cx="621808" cy="624203"/>
          </a:xfrm>
          <a:prstGeom prst="ellipse">
            <a:avLst/>
          </a:prstGeom>
          <a:solidFill>
            <a:srgbClr val="7C9AB2"/>
          </a:solidFill>
          <a:ln w="28575">
            <a:noFill/>
          </a:ln>
          <a:effectLst>
            <a:outerShdw blurRad="508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atin typeface="Goldie Rainbow" panose="02000500000000000000" pitchFamily="2" charset="0"/>
              </a:rPr>
              <a:t>1</a:t>
            </a:r>
            <a:endParaRPr lang="en-US" sz="1400">
              <a:latin typeface="Goldie Rainbow" panose="02000500000000000000" pitchFamily="2" charset="0"/>
            </a:endParaRPr>
          </a:p>
        </p:txBody>
      </p:sp>
      <p:sp>
        <p:nvSpPr>
          <p:cNvPr id="175" name="Rectangle: Rounded Corners 174"/>
          <p:cNvSpPr/>
          <p:nvPr/>
        </p:nvSpPr>
        <p:spPr>
          <a:xfrm>
            <a:off x="677043" y="2553576"/>
            <a:ext cx="4958777" cy="488466"/>
          </a:xfrm>
          <a:prstGeom prst="roundRect">
            <a:avLst>
              <a:gd name="adj" fmla="val 50000"/>
            </a:avLst>
          </a:prstGeom>
          <a:solidFill>
            <a:srgbClr val="CDEAF0"/>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Programming skills </a:t>
            </a:r>
            <a:endPar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176" name="Oval 175"/>
          <p:cNvSpPr/>
          <p:nvPr/>
        </p:nvSpPr>
        <p:spPr>
          <a:xfrm>
            <a:off x="429640" y="2507524"/>
            <a:ext cx="621808" cy="624203"/>
          </a:xfrm>
          <a:prstGeom prst="ellipse">
            <a:avLst/>
          </a:prstGeom>
          <a:solidFill>
            <a:srgbClr val="7C9AB2"/>
          </a:solidFill>
          <a:ln w="28575">
            <a:noFill/>
          </a:ln>
          <a:effectLst>
            <a:outerShdw blurRad="508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atin typeface="Goldie Rainbow" panose="02000500000000000000" pitchFamily="2" charset="0"/>
              </a:rPr>
              <a:t>2</a:t>
            </a:r>
            <a:endParaRPr lang="en-US" sz="1400">
              <a:latin typeface="Goldie Rainbow" panose="02000500000000000000" pitchFamily="2" charset="0"/>
            </a:endParaRPr>
          </a:p>
        </p:txBody>
      </p:sp>
      <p:sp>
        <p:nvSpPr>
          <p:cNvPr id="177" name="Rectangle: Rounded Corners 176"/>
          <p:cNvSpPr/>
          <p:nvPr/>
        </p:nvSpPr>
        <p:spPr>
          <a:xfrm>
            <a:off x="672519" y="3314007"/>
            <a:ext cx="4958777" cy="488466"/>
          </a:xfrm>
          <a:prstGeom prst="roundRect">
            <a:avLst>
              <a:gd name="adj" fmla="val 50000"/>
            </a:avLst>
          </a:prstGeom>
          <a:solidFill>
            <a:srgbClr val="CDEAF0"/>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Collaboration and communication </a:t>
            </a:r>
            <a:endPar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178" name="Oval 177"/>
          <p:cNvSpPr/>
          <p:nvPr/>
        </p:nvSpPr>
        <p:spPr>
          <a:xfrm>
            <a:off x="425116" y="3267955"/>
            <a:ext cx="621808" cy="624203"/>
          </a:xfrm>
          <a:prstGeom prst="ellipse">
            <a:avLst/>
          </a:prstGeom>
          <a:solidFill>
            <a:srgbClr val="7C9AB2"/>
          </a:solidFill>
          <a:ln w="28575">
            <a:noFill/>
          </a:ln>
          <a:effectLst>
            <a:outerShdw blurRad="508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atin typeface="Goldie Rainbow" panose="02000500000000000000" pitchFamily="2" charset="0"/>
              </a:rPr>
              <a:t>3</a:t>
            </a:r>
            <a:endParaRPr lang="en-US" sz="1400">
              <a:latin typeface="Goldie Rainbow" panose="02000500000000000000" pitchFamily="2" charset="0"/>
            </a:endParaRPr>
          </a:p>
        </p:txBody>
      </p:sp>
      <p:sp>
        <p:nvSpPr>
          <p:cNvPr id="179" name="Rectangle: Rounded Corners 178"/>
          <p:cNvSpPr/>
          <p:nvPr/>
        </p:nvSpPr>
        <p:spPr>
          <a:xfrm>
            <a:off x="667995" y="4074438"/>
            <a:ext cx="4958777" cy="488466"/>
          </a:xfrm>
          <a:prstGeom prst="roundRect">
            <a:avLst>
              <a:gd name="adj" fmla="val 50000"/>
            </a:avLst>
          </a:prstGeom>
          <a:solidFill>
            <a:srgbClr val="CDEAF0"/>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Project </a:t>
            </a:r>
            <a:r>
              <a:rPr lang="en-IN"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Manager</a:t>
            </a:r>
            <a:endPar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180" name="Oval 179"/>
          <p:cNvSpPr/>
          <p:nvPr/>
        </p:nvSpPr>
        <p:spPr>
          <a:xfrm>
            <a:off x="420592" y="4028386"/>
            <a:ext cx="621808" cy="624203"/>
          </a:xfrm>
          <a:prstGeom prst="ellipse">
            <a:avLst/>
          </a:prstGeom>
          <a:solidFill>
            <a:srgbClr val="7C9AB2"/>
          </a:solidFill>
          <a:ln w="28575">
            <a:noFill/>
          </a:ln>
          <a:effectLst>
            <a:outerShdw blurRad="508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atin typeface="Goldie Rainbow" panose="02000500000000000000" pitchFamily="2" charset="0"/>
              </a:rPr>
              <a:t>4</a:t>
            </a:r>
            <a:endParaRPr lang="en-US" sz="1400">
              <a:latin typeface="Goldie Rainbow" panose="02000500000000000000" pitchFamily="2" charset="0"/>
            </a:endParaRPr>
          </a:p>
        </p:txBody>
      </p:sp>
      <p:sp>
        <p:nvSpPr>
          <p:cNvPr id="181" name="Rectangle: Rounded Corners 180"/>
          <p:cNvSpPr/>
          <p:nvPr/>
        </p:nvSpPr>
        <p:spPr>
          <a:xfrm>
            <a:off x="663471" y="4834869"/>
            <a:ext cx="4958777" cy="488466"/>
          </a:xfrm>
          <a:prstGeom prst="roundRect">
            <a:avLst>
              <a:gd name="adj" fmla="val 50000"/>
            </a:avLst>
          </a:prstGeom>
          <a:solidFill>
            <a:srgbClr val="CDEAF0"/>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Technical writers</a:t>
            </a:r>
            <a:endPar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182" name="Oval 181"/>
          <p:cNvSpPr/>
          <p:nvPr/>
        </p:nvSpPr>
        <p:spPr>
          <a:xfrm>
            <a:off x="416068" y="4788817"/>
            <a:ext cx="621808" cy="624203"/>
          </a:xfrm>
          <a:prstGeom prst="ellipse">
            <a:avLst/>
          </a:prstGeom>
          <a:solidFill>
            <a:srgbClr val="7C9AB2"/>
          </a:solidFill>
          <a:ln w="28575">
            <a:noFill/>
          </a:ln>
          <a:effectLst>
            <a:outerShdw blurRad="508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atin typeface="Goldie Rainbow" panose="02000500000000000000" pitchFamily="2" charset="0"/>
              </a:rPr>
              <a:t>5</a:t>
            </a:r>
            <a:endParaRPr lang="en-US" sz="1400">
              <a:latin typeface="Goldie Rainbow" panose="02000500000000000000" pitchFamily="2" charset="0"/>
            </a:endParaRPr>
          </a:p>
        </p:txBody>
      </p:sp>
      <p:pic>
        <p:nvPicPr>
          <p:cNvPr id="193" name="Picture 1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087732">
            <a:off x="10708260" y="5300116"/>
            <a:ext cx="1336870" cy="1336870"/>
          </a:xfrm>
          <a:prstGeom prst="rect">
            <a:avLst/>
          </a:prstGeom>
        </p:spPr>
      </p:pic>
      <p:sp>
        <p:nvSpPr>
          <p:cNvPr id="149" name="Rectangle: Rounded Corners 180"/>
          <p:cNvSpPr/>
          <p:nvPr/>
        </p:nvSpPr>
        <p:spPr>
          <a:xfrm>
            <a:off x="663470" y="5553832"/>
            <a:ext cx="4958777" cy="488466"/>
          </a:xfrm>
          <a:prstGeom prst="roundRect">
            <a:avLst>
              <a:gd name="adj" fmla="val 50000"/>
            </a:avLst>
          </a:prstGeom>
          <a:solidFill>
            <a:srgbClr val="CDEAF0"/>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Quality Assurance Testers </a:t>
            </a:r>
            <a:endPar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
        <p:nvSpPr>
          <p:cNvPr id="153" name="Oval 152"/>
          <p:cNvSpPr/>
          <p:nvPr/>
        </p:nvSpPr>
        <p:spPr>
          <a:xfrm>
            <a:off x="416067" y="5507780"/>
            <a:ext cx="621808" cy="624203"/>
          </a:xfrm>
          <a:prstGeom prst="ellipse">
            <a:avLst/>
          </a:prstGeom>
          <a:solidFill>
            <a:srgbClr val="7C9AB2"/>
          </a:solidFill>
          <a:ln w="28575">
            <a:noFill/>
          </a:ln>
          <a:effectLst>
            <a:outerShdw blurRad="508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Goldie Rainbow" panose="02000500000000000000" pitchFamily="2" charset="0"/>
              </a:rPr>
              <a:t>6</a:t>
            </a:r>
            <a:endParaRPr lang="en-US" sz="1400" dirty="0">
              <a:latin typeface="Goldie Rainbow" panose="02000500000000000000" pitchFamily="2" charset="0"/>
            </a:endParaRPr>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3288" y="2064959"/>
            <a:ext cx="5386790" cy="36543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right)">
                                          <p:cBhvr>
                                            <p:cTn id="7" dur="500"/>
                                            <p:tgtEl>
                                              <p:spTgt spid="16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wipe(left)">
                                          <p:cBhvr>
                                            <p:cTn id="10" dur="500"/>
                                            <p:tgtEl>
                                              <p:spTgt spid="164"/>
                                            </p:tgtEl>
                                          </p:cBhvr>
                                        </p:animEffect>
                                      </p:childTnLst>
                                    </p:cTn>
                                  </p:par>
                                  <p:par>
                                    <p:cTn id="11" presetID="2" presetClass="entr" presetSubtype="1" fill="hold" grpId="0" nodeType="withEffect" p14:presetBounceEnd="54000">
                                      <p:stCondLst>
                                        <p:cond delay="250"/>
                                      </p:stCondLst>
                                      <p:iterate type="lt">
                                        <p:tmPct val="10000"/>
                                      </p:iterate>
                                      <p:childTnLst>
                                        <p:set>
                                          <p:cBhvr>
                                            <p:cTn id="12" dur="1" fill="hold">
                                              <p:stCondLst>
                                                <p:cond delay="0"/>
                                              </p:stCondLst>
                                            </p:cTn>
                                            <p:tgtEl>
                                              <p:spTgt spid="166"/>
                                            </p:tgtEl>
                                            <p:attrNameLst>
                                              <p:attrName>style.visibility</p:attrName>
                                            </p:attrNameLst>
                                          </p:cBhvr>
                                          <p:to>
                                            <p:strVal val="visible"/>
                                          </p:to>
                                        </p:set>
                                        <p:anim calcmode="lin" valueType="num" p14:bounceEnd="54000">
                                          <p:cBhvr additive="base">
                                            <p:cTn id="13" dur="1000" fill="hold"/>
                                            <p:tgtEl>
                                              <p:spTgt spid="166"/>
                                            </p:tgtEl>
                                            <p:attrNameLst>
                                              <p:attrName>ppt_x</p:attrName>
                                            </p:attrNameLst>
                                          </p:cBhvr>
                                          <p:tavLst>
                                            <p:tav tm="0">
                                              <p:val>
                                                <p:strVal val="#ppt_x"/>
                                              </p:val>
                                            </p:tav>
                                            <p:tav tm="100000">
                                              <p:val>
                                                <p:strVal val="#ppt_x"/>
                                              </p:val>
                                            </p:tav>
                                          </p:tavLst>
                                        </p:anim>
                                        <p:anim calcmode="lin" valueType="num" p14:bounceEnd="54000">
                                          <p:cBhvr additive="base">
                                            <p:cTn id="14" dur="1000" fill="hold"/>
                                            <p:tgtEl>
                                              <p:spTgt spid="166"/>
                                            </p:tgtEl>
                                            <p:attrNameLst>
                                              <p:attrName>ppt_y</p:attrName>
                                            </p:attrNameLst>
                                          </p:cBhvr>
                                          <p:tavLst>
                                            <p:tav tm="0">
                                              <p:val>
                                                <p:strVal val="0-#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1"/>
                                            </p:tgtEl>
                                            <p:attrNameLst>
                                              <p:attrName>style.visibility</p:attrName>
                                            </p:attrNameLst>
                                          </p:cBhvr>
                                          <p:to>
                                            <p:strVal val="visible"/>
                                          </p:to>
                                        </p:set>
                                        <p:animEffect transition="in" filter="fade">
                                          <p:cBhvr>
                                            <p:cTn id="17" dur="1000"/>
                                            <p:tgtEl>
                                              <p:spTgt spid="151"/>
                                            </p:tgtEl>
                                          </p:cBhvr>
                                        </p:animEffect>
                                        <p:anim calcmode="lin" valueType="num">
                                          <p:cBhvr>
                                            <p:cTn id="18" dur="1000" fill="hold"/>
                                            <p:tgtEl>
                                              <p:spTgt spid="151"/>
                                            </p:tgtEl>
                                            <p:attrNameLst>
                                              <p:attrName>ppt_x</p:attrName>
                                            </p:attrNameLst>
                                          </p:cBhvr>
                                          <p:tavLst>
                                            <p:tav tm="0">
                                              <p:val>
                                                <p:strVal val="#ppt_x"/>
                                              </p:val>
                                            </p:tav>
                                            <p:tav tm="100000">
                                              <p:val>
                                                <p:strVal val="#ppt_x"/>
                                              </p:val>
                                            </p:tav>
                                          </p:tavLst>
                                        </p:anim>
                                        <p:anim calcmode="lin" valueType="num">
                                          <p:cBhvr>
                                            <p:cTn id="19" dur="1000" fill="hold"/>
                                            <p:tgtEl>
                                              <p:spTgt spid="151"/>
                                            </p:tgtEl>
                                            <p:attrNameLst>
                                              <p:attrName>ppt_y</p:attrName>
                                            </p:attrNameLst>
                                          </p:cBhvr>
                                          <p:tavLst>
                                            <p:tav tm="0">
                                              <p:val>
                                                <p:strVal val="#ppt_y+.1"/>
                                              </p:val>
                                            </p:tav>
                                            <p:tav tm="100000">
                                              <p:val>
                                                <p:strVal val="#ppt_y"/>
                                              </p:val>
                                            </p:tav>
                                          </p:tavLst>
                                        </p:anim>
                                      </p:childTnLst>
                                    </p:cTn>
                                  </p:par>
                                </p:childTnLst>
                              </p:cTn>
                            </p:par>
                            <p:par>
                              <p:cTn id="20" fill="hold">
                                <p:stCondLst>
                                  <p:cond delay="2650"/>
                                </p:stCondLst>
                                <p:childTnLst>
                                  <p:par>
                                    <p:cTn id="21" presetID="53" presetClass="entr" presetSubtype="16"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Effect transition="in" filter="fade">
                                          <p:cBhvr>
                                            <p:cTn id="25" dur="500"/>
                                            <p:tgtEl>
                                              <p:spTgt spid="17"/>
                                            </p:tgtEl>
                                          </p:cBhvr>
                                        </p:animEffect>
                                      </p:childTnLst>
                                    </p:cTn>
                                  </p:par>
                                  <p:par>
                                    <p:cTn id="26" presetID="17" presetClass="entr" presetSubtype="8"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ppt_x</p:attrName>
                                            </p:attrNameLst>
                                          </p:cBhvr>
                                          <p:tavLst>
                                            <p:tav tm="0">
                                              <p:val>
                                                <p:strVal val="#ppt_x-#ppt_w/2"/>
                                              </p:val>
                                            </p:tav>
                                            <p:tav tm="100000">
                                              <p:val>
                                                <p:strVal val="#ppt_x"/>
                                              </p:val>
                                            </p:tav>
                                          </p:tavLst>
                                        </p:anim>
                                        <p:anim calcmode="lin" valueType="num">
                                          <p:cBhvr>
                                            <p:cTn id="29" dur="500" fill="hold"/>
                                            <p:tgtEl>
                                              <p:spTgt spid="18"/>
                                            </p:tgtEl>
                                            <p:attrNameLst>
                                              <p:attrName>ppt_y</p:attrName>
                                            </p:attrNameLst>
                                          </p:cBhvr>
                                          <p:tavLst>
                                            <p:tav tm="0">
                                              <p:val>
                                                <p:strVal val="#ppt_y"/>
                                              </p:val>
                                            </p:tav>
                                            <p:tav tm="100000">
                                              <p:val>
                                                <p:strVal val="#ppt_y"/>
                                              </p:val>
                                            </p:tav>
                                          </p:tavLst>
                                        </p:anim>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strVal val="#ppt_h"/>
                                              </p:val>
                                            </p:tav>
                                            <p:tav tm="100000">
                                              <p:val>
                                                <p:strVal val="#ppt_h"/>
                                              </p:val>
                                            </p:tav>
                                          </p:tavLst>
                                        </p:anim>
                                      </p:childTnLst>
                                    </p:cTn>
                                  </p:par>
                                </p:childTnLst>
                              </p:cTn>
                            </p:par>
                            <p:par>
                              <p:cTn id="32" fill="hold">
                                <p:stCondLst>
                                  <p:cond delay="3150"/>
                                </p:stCondLst>
                                <p:childTnLst>
                                  <p:par>
                                    <p:cTn id="33" presetID="53" presetClass="entr" presetSubtype="16" fill="hold" grpId="0" nodeType="afterEffect">
                                      <p:stCondLst>
                                        <p:cond delay="0"/>
                                      </p:stCondLst>
                                      <p:childTnLst>
                                        <p:set>
                                          <p:cBhvr>
                                            <p:cTn id="34" dur="1" fill="hold">
                                              <p:stCondLst>
                                                <p:cond delay="0"/>
                                              </p:stCondLst>
                                            </p:cTn>
                                            <p:tgtEl>
                                              <p:spTgt spid="176"/>
                                            </p:tgtEl>
                                            <p:attrNameLst>
                                              <p:attrName>style.visibility</p:attrName>
                                            </p:attrNameLst>
                                          </p:cBhvr>
                                          <p:to>
                                            <p:strVal val="visible"/>
                                          </p:to>
                                        </p:set>
                                        <p:anim calcmode="lin" valueType="num">
                                          <p:cBhvr>
                                            <p:cTn id="35" dur="500" fill="hold"/>
                                            <p:tgtEl>
                                              <p:spTgt spid="176"/>
                                            </p:tgtEl>
                                            <p:attrNameLst>
                                              <p:attrName>ppt_w</p:attrName>
                                            </p:attrNameLst>
                                          </p:cBhvr>
                                          <p:tavLst>
                                            <p:tav tm="0">
                                              <p:val>
                                                <p:fltVal val="0"/>
                                              </p:val>
                                            </p:tav>
                                            <p:tav tm="100000">
                                              <p:val>
                                                <p:strVal val="#ppt_w"/>
                                              </p:val>
                                            </p:tav>
                                          </p:tavLst>
                                        </p:anim>
                                        <p:anim calcmode="lin" valueType="num">
                                          <p:cBhvr>
                                            <p:cTn id="36" dur="500" fill="hold"/>
                                            <p:tgtEl>
                                              <p:spTgt spid="176"/>
                                            </p:tgtEl>
                                            <p:attrNameLst>
                                              <p:attrName>ppt_h</p:attrName>
                                            </p:attrNameLst>
                                          </p:cBhvr>
                                          <p:tavLst>
                                            <p:tav tm="0">
                                              <p:val>
                                                <p:fltVal val="0"/>
                                              </p:val>
                                            </p:tav>
                                            <p:tav tm="100000">
                                              <p:val>
                                                <p:strVal val="#ppt_h"/>
                                              </p:val>
                                            </p:tav>
                                          </p:tavLst>
                                        </p:anim>
                                        <p:animEffect transition="in" filter="fade">
                                          <p:cBhvr>
                                            <p:cTn id="37" dur="500"/>
                                            <p:tgtEl>
                                              <p:spTgt spid="176"/>
                                            </p:tgtEl>
                                          </p:cBhvr>
                                        </p:animEffect>
                                      </p:childTnLst>
                                    </p:cTn>
                                  </p:par>
                                  <p:par>
                                    <p:cTn id="38" presetID="17" presetClass="entr" presetSubtype="8" fill="hold" grpId="0" nodeType="withEffect">
                                      <p:stCondLst>
                                        <p:cond delay="0"/>
                                      </p:stCondLst>
                                      <p:childTnLst>
                                        <p:set>
                                          <p:cBhvr>
                                            <p:cTn id="39" dur="1" fill="hold">
                                              <p:stCondLst>
                                                <p:cond delay="0"/>
                                              </p:stCondLst>
                                            </p:cTn>
                                            <p:tgtEl>
                                              <p:spTgt spid="175"/>
                                            </p:tgtEl>
                                            <p:attrNameLst>
                                              <p:attrName>style.visibility</p:attrName>
                                            </p:attrNameLst>
                                          </p:cBhvr>
                                          <p:to>
                                            <p:strVal val="visible"/>
                                          </p:to>
                                        </p:set>
                                        <p:anim calcmode="lin" valueType="num">
                                          <p:cBhvr>
                                            <p:cTn id="40" dur="500" fill="hold"/>
                                            <p:tgtEl>
                                              <p:spTgt spid="175"/>
                                            </p:tgtEl>
                                            <p:attrNameLst>
                                              <p:attrName>ppt_x</p:attrName>
                                            </p:attrNameLst>
                                          </p:cBhvr>
                                          <p:tavLst>
                                            <p:tav tm="0">
                                              <p:val>
                                                <p:strVal val="#ppt_x-#ppt_w/2"/>
                                              </p:val>
                                            </p:tav>
                                            <p:tav tm="100000">
                                              <p:val>
                                                <p:strVal val="#ppt_x"/>
                                              </p:val>
                                            </p:tav>
                                          </p:tavLst>
                                        </p:anim>
                                        <p:anim calcmode="lin" valueType="num">
                                          <p:cBhvr>
                                            <p:cTn id="41" dur="500" fill="hold"/>
                                            <p:tgtEl>
                                              <p:spTgt spid="175"/>
                                            </p:tgtEl>
                                            <p:attrNameLst>
                                              <p:attrName>ppt_y</p:attrName>
                                            </p:attrNameLst>
                                          </p:cBhvr>
                                          <p:tavLst>
                                            <p:tav tm="0">
                                              <p:val>
                                                <p:strVal val="#ppt_y"/>
                                              </p:val>
                                            </p:tav>
                                            <p:tav tm="100000">
                                              <p:val>
                                                <p:strVal val="#ppt_y"/>
                                              </p:val>
                                            </p:tav>
                                          </p:tavLst>
                                        </p:anim>
                                        <p:anim calcmode="lin" valueType="num">
                                          <p:cBhvr>
                                            <p:cTn id="42" dur="500" fill="hold"/>
                                            <p:tgtEl>
                                              <p:spTgt spid="175"/>
                                            </p:tgtEl>
                                            <p:attrNameLst>
                                              <p:attrName>ppt_w</p:attrName>
                                            </p:attrNameLst>
                                          </p:cBhvr>
                                          <p:tavLst>
                                            <p:tav tm="0">
                                              <p:val>
                                                <p:fltVal val="0"/>
                                              </p:val>
                                            </p:tav>
                                            <p:tav tm="100000">
                                              <p:val>
                                                <p:strVal val="#ppt_w"/>
                                              </p:val>
                                            </p:tav>
                                          </p:tavLst>
                                        </p:anim>
                                        <p:anim calcmode="lin" valueType="num">
                                          <p:cBhvr>
                                            <p:cTn id="43" dur="500" fill="hold"/>
                                            <p:tgtEl>
                                              <p:spTgt spid="175"/>
                                            </p:tgtEl>
                                            <p:attrNameLst>
                                              <p:attrName>ppt_h</p:attrName>
                                            </p:attrNameLst>
                                          </p:cBhvr>
                                          <p:tavLst>
                                            <p:tav tm="0">
                                              <p:val>
                                                <p:strVal val="#ppt_h"/>
                                              </p:val>
                                            </p:tav>
                                            <p:tav tm="100000">
                                              <p:val>
                                                <p:strVal val="#ppt_h"/>
                                              </p:val>
                                            </p:tav>
                                          </p:tavLst>
                                        </p:anim>
                                      </p:childTnLst>
                                    </p:cTn>
                                  </p:par>
                                </p:childTnLst>
                              </p:cTn>
                            </p:par>
                            <p:par>
                              <p:cTn id="44" fill="hold">
                                <p:stCondLst>
                                  <p:cond delay="3650"/>
                                </p:stCondLst>
                                <p:childTnLst>
                                  <p:par>
                                    <p:cTn id="45" presetID="53" presetClass="entr" presetSubtype="16" fill="hold" grpId="0" nodeType="afterEffect">
                                      <p:stCondLst>
                                        <p:cond delay="0"/>
                                      </p:stCondLst>
                                      <p:childTnLst>
                                        <p:set>
                                          <p:cBhvr>
                                            <p:cTn id="46" dur="1" fill="hold">
                                              <p:stCondLst>
                                                <p:cond delay="0"/>
                                              </p:stCondLst>
                                            </p:cTn>
                                            <p:tgtEl>
                                              <p:spTgt spid="178"/>
                                            </p:tgtEl>
                                            <p:attrNameLst>
                                              <p:attrName>style.visibility</p:attrName>
                                            </p:attrNameLst>
                                          </p:cBhvr>
                                          <p:to>
                                            <p:strVal val="visible"/>
                                          </p:to>
                                        </p:set>
                                        <p:anim calcmode="lin" valueType="num">
                                          <p:cBhvr>
                                            <p:cTn id="47" dur="500" fill="hold"/>
                                            <p:tgtEl>
                                              <p:spTgt spid="178"/>
                                            </p:tgtEl>
                                            <p:attrNameLst>
                                              <p:attrName>ppt_w</p:attrName>
                                            </p:attrNameLst>
                                          </p:cBhvr>
                                          <p:tavLst>
                                            <p:tav tm="0">
                                              <p:val>
                                                <p:fltVal val="0"/>
                                              </p:val>
                                            </p:tav>
                                            <p:tav tm="100000">
                                              <p:val>
                                                <p:strVal val="#ppt_w"/>
                                              </p:val>
                                            </p:tav>
                                          </p:tavLst>
                                        </p:anim>
                                        <p:anim calcmode="lin" valueType="num">
                                          <p:cBhvr>
                                            <p:cTn id="48" dur="500" fill="hold"/>
                                            <p:tgtEl>
                                              <p:spTgt spid="178"/>
                                            </p:tgtEl>
                                            <p:attrNameLst>
                                              <p:attrName>ppt_h</p:attrName>
                                            </p:attrNameLst>
                                          </p:cBhvr>
                                          <p:tavLst>
                                            <p:tav tm="0">
                                              <p:val>
                                                <p:fltVal val="0"/>
                                              </p:val>
                                            </p:tav>
                                            <p:tav tm="100000">
                                              <p:val>
                                                <p:strVal val="#ppt_h"/>
                                              </p:val>
                                            </p:tav>
                                          </p:tavLst>
                                        </p:anim>
                                        <p:animEffect transition="in" filter="fade">
                                          <p:cBhvr>
                                            <p:cTn id="49" dur="500"/>
                                            <p:tgtEl>
                                              <p:spTgt spid="178"/>
                                            </p:tgtEl>
                                          </p:cBhvr>
                                        </p:animEffect>
                                      </p:childTnLst>
                                    </p:cTn>
                                  </p:par>
                                  <p:par>
                                    <p:cTn id="50" presetID="17" presetClass="entr" presetSubtype="8" fill="hold" grpId="0" nodeType="withEffect">
                                      <p:stCondLst>
                                        <p:cond delay="0"/>
                                      </p:stCondLst>
                                      <p:childTnLst>
                                        <p:set>
                                          <p:cBhvr>
                                            <p:cTn id="51" dur="1" fill="hold">
                                              <p:stCondLst>
                                                <p:cond delay="0"/>
                                              </p:stCondLst>
                                            </p:cTn>
                                            <p:tgtEl>
                                              <p:spTgt spid="177"/>
                                            </p:tgtEl>
                                            <p:attrNameLst>
                                              <p:attrName>style.visibility</p:attrName>
                                            </p:attrNameLst>
                                          </p:cBhvr>
                                          <p:to>
                                            <p:strVal val="visible"/>
                                          </p:to>
                                        </p:set>
                                        <p:anim calcmode="lin" valueType="num">
                                          <p:cBhvr>
                                            <p:cTn id="52" dur="500" fill="hold"/>
                                            <p:tgtEl>
                                              <p:spTgt spid="177"/>
                                            </p:tgtEl>
                                            <p:attrNameLst>
                                              <p:attrName>ppt_x</p:attrName>
                                            </p:attrNameLst>
                                          </p:cBhvr>
                                          <p:tavLst>
                                            <p:tav tm="0">
                                              <p:val>
                                                <p:strVal val="#ppt_x-#ppt_w/2"/>
                                              </p:val>
                                            </p:tav>
                                            <p:tav tm="100000">
                                              <p:val>
                                                <p:strVal val="#ppt_x"/>
                                              </p:val>
                                            </p:tav>
                                          </p:tavLst>
                                        </p:anim>
                                        <p:anim calcmode="lin" valueType="num">
                                          <p:cBhvr>
                                            <p:cTn id="53" dur="500" fill="hold"/>
                                            <p:tgtEl>
                                              <p:spTgt spid="177"/>
                                            </p:tgtEl>
                                            <p:attrNameLst>
                                              <p:attrName>ppt_y</p:attrName>
                                            </p:attrNameLst>
                                          </p:cBhvr>
                                          <p:tavLst>
                                            <p:tav tm="0">
                                              <p:val>
                                                <p:strVal val="#ppt_y"/>
                                              </p:val>
                                            </p:tav>
                                            <p:tav tm="100000">
                                              <p:val>
                                                <p:strVal val="#ppt_y"/>
                                              </p:val>
                                            </p:tav>
                                          </p:tavLst>
                                        </p:anim>
                                        <p:anim calcmode="lin" valueType="num">
                                          <p:cBhvr>
                                            <p:cTn id="54" dur="500" fill="hold"/>
                                            <p:tgtEl>
                                              <p:spTgt spid="177"/>
                                            </p:tgtEl>
                                            <p:attrNameLst>
                                              <p:attrName>ppt_w</p:attrName>
                                            </p:attrNameLst>
                                          </p:cBhvr>
                                          <p:tavLst>
                                            <p:tav tm="0">
                                              <p:val>
                                                <p:fltVal val="0"/>
                                              </p:val>
                                            </p:tav>
                                            <p:tav tm="100000">
                                              <p:val>
                                                <p:strVal val="#ppt_w"/>
                                              </p:val>
                                            </p:tav>
                                          </p:tavLst>
                                        </p:anim>
                                        <p:anim calcmode="lin" valueType="num">
                                          <p:cBhvr>
                                            <p:cTn id="55" dur="500" fill="hold"/>
                                            <p:tgtEl>
                                              <p:spTgt spid="177"/>
                                            </p:tgtEl>
                                            <p:attrNameLst>
                                              <p:attrName>ppt_h</p:attrName>
                                            </p:attrNameLst>
                                          </p:cBhvr>
                                          <p:tavLst>
                                            <p:tav tm="0">
                                              <p:val>
                                                <p:strVal val="#ppt_h"/>
                                              </p:val>
                                            </p:tav>
                                            <p:tav tm="100000">
                                              <p:val>
                                                <p:strVal val="#ppt_h"/>
                                              </p:val>
                                            </p:tav>
                                          </p:tavLst>
                                        </p:anim>
                                      </p:childTnLst>
                                    </p:cTn>
                                  </p:par>
                                </p:childTnLst>
                              </p:cTn>
                            </p:par>
                            <p:par>
                              <p:cTn id="56" fill="hold">
                                <p:stCondLst>
                                  <p:cond delay="4150"/>
                                </p:stCondLst>
                                <p:childTnLst>
                                  <p:par>
                                    <p:cTn id="57" presetID="53" presetClass="entr" presetSubtype="16" fill="hold" grpId="0" nodeType="afterEffect">
                                      <p:stCondLst>
                                        <p:cond delay="0"/>
                                      </p:stCondLst>
                                      <p:childTnLst>
                                        <p:set>
                                          <p:cBhvr>
                                            <p:cTn id="58" dur="1" fill="hold">
                                              <p:stCondLst>
                                                <p:cond delay="0"/>
                                              </p:stCondLst>
                                            </p:cTn>
                                            <p:tgtEl>
                                              <p:spTgt spid="180"/>
                                            </p:tgtEl>
                                            <p:attrNameLst>
                                              <p:attrName>style.visibility</p:attrName>
                                            </p:attrNameLst>
                                          </p:cBhvr>
                                          <p:to>
                                            <p:strVal val="visible"/>
                                          </p:to>
                                        </p:set>
                                        <p:anim calcmode="lin" valueType="num">
                                          <p:cBhvr>
                                            <p:cTn id="59" dur="500" fill="hold"/>
                                            <p:tgtEl>
                                              <p:spTgt spid="180"/>
                                            </p:tgtEl>
                                            <p:attrNameLst>
                                              <p:attrName>ppt_w</p:attrName>
                                            </p:attrNameLst>
                                          </p:cBhvr>
                                          <p:tavLst>
                                            <p:tav tm="0">
                                              <p:val>
                                                <p:fltVal val="0"/>
                                              </p:val>
                                            </p:tav>
                                            <p:tav tm="100000">
                                              <p:val>
                                                <p:strVal val="#ppt_w"/>
                                              </p:val>
                                            </p:tav>
                                          </p:tavLst>
                                        </p:anim>
                                        <p:anim calcmode="lin" valueType="num">
                                          <p:cBhvr>
                                            <p:cTn id="60" dur="500" fill="hold"/>
                                            <p:tgtEl>
                                              <p:spTgt spid="180"/>
                                            </p:tgtEl>
                                            <p:attrNameLst>
                                              <p:attrName>ppt_h</p:attrName>
                                            </p:attrNameLst>
                                          </p:cBhvr>
                                          <p:tavLst>
                                            <p:tav tm="0">
                                              <p:val>
                                                <p:fltVal val="0"/>
                                              </p:val>
                                            </p:tav>
                                            <p:tav tm="100000">
                                              <p:val>
                                                <p:strVal val="#ppt_h"/>
                                              </p:val>
                                            </p:tav>
                                          </p:tavLst>
                                        </p:anim>
                                        <p:animEffect transition="in" filter="fade">
                                          <p:cBhvr>
                                            <p:cTn id="61" dur="500"/>
                                            <p:tgtEl>
                                              <p:spTgt spid="180"/>
                                            </p:tgtEl>
                                          </p:cBhvr>
                                        </p:animEffect>
                                      </p:childTnLst>
                                    </p:cTn>
                                  </p:par>
                                  <p:par>
                                    <p:cTn id="62" presetID="17" presetClass="entr" presetSubtype="8" fill="hold" grpId="0" nodeType="withEffect">
                                      <p:stCondLst>
                                        <p:cond delay="0"/>
                                      </p:stCondLst>
                                      <p:childTnLst>
                                        <p:set>
                                          <p:cBhvr>
                                            <p:cTn id="63" dur="1" fill="hold">
                                              <p:stCondLst>
                                                <p:cond delay="0"/>
                                              </p:stCondLst>
                                            </p:cTn>
                                            <p:tgtEl>
                                              <p:spTgt spid="179"/>
                                            </p:tgtEl>
                                            <p:attrNameLst>
                                              <p:attrName>style.visibility</p:attrName>
                                            </p:attrNameLst>
                                          </p:cBhvr>
                                          <p:to>
                                            <p:strVal val="visible"/>
                                          </p:to>
                                        </p:set>
                                        <p:anim calcmode="lin" valueType="num">
                                          <p:cBhvr>
                                            <p:cTn id="64" dur="500" fill="hold"/>
                                            <p:tgtEl>
                                              <p:spTgt spid="179"/>
                                            </p:tgtEl>
                                            <p:attrNameLst>
                                              <p:attrName>ppt_x</p:attrName>
                                            </p:attrNameLst>
                                          </p:cBhvr>
                                          <p:tavLst>
                                            <p:tav tm="0">
                                              <p:val>
                                                <p:strVal val="#ppt_x-#ppt_w/2"/>
                                              </p:val>
                                            </p:tav>
                                            <p:tav tm="100000">
                                              <p:val>
                                                <p:strVal val="#ppt_x"/>
                                              </p:val>
                                            </p:tav>
                                          </p:tavLst>
                                        </p:anim>
                                        <p:anim calcmode="lin" valueType="num">
                                          <p:cBhvr>
                                            <p:cTn id="65" dur="500" fill="hold"/>
                                            <p:tgtEl>
                                              <p:spTgt spid="179"/>
                                            </p:tgtEl>
                                            <p:attrNameLst>
                                              <p:attrName>ppt_y</p:attrName>
                                            </p:attrNameLst>
                                          </p:cBhvr>
                                          <p:tavLst>
                                            <p:tav tm="0">
                                              <p:val>
                                                <p:strVal val="#ppt_y"/>
                                              </p:val>
                                            </p:tav>
                                            <p:tav tm="100000">
                                              <p:val>
                                                <p:strVal val="#ppt_y"/>
                                              </p:val>
                                            </p:tav>
                                          </p:tavLst>
                                        </p:anim>
                                        <p:anim calcmode="lin" valueType="num">
                                          <p:cBhvr>
                                            <p:cTn id="66" dur="500" fill="hold"/>
                                            <p:tgtEl>
                                              <p:spTgt spid="179"/>
                                            </p:tgtEl>
                                            <p:attrNameLst>
                                              <p:attrName>ppt_w</p:attrName>
                                            </p:attrNameLst>
                                          </p:cBhvr>
                                          <p:tavLst>
                                            <p:tav tm="0">
                                              <p:val>
                                                <p:fltVal val="0"/>
                                              </p:val>
                                            </p:tav>
                                            <p:tav tm="100000">
                                              <p:val>
                                                <p:strVal val="#ppt_w"/>
                                              </p:val>
                                            </p:tav>
                                          </p:tavLst>
                                        </p:anim>
                                        <p:anim calcmode="lin" valueType="num">
                                          <p:cBhvr>
                                            <p:cTn id="67" dur="500" fill="hold"/>
                                            <p:tgtEl>
                                              <p:spTgt spid="179"/>
                                            </p:tgtEl>
                                            <p:attrNameLst>
                                              <p:attrName>ppt_h</p:attrName>
                                            </p:attrNameLst>
                                          </p:cBhvr>
                                          <p:tavLst>
                                            <p:tav tm="0">
                                              <p:val>
                                                <p:strVal val="#ppt_h"/>
                                              </p:val>
                                            </p:tav>
                                            <p:tav tm="100000">
                                              <p:val>
                                                <p:strVal val="#ppt_h"/>
                                              </p:val>
                                            </p:tav>
                                          </p:tavLst>
                                        </p:anim>
                                      </p:childTnLst>
                                    </p:cTn>
                                  </p:par>
                                </p:childTnLst>
                              </p:cTn>
                            </p:par>
                            <p:par>
                              <p:cTn id="68" fill="hold">
                                <p:stCondLst>
                                  <p:cond delay="4650"/>
                                </p:stCondLst>
                                <p:childTnLst>
                                  <p:par>
                                    <p:cTn id="69" presetID="53" presetClass="entr" presetSubtype="16" fill="hold" grpId="0" nodeType="afterEffect">
                                      <p:stCondLst>
                                        <p:cond delay="0"/>
                                      </p:stCondLst>
                                      <p:childTnLst>
                                        <p:set>
                                          <p:cBhvr>
                                            <p:cTn id="70" dur="1" fill="hold">
                                              <p:stCondLst>
                                                <p:cond delay="0"/>
                                              </p:stCondLst>
                                            </p:cTn>
                                            <p:tgtEl>
                                              <p:spTgt spid="182"/>
                                            </p:tgtEl>
                                            <p:attrNameLst>
                                              <p:attrName>style.visibility</p:attrName>
                                            </p:attrNameLst>
                                          </p:cBhvr>
                                          <p:to>
                                            <p:strVal val="visible"/>
                                          </p:to>
                                        </p:set>
                                        <p:anim calcmode="lin" valueType="num">
                                          <p:cBhvr>
                                            <p:cTn id="71" dur="500" fill="hold"/>
                                            <p:tgtEl>
                                              <p:spTgt spid="182"/>
                                            </p:tgtEl>
                                            <p:attrNameLst>
                                              <p:attrName>ppt_w</p:attrName>
                                            </p:attrNameLst>
                                          </p:cBhvr>
                                          <p:tavLst>
                                            <p:tav tm="0">
                                              <p:val>
                                                <p:fltVal val="0"/>
                                              </p:val>
                                            </p:tav>
                                            <p:tav tm="100000">
                                              <p:val>
                                                <p:strVal val="#ppt_w"/>
                                              </p:val>
                                            </p:tav>
                                          </p:tavLst>
                                        </p:anim>
                                        <p:anim calcmode="lin" valueType="num">
                                          <p:cBhvr>
                                            <p:cTn id="72" dur="500" fill="hold"/>
                                            <p:tgtEl>
                                              <p:spTgt spid="182"/>
                                            </p:tgtEl>
                                            <p:attrNameLst>
                                              <p:attrName>ppt_h</p:attrName>
                                            </p:attrNameLst>
                                          </p:cBhvr>
                                          <p:tavLst>
                                            <p:tav tm="0">
                                              <p:val>
                                                <p:fltVal val="0"/>
                                              </p:val>
                                            </p:tav>
                                            <p:tav tm="100000">
                                              <p:val>
                                                <p:strVal val="#ppt_h"/>
                                              </p:val>
                                            </p:tav>
                                          </p:tavLst>
                                        </p:anim>
                                        <p:animEffect transition="in" filter="fade">
                                          <p:cBhvr>
                                            <p:cTn id="73" dur="500"/>
                                            <p:tgtEl>
                                              <p:spTgt spid="182"/>
                                            </p:tgtEl>
                                          </p:cBhvr>
                                        </p:animEffect>
                                      </p:childTnLst>
                                    </p:cTn>
                                  </p:par>
                                  <p:par>
                                    <p:cTn id="74" presetID="17" presetClass="entr" presetSubtype="8" fill="hold" grpId="0" nodeType="withEffect">
                                      <p:stCondLst>
                                        <p:cond delay="0"/>
                                      </p:stCondLst>
                                      <p:childTnLst>
                                        <p:set>
                                          <p:cBhvr>
                                            <p:cTn id="75" dur="1" fill="hold">
                                              <p:stCondLst>
                                                <p:cond delay="0"/>
                                              </p:stCondLst>
                                            </p:cTn>
                                            <p:tgtEl>
                                              <p:spTgt spid="181"/>
                                            </p:tgtEl>
                                            <p:attrNameLst>
                                              <p:attrName>style.visibility</p:attrName>
                                            </p:attrNameLst>
                                          </p:cBhvr>
                                          <p:to>
                                            <p:strVal val="visible"/>
                                          </p:to>
                                        </p:set>
                                        <p:anim calcmode="lin" valueType="num">
                                          <p:cBhvr>
                                            <p:cTn id="76" dur="500" fill="hold"/>
                                            <p:tgtEl>
                                              <p:spTgt spid="181"/>
                                            </p:tgtEl>
                                            <p:attrNameLst>
                                              <p:attrName>ppt_x</p:attrName>
                                            </p:attrNameLst>
                                          </p:cBhvr>
                                          <p:tavLst>
                                            <p:tav tm="0">
                                              <p:val>
                                                <p:strVal val="#ppt_x-#ppt_w/2"/>
                                              </p:val>
                                            </p:tav>
                                            <p:tav tm="100000">
                                              <p:val>
                                                <p:strVal val="#ppt_x"/>
                                              </p:val>
                                            </p:tav>
                                          </p:tavLst>
                                        </p:anim>
                                        <p:anim calcmode="lin" valueType="num">
                                          <p:cBhvr>
                                            <p:cTn id="77" dur="500" fill="hold"/>
                                            <p:tgtEl>
                                              <p:spTgt spid="181"/>
                                            </p:tgtEl>
                                            <p:attrNameLst>
                                              <p:attrName>ppt_y</p:attrName>
                                            </p:attrNameLst>
                                          </p:cBhvr>
                                          <p:tavLst>
                                            <p:tav tm="0">
                                              <p:val>
                                                <p:strVal val="#ppt_y"/>
                                              </p:val>
                                            </p:tav>
                                            <p:tav tm="100000">
                                              <p:val>
                                                <p:strVal val="#ppt_y"/>
                                              </p:val>
                                            </p:tav>
                                          </p:tavLst>
                                        </p:anim>
                                        <p:anim calcmode="lin" valueType="num">
                                          <p:cBhvr>
                                            <p:cTn id="78" dur="500" fill="hold"/>
                                            <p:tgtEl>
                                              <p:spTgt spid="181"/>
                                            </p:tgtEl>
                                            <p:attrNameLst>
                                              <p:attrName>ppt_w</p:attrName>
                                            </p:attrNameLst>
                                          </p:cBhvr>
                                          <p:tavLst>
                                            <p:tav tm="0">
                                              <p:val>
                                                <p:fltVal val="0"/>
                                              </p:val>
                                            </p:tav>
                                            <p:tav tm="100000">
                                              <p:val>
                                                <p:strVal val="#ppt_w"/>
                                              </p:val>
                                            </p:tav>
                                          </p:tavLst>
                                        </p:anim>
                                        <p:anim calcmode="lin" valueType="num">
                                          <p:cBhvr>
                                            <p:cTn id="79" dur="500" fill="hold"/>
                                            <p:tgtEl>
                                              <p:spTgt spid="181"/>
                                            </p:tgtEl>
                                            <p:attrNameLst>
                                              <p:attrName>ppt_h</p:attrName>
                                            </p:attrNameLst>
                                          </p:cBhvr>
                                          <p:tavLst>
                                            <p:tav tm="0">
                                              <p:val>
                                                <p:strVal val="#ppt_h"/>
                                              </p:val>
                                            </p:tav>
                                            <p:tav tm="100000">
                                              <p:val>
                                                <p:strVal val="#ppt_h"/>
                                              </p:val>
                                            </p:tav>
                                          </p:tavLst>
                                        </p:anim>
                                      </p:childTnLst>
                                    </p:cTn>
                                  </p:par>
                                  <p:par>
                                    <p:cTn id="80" presetID="47" presetClass="entr" presetSubtype="0" fill="hold" grpId="0" nodeType="withEffect">
                                      <p:stCondLst>
                                        <p:cond delay="500"/>
                                      </p:stCondLst>
                                      <p:childTnLst>
                                        <p:set>
                                          <p:cBhvr>
                                            <p:cTn id="81" dur="1" fill="hold">
                                              <p:stCondLst>
                                                <p:cond delay="0"/>
                                              </p:stCondLst>
                                            </p:cTn>
                                            <p:tgtEl>
                                              <p:spTgt spid="195"/>
                                            </p:tgtEl>
                                            <p:attrNameLst>
                                              <p:attrName>style.visibility</p:attrName>
                                            </p:attrNameLst>
                                          </p:cBhvr>
                                          <p:to>
                                            <p:strVal val="visible"/>
                                          </p:to>
                                        </p:set>
                                        <p:animEffect transition="in" filter="fade">
                                          <p:cBhvr>
                                            <p:cTn id="82" dur="1000"/>
                                            <p:tgtEl>
                                              <p:spTgt spid="195"/>
                                            </p:tgtEl>
                                          </p:cBhvr>
                                        </p:animEffect>
                                        <p:anim calcmode="lin" valueType="num">
                                          <p:cBhvr>
                                            <p:cTn id="83" dur="1000" fill="hold"/>
                                            <p:tgtEl>
                                              <p:spTgt spid="195"/>
                                            </p:tgtEl>
                                            <p:attrNameLst>
                                              <p:attrName>ppt_x</p:attrName>
                                            </p:attrNameLst>
                                          </p:cBhvr>
                                          <p:tavLst>
                                            <p:tav tm="0">
                                              <p:val>
                                                <p:strVal val="#ppt_x"/>
                                              </p:val>
                                            </p:tav>
                                            <p:tav tm="100000">
                                              <p:val>
                                                <p:strVal val="#ppt_x"/>
                                              </p:val>
                                            </p:tav>
                                          </p:tavLst>
                                        </p:anim>
                                        <p:anim calcmode="lin" valueType="num">
                                          <p:cBhvr>
                                            <p:cTn id="84" dur="1000" fill="hold"/>
                                            <p:tgtEl>
                                              <p:spTgt spid="195"/>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500"/>
                                      </p:stCondLst>
                                      <p:childTnLst>
                                        <p:set>
                                          <p:cBhvr>
                                            <p:cTn id="86" dur="1" fill="hold">
                                              <p:stCondLst>
                                                <p:cond delay="0"/>
                                              </p:stCondLst>
                                            </p:cTn>
                                            <p:tgtEl>
                                              <p:spTgt spid="194"/>
                                            </p:tgtEl>
                                            <p:attrNameLst>
                                              <p:attrName>style.visibility</p:attrName>
                                            </p:attrNameLst>
                                          </p:cBhvr>
                                          <p:to>
                                            <p:strVal val="visible"/>
                                          </p:to>
                                        </p:set>
                                        <p:animEffect transition="in" filter="fade">
                                          <p:cBhvr>
                                            <p:cTn id="87" dur="1000"/>
                                            <p:tgtEl>
                                              <p:spTgt spid="194"/>
                                            </p:tgtEl>
                                          </p:cBhvr>
                                        </p:animEffect>
                                        <p:anim calcmode="lin" valueType="num">
                                          <p:cBhvr>
                                            <p:cTn id="88" dur="1000" fill="hold"/>
                                            <p:tgtEl>
                                              <p:spTgt spid="194"/>
                                            </p:tgtEl>
                                            <p:attrNameLst>
                                              <p:attrName>ppt_x</p:attrName>
                                            </p:attrNameLst>
                                          </p:cBhvr>
                                          <p:tavLst>
                                            <p:tav tm="0">
                                              <p:val>
                                                <p:strVal val="#ppt_x"/>
                                              </p:val>
                                            </p:tav>
                                            <p:tav tm="100000">
                                              <p:val>
                                                <p:strVal val="#ppt_x"/>
                                              </p:val>
                                            </p:tav>
                                          </p:tavLst>
                                        </p:anim>
                                        <p:anim calcmode="lin" valueType="num">
                                          <p:cBhvr>
                                            <p:cTn id="89" dur="1000" fill="hold"/>
                                            <p:tgtEl>
                                              <p:spTgt spid="194"/>
                                            </p:tgtEl>
                                            <p:attrNameLst>
                                              <p:attrName>ppt_y</p:attrName>
                                            </p:attrNameLst>
                                          </p:cBhvr>
                                          <p:tavLst>
                                            <p:tav tm="0">
                                              <p:val>
                                                <p:strVal val="#ppt_y+.1"/>
                                              </p:val>
                                            </p:tav>
                                            <p:tav tm="100000">
                                              <p:val>
                                                <p:strVal val="#ppt_y"/>
                                              </p:val>
                                            </p:tav>
                                          </p:tavLst>
                                        </p:anim>
                                      </p:childTnLst>
                                    </p:cTn>
                                  </p:par>
                                  <p:par>
                                    <p:cTn id="90" presetID="10" presetClass="entr" presetSubtype="0" fill="hold" nodeType="withEffect">
                                      <p:stCondLst>
                                        <p:cond delay="1000"/>
                                      </p:stCondLst>
                                      <p:childTnLst>
                                        <p:set>
                                          <p:cBhvr>
                                            <p:cTn id="91" dur="1" fill="hold">
                                              <p:stCondLst>
                                                <p:cond delay="0"/>
                                              </p:stCondLst>
                                            </p:cTn>
                                            <p:tgtEl>
                                              <p:spTgt spid="196"/>
                                            </p:tgtEl>
                                            <p:attrNameLst>
                                              <p:attrName>style.visibility</p:attrName>
                                            </p:attrNameLst>
                                          </p:cBhvr>
                                          <p:to>
                                            <p:strVal val="visible"/>
                                          </p:to>
                                        </p:set>
                                        <p:animEffect transition="in" filter="fade">
                                          <p:cBhvr>
                                            <p:cTn id="92" dur="1000"/>
                                            <p:tgtEl>
                                              <p:spTgt spid="196"/>
                                            </p:tgtEl>
                                          </p:cBhvr>
                                        </p:animEffect>
                                      </p:childTnLst>
                                    </p:cTn>
                                  </p:par>
                                  <p:par>
                                    <p:cTn id="93" presetID="10" presetClass="entr" presetSubtype="0" fill="hold" nodeType="withEffect">
                                      <p:stCondLst>
                                        <p:cond delay="1000"/>
                                      </p:stCondLst>
                                      <p:childTnLst>
                                        <p:set>
                                          <p:cBhvr>
                                            <p:cTn id="94" dur="1" fill="hold">
                                              <p:stCondLst>
                                                <p:cond delay="0"/>
                                              </p:stCondLst>
                                            </p:cTn>
                                            <p:tgtEl>
                                              <p:spTgt spid="197"/>
                                            </p:tgtEl>
                                            <p:attrNameLst>
                                              <p:attrName>style.visibility</p:attrName>
                                            </p:attrNameLst>
                                          </p:cBhvr>
                                          <p:to>
                                            <p:strVal val="visible"/>
                                          </p:to>
                                        </p:set>
                                        <p:animEffect transition="in" filter="fade">
                                          <p:cBhvr>
                                            <p:cTn id="95" dur="1000"/>
                                            <p:tgtEl>
                                              <p:spTgt spid="197"/>
                                            </p:tgtEl>
                                          </p:cBhvr>
                                        </p:animEffect>
                                      </p:childTnLst>
                                    </p:cTn>
                                  </p:par>
                                  <p:par>
                                    <p:cTn id="96" presetID="42" presetClass="entr" presetSubtype="0" fill="hold" nodeType="withEffect">
                                      <p:stCondLst>
                                        <p:cond delay="1000"/>
                                      </p:stCondLst>
                                      <p:childTnLst>
                                        <p:set>
                                          <p:cBhvr>
                                            <p:cTn id="97" dur="1" fill="hold">
                                              <p:stCondLst>
                                                <p:cond delay="0"/>
                                              </p:stCondLst>
                                            </p:cTn>
                                            <p:tgtEl>
                                              <p:spTgt spid="193"/>
                                            </p:tgtEl>
                                            <p:attrNameLst>
                                              <p:attrName>style.visibility</p:attrName>
                                            </p:attrNameLst>
                                          </p:cBhvr>
                                          <p:to>
                                            <p:strVal val="visible"/>
                                          </p:to>
                                        </p:set>
                                        <p:animEffect transition="in" filter="fade">
                                          <p:cBhvr>
                                            <p:cTn id="98" dur="1000"/>
                                            <p:tgtEl>
                                              <p:spTgt spid="193"/>
                                            </p:tgtEl>
                                          </p:cBhvr>
                                        </p:animEffect>
                                        <p:anim calcmode="lin" valueType="num">
                                          <p:cBhvr>
                                            <p:cTn id="99" dur="1000" fill="hold"/>
                                            <p:tgtEl>
                                              <p:spTgt spid="193"/>
                                            </p:tgtEl>
                                            <p:attrNameLst>
                                              <p:attrName>ppt_x</p:attrName>
                                            </p:attrNameLst>
                                          </p:cBhvr>
                                          <p:tavLst>
                                            <p:tav tm="0">
                                              <p:val>
                                                <p:strVal val="#ppt_x"/>
                                              </p:val>
                                            </p:tav>
                                            <p:tav tm="100000">
                                              <p:val>
                                                <p:strVal val="#ppt_x"/>
                                              </p:val>
                                            </p:tav>
                                          </p:tavLst>
                                        </p:anim>
                                        <p:anim calcmode="lin" valueType="num">
                                          <p:cBhvr>
                                            <p:cTn id="100" dur="1000" fill="hold"/>
                                            <p:tgtEl>
                                              <p:spTgt spid="193"/>
                                            </p:tgtEl>
                                            <p:attrNameLst>
                                              <p:attrName>ppt_y</p:attrName>
                                            </p:attrNameLst>
                                          </p:cBhvr>
                                          <p:tavLst>
                                            <p:tav tm="0">
                                              <p:val>
                                                <p:strVal val="#ppt_y+.1"/>
                                              </p:val>
                                            </p:tav>
                                            <p:tav tm="100000">
                                              <p:val>
                                                <p:strVal val="#ppt_y"/>
                                              </p:val>
                                            </p:tav>
                                          </p:tavLst>
                                        </p:anim>
                                      </p:childTnLst>
                                    </p:cTn>
                                  </p:par>
                                </p:childTnLst>
                              </p:cTn>
                            </p:par>
                            <p:par>
                              <p:cTn id="101" fill="hold">
                                <p:stCondLst>
                                  <p:cond delay="5150"/>
                                </p:stCondLst>
                                <p:childTnLst>
                                  <p:par>
                                    <p:cTn id="102" presetID="53" presetClass="entr" presetSubtype="16" fill="hold" grpId="0" nodeType="afterEffect">
                                      <p:stCondLst>
                                        <p:cond delay="0"/>
                                      </p:stCondLst>
                                      <p:childTnLst>
                                        <p:set>
                                          <p:cBhvr>
                                            <p:cTn id="103" dur="1" fill="hold">
                                              <p:stCondLst>
                                                <p:cond delay="0"/>
                                              </p:stCondLst>
                                            </p:cTn>
                                            <p:tgtEl>
                                              <p:spTgt spid="153"/>
                                            </p:tgtEl>
                                            <p:attrNameLst>
                                              <p:attrName>style.visibility</p:attrName>
                                            </p:attrNameLst>
                                          </p:cBhvr>
                                          <p:to>
                                            <p:strVal val="visible"/>
                                          </p:to>
                                        </p:set>
                                        <p:anim calcmode="lin" valueType="num">
                                          <p:cBhvr>
                                            <p:cTn id="104" dur="500" fill="hold"/>
                                            <p:tgtEl>
                                              <p:spTgt spid="153"/>
                                            </p:tgtEl>
                                            <p:attrNameLst>
                                              <p:attrName>ppt_w</p:attrName>
                                            </p:attrNameLst>
                                          </p:cBhvr>
                                          <p:tavLst>
                                            <p:tav tm="0">
                                              <p:val>
                                                <p:fltVal val="0"/>
                                              </p:val>
                                            </p:tav>
                                            <p:tav tm="100000">
                                              <p:val>
                                                <p:strVal val="#ppt_w"/>
                                              </p:val>
                                            </p:tav>
                                          </p:tavLst>
                                        </p:anim>
                                        <p:anim calcmode="lin" valueType="num">
                                          <p:cBhvr>
                                            <p:cTn id="105" dur="500" fill="hold"/>
                                            <p:tgtEl>
                                              <p:spTgt spid="153"/>
                                            </p:tgtEl>
                                            <p:attrNameLst>
                                              <p:attrName>ppt_h</p:attrName>
                                            </p:attrNameLst>
                                          </p:cBhvr>
                                          <p:tavLst>
                                            <p:tav tm="0">
                                              <p:val>
                                                <p:fltVal val="0"/>
                                              </p:val>
                                            </p:tav>
                                            <p:tav tm="100000">
                                              <p:val>
                                                <p:strVal val="#ppt_h"/>
                                              </p:val>
                                            </p:tav>
                                          </p:tavLst>
                                        </p:anim>
                                        <p:animEffect transition="in" filter="fade">
                                          <p:cBhvr>
                                            <p:cTn id="106" dur="500"/>
                                            <p:tgtEl>
                                              <p:spTgt spid="153"/>
                                            </p:tgtEl>
                                          </p:cBhvr>
                                        </p:animEffect>
                                      </p:childTnLst>
                                    </p:cTn>
                                  </p:par>
                                  <p:par>
                                    <p:cTn id="107" presetID="17" presetClass="entr" presetSubtype="8" fill="hold" grpId="0" nodeType="withEffect">
                                      <p:stCondLst>
                                        <p:cond delay="0"/>
                                      </p:stCondLst>
                                      <p:childTnLst>
                                        <p:set>
                                          <p:cBhvr>
                                            <p:cTn id="108" dur="1" fill="hold">
                                              <p:stCondLst>
                                                <p:cond delay="0"/>
                                              </p:stCondLst>
                                            </p:cTn>
                                            <p:tgtEl>
                                              <p:spTgt spid="149"/>
                                            </p:tgtEl>
                                            <p:attrNameLst>
                                              <p:attrName>style.visibility</p:attrName>
                                            </p:attrNameLst>
                                          </p:cBhvr>
                                          <p:to>
                                            <p:strVal val="visible"/>
                                          </p:to>
                                        </p:set>
                                        <p:anim calcmode="lin" valueType="num">
                                          <p:cBhvr>
                                            <p:cTn id="109" dur="500" fill="hold"/>
                                            <p:tgtEl>
                                              <p:spTgt spid="149"/>
                                            </p:tgtEl>
                                            <p:attrNameLst>
                                              <p:attrName>ppt_x</p:attrName>
                                            </p:attrNameLst>
                                          </p:cBhvr>
                                          <p:tavLst>
                                            <p:tav tm="0">
                                              <p:val>
                                                <p:strVal val="#ppt_x-#ppt_w/2"/>
                                              </p:val>
                                            </p:tav>
                                            <p:tav tm="100000">
                                              <p:val>
                                                <p:strVal val="#ppt_x"/>
                                              </p:val>
                                            </p:tav>
                                          </p:tavLst>
                                        </p:anim>
                                        <p:anim calcmode="lin" valueType="num">
                                          <p:cBhvr>
                                            <p:cTn id="110" dur="500" fill="hold"/>
                                            <p:tgtEl>
                                              <p:spTgt spid="149"/>
                                            </p:tgtEl>
                                            <p:attrNameLst>
                                              <p:attrName>ppt_y</p:attrName>
                                            </p:attrNameLst>
                                          </p:cBhvr>
                                          <p:tavLst>
                                            <p:tav tm="0">
                                              <p:val>
                                                <p:strVal val="#ppt_y"/>
                                              </p:val>
                                            </p:tav>
                                            <p:tav tm="100000">
                                              <p:val>
                                                <p:strVal val="#ppt_y"/>
                                              </p:val>
                                            </p:tav>
                                          </p:tavLst>
                                        </p:anim>
                                        <p:anim calcmode="lin" valueType="num">
                                          <p:cBhvr>
                                            <p:cTn id="111" dur="500" fill="hold"/>
                                            <p:tgtEl>
                                              <p:spTgt spid="149"/>
                                            </p:tgtEl>
                                            <p:attrNameLst>
                                              <p:attrName>ppt_w</p:attrName>
                                            </p:attrNameLst>
                                          </p:cBhvr>
                                          <p:tavLst>
                                            <p:tav tm="0">
                                              <p:val>
                                                <p:fltVal val="0"/>
                                              </p:val>
                                            </p:tav>
                                            <p:tav tm="100000">
                                              <p:val>
                                                <p:strVal val="#ppt_w"/>
                                              </p:val>
                                            </p:tav>
                                          </p:tavLst>
                                        </p:anim>
                                        <p:anim calcmode="lin" valueType="num">
                                          <p:cBhvr>
                                            <p:cTn id="112" dur="500" fill="hold"/>
                                            <p:tgtEl>
                                              <p:spTgt spid="149"/>
                                            </p:tgtEl>
                                            <p:attrNameLst>
                                              <p:attrName>ppt_h</p:attrName>
                                            </p:attrNameLst>
                                          </p:cBhvr>
                                          <p:tavLst>
                                            <p:tav tm="0">
                                              <p:val>
                                                <p:strVal val="#ppt_h"/>
                                              </p:val>
                                            </p:tav>
                                            <p:tav tm="100000">
                                              <p:val>
                                                <p:strVal val="#ppt_h"/>
                                              </p:val>
                                            </p:tav>
                                          </p:tavLst>
                                        </p:anim>
                                      </p:childTnLst>
                                    </p:cTn>
                                  </p:par>
                                </p:childTnLst>
                              </p:cTn>
                            </p:par>
                          </p:childTnLst>
                        </p:cTn>
                      </p:par>
                      <p:par>
                        <p:cTn id="113" fill="hold">
                          <p:stCondLst>
                            <p:cond delay="indefinite"/>
                          </p:stCondLst>
                          <p:childTnLst>
                            <p:par>
                              <p:cTn id="114" fill="hold">
                                <p:stCondLst>
                                  <p:cond delay="0"/>
                                </p:stCondLst>
                                <p:childTnLst>
                                  <p:par>
                                    <p:cTn id="115" presetID="21" presetClass="entr" presetSubtype="1" fill="hold" nodeType="clickEffect">
                                      <p:stCondLst>
                                        <p:cond delay="0"/>
                                      </p:stCondLst>
                                      <p:childTnLst>
                                        <p:set>
                                          <p:cBhvr>
                                            <p:cTn id="116" dur="1" fill="hold">
                                              <p:stCondLst>
                                                <p:cond delay="0"/>
                                              </p:stCondLst>
                                            </p:cTn>
                                            <p:tgtEl>
                                              <p:spTgt spid="11266"/>
                                            </p:tgtEl>
                                            <p:attrNameLst>
                                              <p:attrName>style.visibility</p:attrName>
                                            </p:attrNameLst>
                                          </p:cBhvr>
                                          <p:to>
                                            <p:strVal val="visible"/>
                                          </p:to>
                                        </p:set>
                                        <p:animEffect transition="in" filter="wheel(1)">
                                          <p:cBhvr>
                                            <p:cTn id="117" dur="20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ldLvl="0" animBg="1"/>
          <p:bldP spid="195" grpId="0" bldLvl="0" animBg="1"/>
          <p:bldP spid="164" grpId="0" bldLvl="0" animBg="1"/>
          <p:bldP spid="165" grpId="0" bldLvl="0" animBg="1"/>
          <p:bldP spid="166" grpId="0"/>
          <p:bldP spid="18" grpId="0" bldLvl="0" animBg="1"/>
          <p:bldP spid="17" grpId="0" bldLvl="0" animBg="1"/>
          <p:bldP spid="175" grpId="0" bldLvl="0" animBg="1"/>
          <p:bldP spid="176" grpId="0" bldLvl="0" animBg="1"/>
          <p:bldP spid="177" grpId="0" bldLvl="0" animBg="1"/>
          <p:bldP spid="178" grpId="0" bldLvl="0" animBg="1"/>
          <p:bldP spid="179" grpId="0" bldLvl="0" animBg="1"/>
          <p:bldP spid="180" grpId="0" bldLvl="0" animBg="1"/>
          <p:bldP spid="181" grpId="0" bldLvl="0" animBg="1"/>
          <p:bldP spid="182" grpId="0" bldLvl="0" animBg="1"/>
          <p:bldP spid="149" grpId="0" bldLvl="0" animBg="1"/>
          <p:bldP spid="153"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right)">
                                          <p:cBhvr>
                                            <p:cTn id="7" dur="500"/>
                                            <p:tgtEl>
                                              <p:spTgt spid="16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wipe(left)">
                                          <p:cBhvr>
                                            <p:cTn id="10" dur="500"/>
                                            <p:tgtEl>
                                              <p:spTgt spid="164"/>
                                            </p:tgtEl>
                                          </p:cBhvr>
                                        </p:animEffect>
                                      </p:childTnLst>
                                    </p:cTn>
                                  </p:par>
                                  <p:par>
                                    <p:cTn id="11" presetID="2" presetClass="entr" presetSubtype="1" fill="hold" grpId="0" nodeType="withEffect">
                                      <p:stCondLst>
                                        <p:cond delay="250"/>
                                      </p:stCondLst>
                                      <p:iterate type="lt">
                                        <p:tmPct val="10000"/>
                                      </p:iterate>
                                      <p:childTnLst>
                                        <p:set>
                                          <p:cBhvr>
                                            <p:cTn id="12" dur="1" fill="hold">
                                              <p:stCondLst>
                                                <p:cond delay="0"/>
                                              </p:stCondLst>
                                            </p:cTn>
                                            <p:tgtEl>
                                              <p:spTgt spid="166"/>
                                            </p:tgtEl>
                                            <p:attrNameLst>
                                              <p:attrName>style.visibility</p:attrName>
                                            </p:attrNameLst>
                                          </p:cBhvr>
                                          <p:to>
                                            <p:strVal val="visible"/>
                                          </p:to>
                                        </p:set>
                                        <p:anim calcmode="lin" valueType="num">
                                          <p:cBhvr additive="base">
                                            <p:cTn id="13" dur="1000" fill="hold"/>
                                            <p:tgtEl>
                                              <p:spTgt spid="166"/>
                                            </p:tgtEl>
                                            <p:attrNameLst>
                                              <p:attrName>ppt_x</p:attrName>
                                            </p:attrNameLst>
                                          </p:cBhvr>
                                          <p:tavLst>
                                            <p:tav tm="0">
                                              <p:val>
                                                <p:strVal val="#ppt_x"/>
                                              </p:val>
                                            </p:tav>
                                            <p:tav tm="100000">
                                              <p:val>
                                                <p:strVal val="#ppt_x"/>
                                              </p:val>
                                            </p:tav>
                                          </p:tavLst>
                                        </p:anim>
                                        <p:anim calcmode="lin" valueType="num">
                                          <p:cBhvr additive="base">
                                            <p:cTn id="14" dur="1000" fill="hold"/>
                                            <p:tgtEl>
                                              <p:spTgt spid="166"/>
                                            </p:tgtEl>
                                            <p:attrNameLst>
                                              <p:attrName>ppt_y</p:attrName>
                                            </p:attrNameLst>
                                          </p:cBhvr>
                                          <p:tavLst>
                                            <p:tav tm="0">
                                              <p:val>
                                                <p:strVal val="0-#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1"/>
                                            </p:tgtEl>
                                            <p:attrNameLst>
                                              <p:attrName>style.visibility</p:attrName>
                                            </p:attrNameLst>
                                          </p:cBhvr>
                                          <p:to>
                                            <p:strVal val="visible"/>
                                          </p:to>
                                        </p:set>
                                        <p:animEffect transition="in" filter="fade">
                                          <p:cBhvr>
                                            <p:cTn id="17" dur="1000"/>
                                            <p:tgtEl>
                                              <p:spTgt spid="151"/>
                                            </p:tgtEl>
                                          </p:cBhvr>
                                        </p:animEffect>
                                        <p:anim calcmode="lin" valueType="num">
                                          <p:cBhvr>
                                            <p:cTn id="18" dur="1000" fill="hold"/>
                                            <p:tgtEl>
                                              <p:spTgt spid="151"/>
                                            </p:tgtEl>
                                            <p:attrNameLst>
                                              <p:attrName>ppt_x</p:attrName>
                                            </p:attrNameLst>
                                          </p:cBhvr>
                                          <p:tavLst>
                                            <p:tav tm="0">
                                              <p:val>
                                                <p:strVal val="#ppt_x"/>
                                              </p:val>
                                            </p:tav>
                                            <p:tav tm="100000">
                                              <p:val>
                                                <p:strVal val="#ppt_x"/>
                                              </p:val>
                                            </p:tav>
                                          </p:tavLst>
                                        </p:anim>
                                        <p:anim calcmode="lin" valueType="num">
                                          <p:cBhvr>
                                            <p:cTn id="19" dur="1000" fill="hold"/>
                                            <p:tgtEl>
                                              <p:spTgt spid="151"/>
                                            </p:tgtEl>
                                            <p:attrNameLst>
                                              <p:attrName>ppt_y</p:attrName>
                                            </p:attrNameLst>
                                          </p:cBhvr>
                                          <p:tavLst>
                                            <p:tav tm="0">
                                              <p:val>
                                                <p:strVal val="#ppt_y+.1"/>
                                              </p:val>
                                            </p:tav>
                                            <p:tav tm="100000">
                                              <p:val>
                                                <p:strVal val="#ppt_y"/>
                                              </p:val>
                                            </p:tav>
                                          </p:tavLst>
                                        </p:anim>
                                      </p:childTnLst>
                                    </p:cTn>
                                  </p:par>
                                </p:childTnLst>
                              </p:cTn>
                            </p:par>
                            <p:par>
                              <p:cTn id="20" fill="hold">
                                <p:stCondLst>
                                  <p:cond delay="2650"/>
                                </p:stCondLst>
                                <p:childTnLst>
                                  <p:par>
                                    <p:cTn id="21" presetID="53" presetClass="entr" presetSubtype="16"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Effect transition="in" filter="fade">
                                          <p:cBhvr>
                                            <p:cTn id="25" dur="500"/>
                                            <p:tgtEl>
                                              <p:spTgt spid="17"/>
                                            </p:tgtEl>
                                          </p:cBhvr>
                                        </p:animEffect>
                                      </p:childTnLst>
                                    </p:cTn>
                                  </p:par>
                                  <p:par>
                                    <p:cTn id="26" presetID="17" presetClass="entr" presetSubtype="8"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ppt_x</p:attrName>
                                            </p:attrNameLst>
                                          </p:cBhvr>
                                          <p:tavLst>
                                            <p:tav tm="0">
                                              <p:val>
                                                <p:strVal val="#ppt_x-#ppt_w/2"/>
                                              </p:val>
                                            </p:tav>
                                            <p:tav tm="100000">
                                              <p:val>
                                                <p:strVal val="#ppt_x"/>
                                              </p:val>
                                            </p:tav>
                                          </p:tavLst>
                                        </p:anim>
                                        <p:anim calcmode="lin" valueType="num">
                                          <p:cBhvr>
                                            <p:cTn id="29" dur="500" fill="hold"/>
                                            <p:tgtEl>
                                              <p:spTgt spid="18"/>
                                            </p:tgtEl>
                                            <p:attrNameLst>
                                              <p:attrName>ppt_y</p:attrName>
                                            </p:attrNameLst>
                                          </p:cBhvr>
                                          <p:tavLst>
                                            <p:tav tm="0">
                                              <p:val>
                                                <p:strVal val="#ppt_y"/>
                                              </p:val>
                                            </p:tav>
                                            <p:tav tm="100000">
                                              <p:val>
                                                <p:strVal val="#ppt_y"/>
                                              </p:val>
                                            </p:tav>
                                          </p:tavLst>
                                        </p:anim>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strVal val="#ppt_h"/>
                                              </p:val>
                                            </p:tav>
                                            <p:tav tm="100000">
                                              <p:val>
                                                <p:strVal val="#ppt_h"/>
                                              </p:val>
                                            </p:tav>
                                          </p:tavLst>
                                        </p:anim>
                                      </p:childTnLst>
                                    </p:cTn>
                                  </p:par>
                                </p:childTnLst>
                              </p:cTn>
                            </p:par>
                            <p:par>
                              <p:cTn id="32" fill="hold">
                                <p:stCondLst>
                                  <p:cond delay="3150"/>
                                </p:stCondLst>
                                <p:childTnLst>
                                  <p:par>
                                    <p:cTn id="33" presetID="53" presetClass="entr" presetSubtype="16" fill="hold" grpId="0" nodeType="afterEffect">
                                      <p:stCondLst>
                                        <p:cond delay="0"/>
                                      </p:stCondLst>
                                      <p:childTnLst>
                                        <p:set>
                                          <p:cBhvr>
                                            <p:cTn id="34" dur="1" fill="hold">
                                              <p:stCondLst>
                                                <p:cond delay="0"/>
                                              </p:stCondLst>
                                            </p:cTn>
                                            <p:tgtEl>
                                              <p:spTgt spid="176"/>
                                            </p:tgtEl>
                                            <p:attrNameLst>
                                              <p:attrName>style.visibility</p:attrName>
                                            </p:attrNameLst>
                                          </p:cBhvr>
                                          <p:to>
                                            <p:strVal val="visible"/>
                                          </p:to>
                                        </p:set>
                                        <p:anim calcmode="lin" valueType="num">
                                          <p:cBhvr>
                                            <p:cTn id="35" dur="500" fill="hold"/>
                                            <p:tgtEl>
                                              <p:spTgt spid="176"/>
                                            </p:tgtEl>
                                            <p:attrNameLst>
                                              <p:attrName>ppt_w</p:attrName>
                                            </p:attrNameLst>
                                          </p:cBhvr>
                                          <p:tavLst>
                                            <p:tav tm="0">
                                              <p:val>
                                                <p:fltVal val="0"/>
                                              </p:val>
                                            </p:tav>
                                            <p:tav tm="100000">
                                              <p:val>
                                                <p:strVal val="#ppt_w"/>
                                              </p:val>
                                            </p:tav>
                                          </p:tavLst>
                                        </p:anim>
                                        <p:anim calcmode="lin" valueType="num">
                                          <p:cBhvr>
                                            <p:cTn id="36" dur="500" fill="hold"/>
                                            <p:tgtEl>
                                              <p:spTgt spid="176"/>
                                            </p:tgtEl>
                                            <p:attrNameLst>
                                              <p:attrName>ppt_h</p:attrName>
                                            </p:attrNameLst>
                                          </p:cBhvr>
                                          <p:tavLst>
                                            <p:tav tm="0">
                                              <p:val>
                                                <p:fltVal val="0"/>
                                              </p:val>
                                            </p:tav>
                                            <p:tav tm="100000">
                                              <p:val>
                                                <p:strVal val="#ppt_h"/>
                                              </p:val>
                                            </p:tav>
                                          </p:tavLst>
                                        </p:anim>
                                        <p:animEffect transition="in" filter="fade">
                                          <p:cBhvr>
                                            <p:cTn id="37" dur="500"/>
                                            <p:tgtEl>
                                              <p:spTgt spid="176"/>
                                            </p:tgtEl>
                                          </p:cBhvr>
                                        </p:animEffect>
                                      </p:childTnLst>
                                    </p:cTn>
                                  </p:par>
                                  <p:par>
                                    <p:cTn id="38" presetID="17" presetClass="entr" presetSubtype="8" fill="hold" grpId="0" nodeType="withEffect">
                                      <p:stCondLst>
                                        <p:cond delay="0"/>
                                      </p:stCondLst>
                                      <p:childTnLst>
                                        <p:set>
                                          <p:cBhvr>
                                            <p:cTn id="39" dur="1" fill="hold">
                                              <p:stCondLst>
                                                <p:cond delay="0"/>
                                              </p:stCondLst>
                                            </p:cTn>
                                            <p:tgtEl>
                                              <p:spTgt spid="175"/>
                                            </p:tgtEl>
                                            <p:attrNameLst>
                                              <p:attrName>style.visibility</p:attrName>
                                            </p:attrNameLst>
                                          </p:cBhvr>
                                          <p:to>
                                            <p:strVal val="visible"/>
                                          </p:to>
                                        </p:set>
                                        <p:anim calcmode="lin" valueType="num">
                                          <p:cBhvr>
                                            <p:cTn id="40" dur="500" fill="hold"/>
                                            <p:tgtEl>
                                              <p:spTgt spid="175"/>
                                            </p:tgtEl>
                                            <p:attrNameLst>
                                              <p:attrName>ppt_x</p:attrName>
                                            </p:attrNameLst>
                                          </p:cBhvr>
                                          <p:tavLst>
                                            <p:tav tm="0">
                                              <p:val>
                                                <p:strVal val="#ppt_x-#ppt_w/2"/>
                                              </p:val>
                                            </p:tav>
                                            <p:tav tm="100000">
                                              <p:val>
                                                <p:strVal val="#ppt_x"/>
                                              </p:val>
                                            </p:tav>
                                          </p:tavLst>
                                        </p:anim>
                                        <p:anim calcmode="lin" valueType="num">
                                          <p:cBhvr>
                                            <p:cTn id="41" dur="500" fill="hold"/>
                                            <p:tgtEl>
                                              <p:spTgt spid="175"/>
                                            </p:tgtEl>
                                            <p:attrNameLst>
                                              <p:attrName>ppt_y</p:attrName>
                                            </p:attrNameLst>
                                          </p:cBhvr>
                                          <p:tavLst>
                                            <p:tav tm="0">
                                              <p:val>
                                                <p:strVal val="#ppt_y"/>
                                              </p:val>
                                            </p:tav>
                                            <p:tav tm="100000">
                                              <p:val>
                                                <p:strVal val="#ppt_y"/>
                                              </p:val>
                                            </p:tav>
                                          </p:tavLst>
                                        </p:anim>
                                        <p:anim calcmode="lin" valueType="num">
                                          <p:cBhvr>
                                            <p:cTn id="42" dur="500" fill="hold"/>
                                            <p:tgtEl>
                                              <p:spTgt spid="175"/>
                                            </p:tgtEl>
                                            <p:attrNameLst>
                                              <p:attrName>ppt_w</p:attrName>
                                            </p:attrNameLst>
                                          </p:cBhvr>
                                          <p:tavLst>
                                            <p:tav tm="0">
                                              <p:val>
                                                <p:fltVal val="0"/>
                                              </p:val>
                                            </p:tav>
                                            <p:tav tm="100000">
                                              <p:val>
                                                <p:strVal val="#ppt_w"/>
                                              </p:val>
                                            </p:tav>
                                          </p:tavLst>
                                        </p:anim>
                                        <p:anim calcmode="lin" valueType="num">
                                          <p:cBhvr>
                                            <p:cTn id="43" dur="500" fill="hold"/>
                                            <p:tgtEl>
                                              <p:spTgt spid="175"/>
                                            </p:tgtEl>
                                            <p:attrNameLst>
                                              <p:attrName>ppt_h</p:attrName>
                                            </p:attrNameLst>
                                          </p:cBhvr>
                                          <p:tavLst>
                                            <p:tav tm="0">
                                              <p:val>
                                                <p:strVal val="#ppt_h"/>
                                              </p:val>
                                            </p:tav>
                                            <p:tav tm="100000">
                                              <p:val>
                                                <p:strVal val="#ppt_h"/>
                                              </p:val>
                                            </p:tav>
                                          </p:tavLst>
                                        </p:anim>
                                      </p:childTnLst>
                                    </p:cTn>
                                  </p:par>
                                </p:childTnLst>
                              </p:cTn>
                            </p:par>
                            <p:par>
                              <p:cTn id="44" fill="hold">
                                <p:stCondLst>
                                  <p:cond delay="3650"/>
                                </p:stCondLst>
                                <p:childTnLst>
                                  <p:par>
                                    <p:cTn id="45" presetID="53" presetClass="entr" presetSubtype="16" fill="hold" grpId="0" nodeType="afterEffect">
                                      <p:stCondLst>
                                        <p:cond delay="0"/>
                                      </p:stCondLst>
                                      <p:childTnLst>
                                        <p:set>
                                          <p:cBhvr>
                                            <p:cTn id="46" dur="1" fill="hold">
                                              <p:stCondLst>
                                                <p:cond delay="0"/>
                                              </p:stCondLst>
                                            </p:cTn>
                                            <p:tgtEl>
                                              <p:spTgt spid="178"/>
                                            </p:tgtEl>
                                            <p:attrNameLst>
                                              <p:attrName>style.visibility</p:attrName>
                                            </p:attrNameLst>
                                          </p:cBhvr>
                                          <p:to>
                                            <p:strVal val="visible"/>
                                          </p:to>
                                        </p:set>
                                        <p:anim calcmode="lin" valueType="num">
                                          <p:cBhvr>
                                            <p:cTn id="47" dur="500" fill="hold"/>
                                            <p:tgtEl>
                                              <p:spTgt spid="178"/>
                                            </p:tgtEl>
                                            <p:attrNameLst>
                                              <p:attrName>ppt_w</p:attrName>
                                            </p:attrNameLst>
                                          </p:cBhvr>
                                          <p:tavLst>
                                            <p:tav tm="0">
                                              <p:val>
                                                <p:fltVal val="0"/>
                                              </p:val>
                                            </p:tav>
                                            <p:tav tm="100000">
                                              <p:val>
                                                <p:strVal val="#ppt_w"/>
                                              </p:val>
                                            </p:tav>
                                          </p:tavLst>
                                        </p:anim>
                                        <p:anim calcmode="lin" valueType="num">
                                          <p:cBhvr>
                                            <p:cTn id="48" dur="500" fill="hold"/>
                                            <p:tgtEl>
                                              <p:spTgt spid="178"/>
                                            </p:tgtEl>
                                            <p:attrNameLst>
                                              <p:attrName>ppt_h</p:attrName>
                                            </p:attrNameLst>
                                          </p:cBhvr>
                                          <p:tavLst>
                                            <p:tav tm="0">
                                              <p:val>
                                                <p:fltVal val="0"/>
                                              </p:val>
                                            </p:tav>
                                            <p:tav tm="100000">
                                              <p:val>
                                                <p:strVal val="#ppt_h"/>
                                              </p:val>
                                            </p:tav>
                                          </p:tavLst>
                                        </p:anim>
                                        <p:animEffect transition="in" filter="fade">
                                          <p:cBhvr>
                                            <p:cTn id="49" dur="500"/>
                                            <p:tgtEl>
                                              <p:spTgt spid="178"/>
                                            </p:tgtEl>
                                          </p:cBhvr>
                                        </p:animEffect>
                                      </p:childTnLst>
                                    </p:cTn>
                                  </p:par>
                                  <p:par>
                                    <p:cTn id="50" presetID="17" presetClass="entr" presetSubtype="8" fill="hold" grpId="0" nodeType="withEffect">
                                      <p:stCondLst>
                                        <p:cond delay="0"/>
                                      </p:stCondLst>
                                      <p:childTnLst>
                                        <p:set>
                                          <p:cBhvr>
                                            <p:cTn id="51" dur="1" fill="hold">
                                              <p:stCondLst>
                                                <p:cond delay="0"/>
                                              </p:stCondLst>
                                            </p:cTn>
                                            <p:tgtEl>
                                              <p:spTgt spid="177"/>
                                            </p:tgtEl>
                                            <p:attrNameLst>
                                              <p:attrName>style.visibility</p:attrName>
                                            </p:attrNameLst>
                                          </p:cBhvr>
                                          <p:to>
                                            <p:strVal val="visible"/>
                                          </p:to>
                                        </p:set>
                                        <p:anim calcmode="lin" valueType="num">
                                          <p:cBhvr>
                                            <p:cTn id="52" dur="500" fill="hold"/>
                                            <p:tgtEl>
                                              <p:spTgt spid="177"/>
                                            </p:tgtEl>
                                            <p:attrNameLst>
                                              <p:attrName>ppt_x</p:attrName>
                                            </p:attrNameLst>
                                          </p:cBhvr>
                                          <p:tavLst>
                                            <p:tav tm="0">
                                              <p:val>
                                                <p:strVal val="#ppt_x-#ppt_w/2"/>
                                              </p:val>
                                            </p:tav>
                                            <p:tav tm="100000">
                                              <p:val>
                                                <p:strVal val="#ppt_x"/>
                                              </p:val>
                                            </p:tav>
                                          </p:tavLst>
                                        </p:anim>
                                        <p:anim calcmode="lin" valueType="num">
                                          <p:cBhvr>
                                            <p:cTn id="53" dur="500" fill="hold"/>
                                            <p:tgtEl>
                                              <p:spTgt spid="177"/>
                                            </p:tgtEl>
                                            <p:attrNameLst>
                                              <p:attrName>ppt_y</p:attrName>
                                            </p:attrNameLst>
                                          </p:cBhvr>
                                          <p:tavLst>
                                            <p:tav tm="0">
                                              <p:val>
                                                <p:strVal val="#ppt_y"/>
                                              </p:val>
                                            </p:tav>
                                            <p:tav tm="100000">
                                              <p:val>
                                                <p:strVal val="#ppt_y"/>
                                              </p:val>
                                            </p:tav>
                                          </p:tavLst>
                                        </p:anim>
                                        <p:anim calcmode="lin" valueType="num">
                                          <p:cBhvr>
                                            <p:cTn id="54" dur="500" fill="hold"/>
                                            <p:tgtEl>
                                              <p:spTgt spid="177"/>
                                            </p:tgtEl>
                                            <p:attrNameLst>
                                              <p:attrName>ppt_w</p:attrName>
                                            </p:attrNameLst>
                                          </p:cBhvr>
                                          <p:tavLst>
                                            <p:tav tm="0">
                                              <p:val>
                                                <p:fltVal val="0"/>
                                              </p:val>
                                            </p:tav>
                                            <p:tav tm="100000">
                                              <p:val>
                                                <p:strVal val="#ppt_w"/>
                                              </p:val>
                                            </p:tav>
                                          </p:tavLst>
                                        </p:anim>
                                        <p:anim calcmode="lin" valueType="num">
                                          <p:cBhvr>
                                            <p:cTn id="55" dur="500" fill="hold"/>
                                            <p:tgtEl>
                                              <p:spTgt spid="177"/>
                                            </p:tgtEl>
                                            <p:attrNameLst>
                                              <p:attrName>ppt_h</p:attrName>
                                            </p:attrNameLst>
                                          </p:cBhvr>
                                          <p:tavLst>
                                            <p:tav tm="0">
                                              <p:val>
                                                <p:strVal val="#ppt_h"/>
                                              </p:val>
                                            </p:tav>
                                            <p:tav tm="100000">
                                              <p:val>
                                                <p:strVal val="#ppt_h"/>
                                              </p:val>
                                            </p:tav>
                                          </p:tavLst>
                                        </p:anim>
                                      </p:childTnLst>
                                    </p:cTn>
                                  </p:par>
                                </p:childTnLst>
                              </p:cTn>
                            </p:par>
                            <p:par>
                              <p:cTn id="56" fill="hold">
                                <p:stCondLst>
                                  <p:cond delay="4150"/>
                                </p:stCondLst>
                                <p:childTnLst>
                                  <p:par>
                                    <p:cTn id="57" presetID="53" presetClass="entr" presetSubtype="16" fill="hold" grpId="0" nodeType="afterEffect">
                                      <p:stCondLst>
                                        <p:cond delay="0"/>
                                      </p:stCondLst>
                                      <p:childTnLst>
                                        <p:set>
                                          <p:cBhvr>
                                            <p:cTn id="58" dur="1" fill="hold">
                                              <p:stCondLst>
                                                <p:cond delay="0"/>
                                              </p:stCondLst>
                                            </p:cTn>
                                            <p:tgtEl>
                                              <p:spTgt spid="180"/>
                                            </p:tgtEl>
                                            <p:attrNameLst>
                                              <p:attrName>style.visibility</p:attrName>
                                            </p:attrNameLst>
                                          </p:cBhvr>
                                          <p:to>
                                            <p:strVal val="visible"/>
                                          </p:to>
                                        </p:set>
                                        <p:anim calcmode="lin" valueType="num">
                                          <p:cBhvr>
                                            <p:cTn id="59" dur="500" fill="hold"/>
                                            <p:tgtEl>
                                              <p:spTgt spid="180"/>
                                            </p:tgtEl>
                                            <p:attrNameLst>
                                              <p:attrName>ppt_w</p:attrName>
                                            </p:attrNameLst>
                                          </p:cBhvr>
                                          <p:tavLst>
                                            <p:tav tm="0">
                                              <p:val>
                                                <p:fltVal val="0"/>
                                              </p:val>
                                            </p:tav>
                                            <p:tav tm="100000">
                                              <p:val>
                                                <p:strVal val="#ppt_w"/>
                                              </p:val>
                                            </p:tav>
                                          </p:tavLst>
                                        </p:anim>
                                        <p:anim calcmode="lin" valueType="num">
                                          <p:cBhvr>
                                            <p:cTn id="60" dur="500" fill="hold"/>
                                            <p:tgtEl>
                                              <p:spTgt spid="180"/>
                                            </p:tgtEl>
                                            <p:attrNameLst>
                                              <p:attrName>ppt_h</p:attrName>
                                            </p:attrNameLst>
                                          </p:cBhvr>
                                          <p:tavLst>
                                            <p:tav tm="0">
                                              <p:val>
                                                <p:fltVal val="0"/>
                                              </p:val>
                                            </p:tav>
                                            <p:tav tm="100000">
                                              <p:val>
                                                <p:strVal val="#ppt_h"/>
                                              </p:val>
                                            </p:tav>
                                          </p:tavLst>
                                        </p:anim>
                                        <p:animEffect transition="in" filter="fade">
                                          <p:cBhvr>
                                            <p:cTn id="61" dur="500"/>
                                            <p:tgtEl>
                                              <p:spTgt spid="180"/>
                                            </p:tgtEl>
                                          </p:cBhvr>
                                        </p:animEffect>
                                      </p:childTnLst>
                                    </p:cTn>
                                  </p:par>
                                  <p:par>
                                    <p:cTn id="62" presetID="17" presetClass="entr" presetSubtype="8" fill="hold" grpId="0" nodeType="withEffect">
                                      <p:stCondLst>
                                        <p:cond delay="0"/>
                                      </p:stCondLst>
                                      <p:childTnLst>
                                        <p:set>
                                          <p:cBhvr>
                                            <p:cTn id="63" dur="1" fill="hold">
                                              <p:stCondLst>
                                                <p:cond delay="0"/>
                                              </p:stCondLst>
                                            </p:cTn>
                                            <p:tgtEl>
                                              <p:spTgt spid="179"/>
                                            </p:tgtEl>
                                            <p:attrNameLst>
                                              <p:attrName>style.visibility</p:attrName>
                                            </p:attrNameLst>
                                          </p:cBhvr>
                                          <p:to>
                                            <p:strVal val="visible"/>
                                          </p:to>
                                        </p:set>
                                        <p:anim calcmode="lin" valueType="num">
                                          <p:cBhvr>
                                            <p:cTn id="64" dur="500" fill="hold"/>
                                            <p:tgtEl>
                                              <p:spTgt spid="179"/>
                                            </p:tgtEl>
                                            <p:attrNameLst>
                                              <p:attrName>ppt_x</p:attrName>
                                            </p:attrNameLst>
                                          </p:cBhvr>
                                          <p:tavLst>
                                            <p:tav tm="0">
                                              <p:val>
                                                <p:strVal val="#ppt_x-#ppt_w/2"/>
                                              </p:val>
                                            </p:tav>
                                            <p:tav tm="100000">
                                              <p:val>
                                                <p:strVal val="#ppt_x"/>
                                              </p:val>
                                            </p:tav>
                                          </p:tavLst>
                                        </p:anim>
                                        <p:anim calcmode="lin" valueType="num">
                                          <p:cBhvr>
                                            <p:cTn id="65" dur="500" fill="hold"/>
                                            <p:tgtEl>
                                              <p:spTgt spid="179"/>
                                            </p:tgtEl>
                                            <p:attrNameLst>
                                              <p:attrName>ppt_y</p:attrName>
                                            </p:attrNameLst>
                                          </p:cBhvr>
                                          <p:tavLst>
                                            <p:tav tm="0">
                                              <p:val>
                                                <p:strVal val="#ppt_y"/>
                                              </p:val>
                                            </p:tav>
                                            <p:tav tm="100000">
                                              <p:val>
                                                <p:strVal val="#ppt_y"/>
                                              </p:val>
                                            </p:tav>
                                          </p:tavLst>
                                        </p:anim>
                                        <p:anim calcmode="lin" valueType="num">
                                          <p:cBhvr>
                                            <p:cTn id="66" dur="500" fill="hold"/>
                                            <p:tgtEl>
                                              <p:spTgt spid="179"/>
                                            </p:tgtEl>
                                            <p:attrNameLst>
                                              <p:attrName>ppt_w</p:attrName>
                                            </p:attrNameLst>
                                          </p:cBhvr>
                                          <p:tavLst>
                                            <p:tav tm="0">
                                              <p:val>
                                                <p:fltVal val="0"/>
                                              </p:val>
                                            </p:tav>
                                            <p:tav tm="100000">
                                              <p:val>
                                                <p:strVal val="#ppt_w"/>
                                              </p:val>
                                            </p:tav>
                                          </p:tavLst>
                                        </p:anim>
                                        <p:anim calcmode="lin" valueType="num">
                                          <p:cBhvr>
                                            <p:cTn id="67" dur="500" fill="hold"/>
                                            <p:tgtEl>
                                              <p:spTgt spid="179"/>
                                            </p:tgtEl>
                                            <p:attrNameLst>
                                              <p:attrName>ppt_h</p:attrName>
                                            </p:attrNameLst>
                                          </p:cBhvr>
                                          <p:tavLst>
                                            <p:tav tm="0">
                                              <p:val>
                                                <p:strVal val="#ppt_h"/>
                                              </p:val>
                                            </p:tav>
                                            <p:tav tm="100000">
                                              <p:val>
                                                <p:strVal val="#ppt_h"/>
                                              </p:val>
                                            </p:tav>
                                          </p:tavLst>
                                        </p:anim>
                                      </p:childTnLst>
                                    </p:cTn>
                                  </p:par>
                                </p:childTnLst>
                              </p:cTn>
                            </p:par>
                            <p:par>
                              <p:cTn id="68" fill="hold">
                                <p:stCondLst>
                                  <p:cond delay="4650"/>
                                </p:stCondLst>
                                <p:childTnLst>
                                  <p:par>
                                    <p:cTn id="69" presetID="53" presetClass="entr" presetSubtype="16" fill="hold" grpId="0" nodeType="afterEffect">
                                      <p:stCondLst>
                                        <p:cond delay="0"/>
                                      </p:stCondLst>
                                      <p:childTnLst>
                                        <p:set>
                                          <p:cBhvr>
                                            <p:cTn id="70" dur="1" fill="hold">
                                              <p:stCondLst>
                                                <p:cond delay="0"/>
                                              </p:stCondLst>
                                            </p:cTn>
                                            <p:tgtEl>
                                              <p:spTgt spid="182"/>
                                            </p:tgtEl>
                                            <p:attrNameLst>
                                              <p:attrName>style.visibility</p:attrName>
                                            </p:attrNameLst>
                                          </p:cBhvr>
                                          <p:to>
                                            <p:strVal val="visible"/>
                                          </p:to>
                                        </p:set>
                                        <p:anim calcmode="lin" valueType="num">
                                          <p:cBhvr>
                                            <p:cTn id="71" dur="500" fill="hold"/>
                                            <p:tgtEl>
                                              <p:spTgt spid="182"/>
                                            </p:tgtEl>
                                            <p:attrNameLst>
                                              <p:attrName>ppt_w</p:attrName>
                                            </p:attrNameLst>
                                          </p:cBhvr>
                                          <p:tavLst>
                                            <p:tav tm="0">
                                              <p:val>
                                                <p:fltVal val="0"/>
                                              </p:val>
                                            </p:tav>
                                            <p:tav tm="100000">
                                              <p:val>
                                                <p:strVal val="#ppt_w"/>
                                              </p:val>
                                            </p:tav>
                                          </p:tavLst>
                                        </p:anim>
                                        <p:anim calcmode="lin" valueType="num">
                                          <p:cBhvr>
                                            <p:cTn id="72" dur="500" fill="hold"/>
                                            <p:tgtEl>
                                              <p:spTgt spid="182"/>
                                            </p:tgtEl>
                                            <p:attrNameLst>
                                              <p:attrName>ppt_h</p:attrName>
                                            </p:attrNameLst>
                                          </p:cBhvr>
                                          <p:tavLst>
                                            <p:tav tm="0">
                                              <p:val>
                                                <p:fltVal val="0"/>
                                              </p:val>
                                            </p:tav>
                                            <p:tav tm="100000">
                                              <p:val>
                                                <p:strVal val="#ppt_h"/>
                                              </p:val>
                                            </p:tav>
                                          </p:tavLst>
                                        </p:anim>
                                        <p:animEffect transition="in" filter="fade">
                                          <p:cBhvr>
                                            <p:cTn id="73" dur="500"/>
                                            <p:tgtEl>
                                              <p:spTgt spid="182"/>
                                            </p:tgtEl>
                                          </p:cBhvr>
                                        </p:animEffect>
                                      </p:childTnLst>
                                    </p:cTn>
                                  </p:par>
                                  <p:par>
                                    <p:cTn id="74" presetID="17" presetClass="entr" presetSubtype="8" fill="hold" grpId="0" nodeType="withEffect">
                                      <p:stCondLst>
                                        <p:cond delay="0"/>
                                      </p:stCondLst>
                                      <p:childTnLst>
                                        <p:set>
                                          <p:cBhvr>
                                            <p:cTn id="75" dur="1" fill="hold">
                                              <p:stCondLst>
                                                <p:cond delay="0"/>
                                              </p:stCondLst>
                                            </p:cTn>
                                            <p:tgtEl>
                                              <p:spTgt spid="181"/>
                                            </p:tgtEl>
                                            <p:attrNameLst>
                                              <p:attrName>style.visibility</p:attrName>
                                            </p:attrNameLst>
                                          </p:cBhvr>
                                          <p:to>
                                            <p:strVal val="visible"/>
                                          </p:to>
                                        </p:set>
                                        <p:anim calcmode="lin" valueType="num">
                                          <p:cBhvr>
                                            <p:cTn id="76" dur="500" fill="hold"/>
                                            <p:tgtEl>
                                              <p:spTgt spid="181"/>
                                            </p:tgtEl>
                                            <p:attrNameLst>
                                              <p:attrName>ppt_x</p:attrName>
                                            </p:attrNameLst>
                                          </p:cBhvr>
                                          <p:tavLst>
                                            <p:tav tm="0">
                                              <p:val>
                                                <p:strVal val="#ppt_x-#ppt_w/2"/>
                                              </p:val>
                                            </p:tav>
                                            <p:tav tm="100000">
                                              <p:val>
                                                <p:strVal val="#ppt_x"/>
                                              </p:val>
                                            </p:tav>
                                          </p:tavLst>
                                        </p:anim>
                                        <p:anim calcmode="lin" valueType="num">
                                          <p:cBhvr>
                                            <p:cTn id="77" dur="500" fill="hold"/>
                                            <p:tgtEl>
                                              <p:spTgt spid="181"/>
                                            </p:tgtEl>
                                            <p:attrNameLst>
                                              <p:attrName>ppt_y</p:attrName>
                                            </p:attrNameLst>
                                          </p:cBhvr>
                                          <p:tavLst>
                                            <p:tav tm="0">
                                              <p:val>
                                                <p:strVal val="#ppt_y"/>
                                              </p:val>
                                            </p:tav>
                                            <p:tav tm="100000">
                                              <p:val>
                                                <p:strVal val="#ppt_y"/>
                                              </p:val>
                                            </p:tav>
                                          </p:tavLst>
                                        </p:anim>
                                        <p:anim calcmode="lin" valueType="num">
                                          <p:cBhvr>
                                            <p:cTn id="78" dur="500" fill="hold"/>
                                            <p:tgtEl>
                                              <p:spTgt spid="181"/>
                                            </p:tgtEl>
                                            <p:attrNameLst>
                                              <p:attrName>ppt_w</p:attrName>
                                            </p:attrNameLst>
                                          </p:cBhvr>
                                          <p:tavLst>
                                            <p:tav tm="0">
                                              <p:val>
                                                <p:fltVal val="0"/>
                                              </p:val>
                                            </p:tav>
                                            <p:tav tm="100000">
                                              <p:val>
                                                <p:strVal val="#ppt_w"/>
                                              </p:val>
                                            </p:tav>
                                          </p:tavLst>
                                        </p:anim>
                                        <p:anim calcmode="lin" valueType="num">
                                          <p:cBhvr>
                                            <p:cTn id="79" dur="500" fill="hold"/>
                                            <p:tgtEl>
                                              <p:spTgt spid="181"/>
                                            </p:tgtEl>
                                            <p:attrNameLst>
                                              <p:attrName>ppt_h</p:attrName>
                                            </p:attrNameLst>
                                          </p:cBhvr>
                                          <p:tavLst>
                                            <p:tav tm="0">
                                              <p:val>
                                                <p:strVal val="#ppt_h"/>
                                              </p:val>
                                            </p:tav>
                                            <p:tav tm="100000">
                                              <p:val>
                                                <p:strVal val="#ppt_h"/>
                                              </p:val>
                                            </p:tav>
                                          </p:tavLst>
                                        </p:anim>
                                      </p:childTnLst>
                                    </p:cTn>
                                  </p:par>
                                  <p:par>
                                    <p:cTn id="80" presetID="47" presetClass="entr" presetSubtype="0" fill="hold" grpId="0" nodeType="withEffect">
                                      <p:stCondLst>
                                        <p:cond delay="500"/>
                                      </p:stCondLst>
                                      <p:childTnLst>
                                        <p:set>
                                          <p:cBhvr>
                                            <p:cTn id="81" dur="1" fill="hold">
                                              <p:stCondLst>
                                                <p:cond delay="0"/>
                                              </p:stCondLst>
                                            </p:cTn>
                                            <p:tgtEl>
                                              <p:spTgt spid="195"/>
                                            </p:tgtEl>
                                            <p:attrNameLst>
                                              <p:attrName>style.visibility</p:attrName>
                                            </p:attrNameLst>
                                          </p:cBhvr>
                                          <p:to>
                                            <p:strVal val="visible"/>
                                          </p:to>
                                        </p:set>
                                        <p:animEffect transition="in" filter="fade">
                                          <p:cBhvr>
                                            <p:cTn id="82" dur="1000"/>
                                            <p:tgtEl>
                                              <p:spTgt spid="195"/>
                                            </p:tgtEl>
                                          </p:cBhvr>
                                        </p:animEffect>
                                        <p:anim calcmode="lin" valueType="num">
                                          <p:cBhvr>
                                            <p:cTn id="83" dur="1000" fill="hold"/>
                                            <p:tgtEl>
                                              <p:spTgt spid="195"/>
                                            </p:tgtEl>
                                            <p:attrNameLst>
                                              <p:attrName>ppt_x</p:attrName>
                                            </p:attrNameLst>
                                          </p:cBhvr>
                                          <p:tavLst>
                                            <p:tav tm="0">
                                              <p:val>
                                                <p:strVal val="#ppt_x"/>
                                              </p:val>
                                            </p:tav>
                                            <p:tav tm="100000">
                                              <p:val>
                                                <p:strVal val="#ppt_x"/>
                                              </p:val>
                                            </p:tav>
                                          </p:tavLst>
                                        </p:anim>
                                        <p:anim calcmode="lin" valueType="num">
                                          <p:cBhvr>
                                            <p:cTn id="84" dur="1000" fill="hold"/>
                                            <p:tgtEl>
                                              <p:spTgt spid="195"/>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500"/>
                                      </p:stCondLst>
                                      <p:childTnLst>
                                        <p:set>
                                          <p:cBhvr>
                                            <p:cTn id="86" dur="1" fill="hold">
                                              <p:stCondLst>
                                                <p:cond delay="0"/>
                                              </p:stCondLst>
                                            </p:cTn>
                                            <p:tgtEl>
                                              <p:spTgt spid="194"/>
                                            </p:tgtEl>
                                            <p:attrNameLst>
                                              <p:attrName>style.visibility</p:attrName>
                                            </p:attrNameLst>
                                          </p:cBhvr>
                                          <p:to>
                                            <p:strVal val="visible"/>
                                          </p:to>
                                        </p:set>
                                        <p:animEffect transition="in" filter="fade">
                                          <p:cBhvr>
                                            <p:cTn id="87" dur="1000"/>
                                            <p:tgtEl>
                                              <p:spTgt spid="194"/>
                                            </p:tgtEl>
                                          </p:cBhvr>
                                        </p:animEffect>
                                        <p:anim calcmode="lin" valueType="num">
                                          <p:cBhvr>
                                            <p:cTn id="88" dur="1000" fill="hold"/>
                                            <p:tgtEl>
                                              <p:spTgt spid="194"/>
                                            </p:tgtEl>
                                            <p:attrNameLst>
                                              <p:attrName>ppt_x</p:attrName>
                                            </p:attrNameLst>
                                          </p:cBhvr>
                                          <p:tavLst>
                                            <p:tav tm="0">
                                              <p:val>
                                                <p:strVal val="#ppt_x"/>
                                              </p:val>
                                            </p:tav>
                                            <p:tav tm="100000">
                                              <p:val>
                                                <p:strVal val="#ppt_x"/>
                                              </p:val>
                                            </p:tav>
                                          </p:tavLst>
                                        </p:anim>
                                        <p:anim calcmode="lin" valueType="num">
                                          <p:cBhvr>
                                            <p:cTn id="89" dur="1000" fill="hold"/>
                                            <p:tgtEl>
                                              <p:spTgt spid="194"/>
                                            </p:tgtEl>
                                            <p:attrNameLst>
                                              <p:attrName>ppt_y</p:attrName>
                                            </p:attrNameLst>
                                          </p:cBhvr>
                                          <p:tavLst>
                                            <p:tav tm="0">
                                              <p:val>
                                                <p:strVal val="#ppt_y+.1"/>
                                              </p:val>
                                            </p:tav>
                                            <p:tav tm="100000">
                                              <p:val>
                                                <p:strVal val="#ppt_y"/>
                                              </p:val>
                                            </p:tav>
                                          </p:tavLst>
                                        </p:anim>
                                      </p:childTnLst>
                                    </p:cTn>
                                  </p:par>
                                  <p:par>
                                    <p:cTn id="90" presetID="10" presetClass="entr" presetSubtype="0" fill="hold" nodeType="withEffect">
                                      <p:stCondLst>
                                        <p:cond delay="1000"/>
                                      </p:stCondLst>
                                      <p:childTnLst>
                                        <p:set>
                                          <p:cBhvr>
                                            <p:cTn id="91" dur="1" fill="hold">
                                              <p:stCondLst>
                                                <p:cond delay="0"/>
                                              </p:stCondLst>
                                            </p:cTn>
                                            <p:tgtEl>
                                              <p:spTgt spid="196"/>
                                            </p:tgtEl>
                                            <p:attrNameLst>
                                              <p:attrName>style.visibility</p:attrName>
                                            </p:attrNameLst>
                                          </p:cBhvr>
                                          <p:to>
                                            <p:strVal val="visible"/>
                                          </p:to>
                                        </p:set>
                                        <p:animEffect transition="in" filter="fade">
                                          <p:cBhvr>
                                            <p:cTn id="92" dur="1000"/>
                                            <p:tgtEl>
                                              <p:spTgt spid="196"/>
                                            </p:tgtEl>
                                          </p:cBhvr>
                                        </p:animEffect>
                                      </p:childTnLst>
                                    </p:cTn>
                                  </p:par>
                                  <p:par>
                                    <p:cTn id="93" presetID="10" presetClass="entr" presetSubtype="0" fill="hold" nodeType="withEffect">
                                      <p:stCondLst>
                                        <p:cond delay="1000"/>
                                      </p:stCondLst>
                                      <p:childTnLst>
                                        <p:set>
                                          <p:cBhvr>
                                            <p:cTn id="94" dur="1" fill="hold">
                                              <p:stCondLst>
                                                <p:cond delay="0"/>
                                              </p:stCondLst>
                                            </p:cTn>
                                            <p:tgtEl>
                                              <p:spTgt spid="197"/>
                                            </p:tgtEl>
                                            <p:attrNameLst>
                                              <p:attrName>style.visibility</p:attrName>
                                            </p:attrNameLst>
                                          </p:cBhvr>
                                          <p:to>
                                            <p:strVal val="visible"/>
                                          </p:to>
                                        </p:set>
                                        <p:animEffect transition="in" filter="fade">
                                          <p:cBhvr>
                                            <p:cTn id="95" dur="1000"/>
                                            <p:tgtEl>
                                              <p:spTgt spid="197"/>
                                            </p:tgtEl>
                                          </p:cBhvr>
                                        </p:animEffect>
                                      </p:childTnLst>
                                    </p:cTn>
                                  </p:par>
                                  <p:par>
                                    <p:cTn id="96" presetID="42" presetClass="entr" presetSubtype="0" fill="hold" nodeType="withEffect">
                                      <p:stCondLst>
                                        <p:cond delay="1000"/>
                                      </p:stCondLst>
                                      <p:childTnLst>
                                        <p:set>
                                          <p:cBhvr>
                                            <p:cTn id="97" dur="1" fill="hold">
                                              <p:stCondLst>
                                                <p:cond delay="0"/>
                                              </p:stCondLst>
                                            </p:cTn>
                                            <p:tgtEl>
                                              <p:spTgt spid="193"/>
                                            </p:tgtEl>
                                            <p:attrNameLst>
                                              <p:attrName>style.visibility</p:attrName>
                                            </p:attrNameLst>
                                          </p:cBhvr>
                                          <p:to>
                                            <p:strVal val="visible"/>
                                          </p:to>
                                        </p:set>
                                        <p:animEffect transition="in" filter="fade">
                                          <p:cBhvr>
                                            <p:cTn id="98" dur="1000"/>
                                            <p:tgtEl>
                                              <p:spTgt spid="193"/>
                                            </p:tgtEl>
                                          </p:cBhvr>
                                        </p:animEffect>
                                        <p:anim calcmode="lin" valueType="num">
                                          <p:cBhvr>
                                            <p:cTn id="99" dur="1000" fill="hold"/>
                                            <p:tgtEl>
                                              <p:spTgt spid="193"/>
                                            </p:tgtEl>
                                            <p:attrNameLst>
                                              <p:attrName>ppt_x</p:attrName>
                                            </p:attrNameLst>
                                          </p:cBhvr>
                                          <p:tavLst>
                                            <p:tav tm="0">
                                              <p:val>
                                                <p:strVal val="#ppt_x"/>
                                              </p:val>
                                            </p:tav>
                                            <p:tav tm="100000">
                                              <p:val>
                                                <p:strVal val="#ppt_x"/>
                                              </p:val>
                                            </p:tav>
                                          </p:tavLst>
                                        </p:anim>
                                        <p:anim calcmode="lin" valueType="num">
                                          <p:cBhvr>
                                            <p:cTn id="100" dur="1000" fill="hold"/>
                                            <p:tgtEl>
                                              <p:spTgt spid="193"/>
                                            </p:tgtEl>
                                            <p:attrNameLst>
                                              <p:attrName>ppt_y</p:attrName>
                                            </p:attrNameLst>
                                          </p:cBhvr>
                                          <p:tavLst>
                                            <p:tav tm="0">
                                              <p:val>
                                                <p:strVal val="#ppt_y+.1"/>
                                              </p:val>
                                            </p:tav>
                                            <p:tav tm="100000">
                                              <p:val>
                                                <p:strVal val="#ppt_y"/>
                                              </p:val>
                                            </p:tav>
                                          </p:tavLst>
                                        </p:anim>
                                      </p:childTnLst>
                                    </p:cTn>
                                  </p:par>
                                </p:childTnLst>
                              </p:cTn>
                            </p:par>
                            <p:par>
                              <p:cTn id="101" fill="hold">
                                <p:stCondLst>
                                  <p:cond delay="5150"/>
                                </p:stCondLst>
                                <p:childTnLst>
                                  <p:par>
                                    <p:cTn id="102" presetID="53" presetClass="entr" presetSubtype="16" fill="hold" grpId="0" nodeType="afterEffect">
                                      <p:stCondLst>
                                        <p:cond delay="0"/>
                                      </p:stCondLst>
                                      <p:childTnLst>
                                        <p:set>
                                          <p:cBhvr>
                                            <p:cTn id="103" dur="1" fill="hold">
                                              <p:stCondLst>
                                                <p:cond delay="0"/>
                                              </p:stCondLst>
                                            </p:cTn>
                                            <p:tgtEl>
                                              <p:spTgt spid="153"/>
                                            </p:tgtEl>
                                            <p:attrNameLst>
                                              <p:attrName>style.visibility</p:attrName>
                                            </p:attrNameLst>
                                          </p:cBhvr>
                                          <p:to>
                                            <p:strVal val="visible"/>
                                          </p:to>
                                        </p:set>
                                        <p:anim calcmode="lin" valueType="num">
                                          <p:cBhvr>
                                            <p:cTn id="104" dur="500" fill="hold"/>
                                            <p:tgtEl>
                                              <p:spTgt spid="153"/>
                                            </p:tgtEl>
                                            <p:attrNameLst>
                                              <p:attrName>ppt_w</p:attrName>
                                            </p:attrNameLst>
                                          </p:cBhvr>
                                          <p:tavLst>
                                            <p:tav tm="0">
                                              <p:val>
                                                <p:fltVal val="0"/>
                                              </p:val>
                                            </p:tav>
                                            <p:tav tm="100000">
                                              <p:val>
                                                <p:strVal val="#ppt_w"/>
                                              </p:val>
                                            </p:tav>
                                          </p:tavLst>
                                        </p:anim>
                                        <p:anim calcmode="lin" valueType="num">
                                          <p:cBhvr>
                                            <p:cTn id="105" dur="500" fill="hold"/>
                                            <p:tgtEl>
                                              <p:spTgt spid="153"/>
                                            </p:tgtEl>
                                            <p:attrNameLst>
                                              <p:attrName>ppt_h</p:attrName>
                                            </p:attrNameLst>
                                          </p:cBhvr>
                                          <p:tavLst>
                                            <p:tav tm="0">
                                              <p:val>
                                                <p:fltVal val="0"/>
                                              </p:val>
                                            </p:tav>
                                            <p:tav tm="100000">
                                              <p:val>
                                                <p:strVal val="#ppt_h"/>
                                              </p:val>
                                            </p:tav>
                                          </p:tavLst>
                                        </p:anim>
                                        <p:animEffect transition="in" filter="fade">
                                          <p:cBhvr>
                                            <p:cTn id="106" dur="500"/>
                                            <p:tgtEl>
                                              <p:spTgt spid="153"/>
                                            </p:tgtEl>
                                          </p:cBhvr>
                                        </p:animEffect>
                                      </p:childTnLst>
                                    </p:cTn>
                                  </p:par>
                                  <p:par>
                                    <p:cTn id="107" presetID="17" presetClass="entr" presetSubtype="8" fill="hold" grpId="0" nodeType="withEffect">
                                      <p:stCondLst>
                                        <p:cond delay="0"/>
                                      </p:stCondLst>
                                      <p:childTnLst>
                                        <p:set>
                                          <p:cBhvr>
                                            <p:cTn id="108" dur="1" fill="hold">
                                              <p:stCondLst>
                                                <p:cond delay="0"/>
                                              </p:stCondLst>
                                            </p:cTn>
                                            <p:tgtEl>
                                              <p:spTgt spid="149"/>
                                            </p:tgtEl>
                                            <p:attrNameLst>
                                              <p:attrName>style.visibility</p:attrName>
                                            </p:attrNameLst>
                                          </p:cBhvr>
                                          <p:to>
                                            <p:strVal val="visible"/>
                                          </p:to>
                                        </p:set>
                                        <p:anim calcmode="lin" valueType="num">
                                          <p:cBhvr>
                                            <p:cTn id="109" dur="500" fill="hold"/>
                                            <p:tgtEl>
                                              <p:spTgt spid="149"/>
                                            </p:tgtEl>
                                            <p:attrNameLst>
                                              <p:attrName>ppt_x</p:attrName>
                                            </p:attrNameLst>
                                          </p:cBhvr>
                                          <p:tavLst>
                                            <p:tav tm="0">
                                              <p:val>
                                                <p:strVal val="#ppt_x-#ppt_w/2"/>
                                              </p:val>
                                            </p:tav>
                                            <p:tav tm="100000">
                                              <p:val>
                                                <p:strVal val="#ppt_x"/>
                                              </p:val>
                                            </p:tav>
                                          </p:tavLst>
                                        </p:anim>
                                        <p:anim calcmode="lin" valueType="num">
                                          <p:cBhvr>
                                            <p:cTn id="110" dur="500" fill="hold"/>
                                            <p:tgtEl>
                                              <p:spTgt spid="149"/>
                                            </p:tgtEl>
                                            <p:attrNameLst>
                                              <p:attrName>ppt_y</p:attrName>
                                            </p:attrNameLst>
                                          </p:cBhvr>
                                          <p:tavLst>
                                            <p:tav tm="0">
                                              <p:val>
                                                <p:strVal val="#ppt_y"/>
                                              </p:val>
                                            </p:tav>
                                            <p:tav tm="100000">
                                              <p:val>
                                                <p:strVal val="#ppt_y"/>
                                              </p:val>
                                            </p:tav>
                                          </p:tavLst>
                                        </p:anim>
                                        <p:anim calcmode="lin" valueType="num">
                                          <p:cBhvr>
                                            <p:cTn id="111" dur="500" fill="hold"/>
                                            <p:tgtEl>
                                              <p:spTgt spid="149"/>
                                            </p:tgtEl>
                                            <p:attrNameLst>
                                              <p:attrName>ppt_w</p:attrName>
                                            </p:attrNameLst>
                                          </p:cBhvr>
                                          <p:tavLst>
                                            <p:tav tm="0">
                                              <p:val>
                                                <p:fltVal val="0"/>
                                              </p:val>
                                            </p:tav>
                                            <p:tav tm="100000">
                                              <p:val>
                                                <p:strVal val="#ppt_w"/>
                                              </p:val>
                                            </p:tav>
                                          </p:tavLst>
                                        </p:anim>
                                        <p:anim calcmode="lin" valueType="num">
                                          <p:cBhvr>
                                            <p:cTn id="112" dur="500" fill="hold"/>
                                            <p:tgtEl>
                                              <p:spTgt spid="149"/>
                                            </p:tgtEl>
                                            <p:attrNameLst>
                                              <p:attrName>ppt_h</p:attrName>
                                            </p:attrNameLst>
                                          </p:cBhvr>
                                          <p:tavLst>
                                            <p:tav tm="0">
                                              <p:val>
                                                <p:strVal val="#ppt_h"/>
                                              </p:val>
                                            </p:tav>
                                            <p:tav tm="100000">
                                              <p:val>
                                                <p:strVal val="#ppt_h"/>
                                              </p:val>
                                            </p:tav>
                                          </p:tavLst>
                                        </p:anim>
                                      </p:childTnLst>
                                    </p:cTn>
                                  </p:par>
                                </p:childTnLst>
                              </p:cTn>
                            </p:par>
                          </p:childTnLst>
                        </p:cTn>
                      </p:par>
                      <p:par>
                        <p:cTn id="113" fill="hold">
                          <p:stCondLst>
                            <p:cond delay="indefinite"/>
                          </p:stCondLst>
                          <p:childTnLst>
                            <p:par>
                              <p:cTn id="114" fill="hold">
                                <p:stCondLst>
                                  <p:cond delay="0"/>
                                </p:stCondLst>
                                <p:childTnLst>
                                  <p:par>
                                    <p:cTn id="115" presetID="21" presetClass="entr" presetSubtype="1" fill="hold" nodeType="clickEffect">
                                      <p:stCondLst>
                                        <p:cond delay="0"/>
                                      </p:stCondLst>
                                      <p:childTnLst>
                                        <p:set>
                                          <p:cBhvr>
                                            <p:cTn id="116" dur="1" fill="hold">
                                              <p:stCondLst>
                                                <p:cond delay="0"/>
                                              </p:stCondLst>
                                            </p:cTn>
                                            <p:tgtEl>
                                              <p:spTgt spid="11266"/>
                                            </p:tgtEl>
                                            <p:attrNameLst>
                                              <p:attrName>style.visibility</p:attrName>
                                            </p:attrNameLst>
                                          </p:cBhvr>
                                          <p:to>
                                            <p:strVal val="visible"/>
                                          </p:to>
                                        </p:set>
                                        <p:animEffect transition="in" filter="wheel(1)">
                                          <p:cBhvr>
                                            <p:cTn id="117" dur="20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ldLvl="0" animBg="1"/>
          <p:bldP spid="195" grpId="0" bldLvl="0" animBg="1"/>
          <p:bldP spid="164" grpId="0" bldLvl="0" animBg="1"/>
          <p:bldP spid="165" grpId="0" bldLvl="0" animBg="1"/>
          <p:bldP spid="166" grpId="0"/>
          <p:bldP spid="18" grpId="0" bldLvl="0" animBg="1"/>
          <p:bldP spid="17" grpId="0" bldLvl="0" animBg="1"/>
          <p:bldP spid="175" grpId="0" bldLvl="0" animBg="1"/>
          <p:bldP spid="176" grpId="0" bldLvl="0" animBg="1"/>
          <p:bldP spid="177" grpId="0" bldLvl="0" animBg="1"/>
          <p:bldP spid="178" grpId="0" bldLvl="0" animBg="1"/>
          <p:bldP spid="179" grpId="0" bldLvl="0" animBg="1"/>
          <p:bldP spid="180" grpId="0" bldLvl="0" animBg="1"/>
          <p:bldP spid="181" grpId="0" bldLvl="0" animBg="1"/>
          <p:bldP spid="182" grpId="0" bldLvl="0" animBg="1"/>
          <p:bldP spid="149" grpId="0" bldLvl="0" animBg="1"/>
          <p:bldP spid="153" grpId="0" bldLvl="0" animBg="1"/>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p:cNvGrpSpPr/>
          <p:nvPr/>
        </p:nvGrpSpPr>
        <p:grpSpPr>
          <a:xfrm>
            <a:off x="-33004" y="-46"/>
            <a:ext cx="12225004" cy="6858046"/>
            <a:chOff x="-33004" y="-46"/>
            <a:chExt cx="12225004" cy="6858046"/>
          </a:xfrm>
        </p:grpSpPr>
        <p:grpSp>
          <p:nvGrpSpPr>
            <p:cNvPr id="169" name="Group 168"/>
            <p:cNvGrpSpPr/>
            <p:nvPr/>
          </p:nvGrpSpPr>
          <p:grpSpPr>
            <a:xfrm>
              <a:off x="65326" y="-46"/>
              <a:ext cx="12068604" cy="6858046"/>
              <a:chOff x="65326" y="-46"/>
              <a:chExt cx="12068604" cy="6858046"/>
            </a:xfrm>
          </p:grpSpPr>
          <p:cxnSp>
            <p:nvCxnSpPr>
              <p:cNvPr id="76" name="Straight Connector 75"/>
              <p:cNvCxnSpPr/>
              <p:nvPr/>
            </p:nvCxnSpPr>
            <p:spPr>
              <a:xfrm>
                <a:off x="319314" y="-1"/>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87828" y="-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6342" y="-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124856" y="-4"/>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393370" y="-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661884" y="-6"/>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930398" y="-7"/>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198912" y="-8"/>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467426" y="-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2735940" y="-10"/>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004454" y="-11"/>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272968" y="-1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541482" y="-1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809996" y="-14"/>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078510" y="-1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347024" y="-16"/>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615538" y="-17"/>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884052" y="-18"/>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152566" y="-1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421080" y="-20"/>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5689594" y="-21"/>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958108" y="-2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226622" y="-2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495136" y="-24"/>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763650" y="-2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032164" y="-26"/>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300678" y="-27"/>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569192" y="-28"/>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837706" y="-2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8106220" y="-30"/>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8374734" y="-31"/>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8643248" y="-3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8911762" y="-3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9180276" y="-34"/>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9448790" y="-3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9717304" y="-36"/>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9985818" y="-37"/>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10254332" y="-38"/>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0522846" y="-3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10791360" y="-40"/>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1059874" y="-41"/>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1328388" y="-4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1596902" y="-4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1865416" y="-44"/>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12133930" y="-4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5326" y="-46"/>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p:nvGrpSpPr>
          <p:grpSpPr>
            <a:xfrm>
              <a:off x="-33004" y="78833"/>
              <a:ext cx="12225004" cy="6698325"/>
              <a:chOff x="12590503" y="136889"/>
              <a:chExt cx="6858046" cy="6698325"/>
            </a:xfrm>
          </p:grpSpPr>
          <p:cxnSp>
            <p:nvCxnSpPr>
              <p:cNvPr id="171" name="Straight Connector 170"/>
              <p:cNvCxnSpPr/>
              <p:nvPr/>
            </p:nvCxnSpPr>
            <p:spPr>
              <a:xfrm rot="5400000">
                <a:off x="16019504" y="-3038124"/>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rot="5400000">
                <a:off x="16019505" y="-2769610"/>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6019506" y="-2501096"/>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rot="5400000">
                <a:off x="16019507" y="-223258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rot="5400000">
                <a:off x="16019508" y="-1964067"/>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rot="5400000">
                <a:off x="16019509" y="-169555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5400000">
                <a:off x="16019510" y="-142703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6019511" y="-1158526"/>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rot="5400000">
                <a:off x="16019512" y="-89001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rot="5400000">
                <a:off x="16019513" y="-621498"/>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16019514" y="-352984"/>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5400000">
                <a:off x="16019515" y="-84470"/>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5400000">
                <a:off x="16019516" y="18404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5400000">
                <a:off x="16019517" y="45255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16019518" y="72107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5400000">
                <a:off x="16019519" y="989587"/>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5400000">
                <a:off x="16019520" y="1258101"/>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5400000">
                <a:off x="16019521" y="152661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5400000">
                <a:off x="16019522" y="179512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5400000">
                <a:off x="16019523" y="206364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rot="5400000">
                <a:off x="16019524" y="2332157"/>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rot="5400000">
                <a:off x="16019525" y="2600671"/>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rot="5400000">
                <a:off x="16019526" y="2869185"/>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rot="5400000">
                <a:off x="16019527" y="3137699"/>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rot="5400000">
                <a:off x="16019528" y="3406213"/>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5400000">
                <a:off x="16019549" y="-3292112"/>
                <a:ext cx="0" cy="6858001"/>
              </a:xfrm>
              <a:prstGeom prst="line">
                <a:avLst/>
              </a:prstGeom>
              <a:ln>
                <a:solidFill>
                  <a:srgbClr val="8BA9C5">
                    <a:alpha val="56000"/>
                  </a:srgbClr>
                </a:solidFill>
                <a:prstDash val="lgDashDotDot"/>
              </a:ln>
            </p:spPr>
            <p:style>
              <a:lnRef idx="1">
                <a:schemeClr val="accent1"/>
              </a:lnRef>
              <a:fillRef idx="0">
                <a:schemeClr val="accent1"/>
              </a:fillRef>
              <a:effectRef idx="0">
                <a:schemeClr val="accent1"/>
              </a:effectRef>
              <a:fontRef idx="minor">
                <a:schemeClr val="tx1"/>
              </a:fontRef>
            </p:style>
          </p:cxnSp>
        </p:grpSp>
      </p:grpSp>
      <p:pic>
        <p:nvPicPr>
          <p:cNvPr id="12" name="Picture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7554118" y="5626560"/>
            <a:ext cx="4100838" cy="1077432"/>
          </a:xfrm>
          <a:prstGeom prst="rect">
            <a:avLst/>
          </a:prstGeom>
        </p:spPr>
      </p:pic>
      <p:sp>
        <p:nvSpPr>
          <p:cNvPr id="19" name="Freeform: Shape 18"/>
          <p:cNvSpPr/>
          <p:nvPr/>
        </p:nvSpPr>
        <p:spPr>
          <a:xfrm>
            <a:off x="-29946" y="5798065"/>
            <a:ext cx="4731657" cy="1081123"/>
          </a:xfrm>
          <a:custGeom>
            <a:avLst/>
            <a:gdLst>
              <a:gd name="connsiteX0" fmla="*/ 174172 w 4731657"/>
              <a:gd name="connsiteY0" fmla="*/ 7066 h 1081123"/>
              <a:gd name="connsiteX1" fmla="*/ 667657 w 4731657"/>
              <a:gd name="connsiteY1" fmla="*/ 50609 h 1081123"/>
              <a:gd name="connsiteX2" fmla="*/ 1175657 w 4731657"/>
              <a:gd name="connsiteY2" fmla="*/ 384437 h 1081123"/>
              <a:gd name="connsiteX3" fmla="*/ 1901372 w 4731657"/>
              <a:gd name="connsiteY3" fmla="*/ 326380 h 1081123"/>
              <a:gd name="connsiteX4" fmla="*/ 2627086 w 4731657"/>
              <a:gd name="connsiteY4" fmla="*/ 587637 h 1081123"/>
              <a:gd name="connsiteX5" fmla="*/ 3338286 w 4731657"/>
              <a:gd name="connsiteY5" fmla="*/ 529580 h 1081123"/>
              <a:gd name="connsiteX6" fmla="*/ 3338286 w 4731657"/>
              <a:gd name="connsiteY6" fmla="*/ 529580 h 1081123"/>
              <a:gd name="connsiteX7" fmla="*/ 4223657 w 4731657"/>
              <a:gd name="connsiteY7" fmla="*/ 703751 h 1081123"/>
              <a:gd name="connsiteX8" fmla="*/ 4731657 w 4731657"/>
              <a:gd name="connsiteY8" fmla="*/ 1081123 h 1081123"/>
              <a:gd name="connsiteX9" fmla="*/ 0 w 4731657"/>
              <a:gd name="connsiteY9" fmla="*/ 1052094 h 1081123"/>
              <a:gd name="connsiteX10" fmla="*/ 174172 w 4731657"/>
              <a:gd name="connsiteY10" fmla="*/ 7066 h 1081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31657" h="1081123">
                <a:moveTo>
                  <a:pt x="174172" y="7066"/>
                </a:moveTo>
                <a:cubicBezTo>
                  <a:pt x="337457" y="-2610"/>
                  <a:pt x="500743" y="-12286"/>
                  <a:pt x="667657" y="50609"/>
                </a:cubicBezTo>
                <a:cubicBezTo>
                  <a:pt x="834571" y="113504"/>
                  <a:pt x="970038" y="338475"/>
                  <a:pt x="1175657" y="384437"/>
                </a:cubicBezTo>
                <a:cubicBezTo>
                  <a:pt x="1381276" y="430399"/>
                  <a:pt x="1659467" y="292513"/>
                  <a:pt x="1901372" y="326380"/>
                </a:cubicBezTo>
                <a:cubicBezTo>
                  <a:pt x="2143277" y="360247"/>
                  <a:pt x="2387600" y="553770"/>
                  <a:pt x="2627086" y="587637"/>
                </a:cubicBezTo>
                <a:cubicBezTo>
                  <a:pt x="2866572" y="621504"/>
                  <a:pt x="3338286" y="529580"/>
                  <a:pt x="3338286" y="529580"/>
                </a:cubicBezTo>
                <a:lnTo>
                  <a:pt x="3338286" y="529580"/>
                </a:lnTo>
                <a:cubicBezTo>
                  <a:pt x="3485848" y="558609"/>
                  <a:pt x="3991429" y="611827"/>
                  <a:pt x="4223657" y="703751"/>
                </a:cubicBezTo>
                <a:cubicBezTo>
                  <a:pt x="4455885" y="795675"/>
                  <a:pt x="4593771" y="938399"/>
                  <a:pt x="4731657" y="1081123"/>
                </a:cubicBezTo>
                <a:lnTo>
                  <a:pt x="0" y="1052094"/>
                </a:lnTo>
                <a:lnTo>
                  <a:pt x="174172" y="7066"/>
                </a:lnTo>
                <a:close/>
              </a:path>
            </a:pathLst>
          </a:custGeom>
          <a:solidFill>
            <a:srgbClr val="CDE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p:cNvSpPr/>
          <p:nvPr/>
        </p:nvSpPr>
        <p:spPr>
          <a:xfrm>
            <a:off x="7605486" y="-29029"/>
            <a:ext cx="4630057" cy="2931886"/>
          </a:xfrm>
          <a:custGeom>
            <a:avLst/>
            <a:gdLst>
              <a:gd name="connsiteX0" fmla="*/ 0 w 4630057"/>
              <a:gd name="connsiteY0" fmla="*/ 72572 h 2931886"/>
              <a:gd name="connsiteX1" fmla="*/ 217714 w 4630057"/>
              <a:gd name="connsiteY1" fmla="*/ 493486 h 2931886"/>
              <a:gd name="connsiteX2" fmla="*/ 986971 w 4630057"/>
              <a:gd name="connsiteY2" fmla="*/ 638629 h 2931886"/>
              <a:gd name="connsiteX3" fmla="*/ 1538514 w 4630057"/>
              <a:gd name="connsiteY3" fmla="*/ 1219200 h 2931886"/>
              <a:gd name="connsiteX4" fmla="*/ 2467428 w 4630057"/>
              <a:gd name="connsiteY4" fmla="*/ 1175658 h 2931886"/>
              <a:gd name="connsiteX5" fmla="*/ 2975428 w 4630057"/>
              <a:gd name="connsiteY5" fmla="*/ 1596572 h 2931886"/>
              <a:gd name="connsiteX6" fmla="*/ 3599543 w 4630057"/>
              <a:gd name="connsiteY6" fmla="*/ 1582058 h 2931886"/>
              <a:gd name="connsiteX7" fmla="*/ 3889828 w 4630057"/>
              <a:gd name="connsiteY7" fmla="*/ 2032000 h 2931886"/>
              <a:gd name="connsiteX8" fmla="*/ 4180114 w 4630057"/>
              <a:gd name="connsiteY8" fmla="*/ 2191658 h 2931886"/>
              <a:gd name="connsiteX9" fmla="*/ 4209143 w 4630057"/>
              <a:gd name="connsiteY9" fmla="*/ 2627086 h 2931886"/>
              <a:gd name="connsiteX10" fmla="*/ 4630057 w 4630057"/>
              <a:gd name="connsiteY10" fmla="*/ 2931886 h 2931886"/>
              <a:gd name="connsiteX11" fmla="*/ 4630057 w 4630057"/>
              <a:gd name="connsiteY11" fmla="*/ 0 h 2931886"/>
              <a:gd name="connsiteX12" fmla="*/ 0 w 4630057"/>
              <a:gd name="connsiteY12" fmla="*/ 72572 h 29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0057" h="2931886">
                <a:moveTo>
                  <a:pt x="0" y="72572"/>
                </a:moveTo>
                <a:cubicBezTo>
                  <a:pt x="26609" y="235857"/>
                  <a:pt x="53219" y="399143"/>
                  <a:pt x="217714" y="493486"/>
                </a:cubicBezTo>
                <a:cubicBezTo>
                  <a:pt x="382209" y="587829"/>
                  <a:pt x="766838" y="517677"/>
                  <a:pt x="986971" y="638629"/>
                </a:cubicBezTo>
                <a:cubicBezTo>
                  <a:pt x="1207104" y="759581"/>
                  <a:pt x="1291771" y="1129695"/>
                  <a:pt x="1538514" y="1219200"/>
                </a:cubicBezTo>
                <a:cubicBezTo>
                  <a:pt x="1785257" y="1308705"/>
                  <a:pt x="2227942" y="1112763"/>
                  <a:pt x="2467428" y="1175658"/>
                </a:cubicBezTo>
                <a:cubicBezTo>
                  <a:pt x="2706914" y="1238553"/>
                  <a:pt x="2786742" y="1528839"/>
                  <a:pt x="2975428" y="1596572"/>
                </a:cubicBezTo>
                <a:cubicBezTo>
                  <a:pt x="3164114" y="1664305"/>
                  <a:pt x="3447143" y="1509487"/>
                  <a:pt x="3599543" y="1582058"/>
                </a:cubicBezTo>
                <a:cubicBezTo>
                  <a:pt x="3751943" y="1654629"/>
                  <a:pt x="3793066" y="1930400"/>
                  <a:pt x="3889828" y="2032000"/>
                </a:cubicBezTo>
                <a:cubicBezTo>
                  <a:pt x="3986590" y="2133600"/>
                  <a:pt x="4126895" y="2092477"/>
                  <a:pt x="4180114" y="2191658"/>
                </a:cubicBezTo>
                <a:cubicBezTo>
                  <a:pt x="4233333" y="2290839"/>
                  <a:pt x="4134153" y="2503715"/>
                  <a:pt x="4209143" y="2627086"/>
                </a:cubicBezTo>
                <a:cubicBezTo>
                  <a:pt x="4284133" y="2750457"/>
                  <a:pt x="4457095" y="2841171"/>
                  <a:pt x="4630057" y="2931886"/>
                </a:cubicBezTo>
                <a:lnTo>
                  <a:pt x="4630057" y="0"/>
                </a:lnTo>
                <a:lnTo>
                  <a:pt x="0" y="72572"/>
                </a:lnTo>
                <a:close/>
              </a:path>
            </a:pathLst>
          </a:custGeom>
          <a:solidFill>
            <a:srgbClr val="CDEA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Shape 220"/>
          <p:cNvSpPr/>
          <p:nvPr/>
        </p:nvSpPr>
        <p:spPr>
          <a:xfrm>
            <a:off x="-33003" y="-24776"/>
            <a:ext cx="12225003" cy="6907498"/>
          </a:xfrm>
          <a:custGeom>
            <a:avLst/>
            <a:gdLst>
              <a:gd name="connsiteX0" fmla="*/ 599669 w 12212426"/>
              <a:gd name="connsiteY0" fmla="*/ 167513 h 6873584"/>
              <a:gd name="connsiteX1" fmla="*/ 200653 w 12212426"/>
              <a:gd name="connsiteY1" fmla="*/ 566529 h 6873584"/>
              <a:gd name="connsiteX2" fmla="*/ 200653 w 12212426"/>
              <a:gd name="connsiteY2" fmla="*/ 6291562 h 6873584"/>
              <a:gd name="connsiteX3" fmla="*/ 599669 w 12212426"/>
              <a:gd name="connsiteY3" fmla="*/ 6690578 h 6873584"/>
              <a:gd name="connsiteX4" fmla="*/ 11633342 w 12212426"/>
              <a:gd name="connsiteY4" fmla="*/ 6690578 h 6873584"/>
              <a:gd name="connsiteX5" fmla="*/ 12032358 w 12212426"/>
              <a:gd name="connsiteY5" fmla="*/ 6291562 h 6873584"/>
              <a:gd name="connsiteX6" fmla="*/ 12032358 w 12212426"/>
              <a:gd name="connsiteY6" fmla="*/ 566529 h 6873584"/>
              <a:gd name="connsiteX7" fmla="*/ 11633342 w 12212426"/>
              <a:gd name="connsiteY7" fmla="*/ 167513 h 6873584"/>
              <a:gd name="connsiteX8" fmla="*/ 0 w 12212426"/>
              <a:gd name="connsiteY8" fmla="*/ 0 h 6873584"/>
              <a:gd name="connsiteX9" fmla="*/ 12212426 w 12212426"/>
              <a:gd name="connsiteY9" fmla="*/ 0 h 6873584"/>
              <a:gd name="connsiteX10" fmla="*/ 12212426 w 12212426"/>
              <a:gd name="connsiteY10" fmla="*/ 6873584 h 6873584"/>
              <a:gd name="connsiteX11" fmla="*/ 0 w 12212426"/>
              <a:gd name="connsiteY11" fmla="*/ 6873584 h 687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12426" h="6873584">
                <a:moveTo>
                  <a:pt x="599669" y="167513"/>
                </a:moveTo>
                <a:cubicBezTo>
                  <a:pt x="379299" y="167513"/>
                  <a:pt x="200653" y="346159"/>
                  <a:pt x="200653" y="566529"/>
                </a:cubicBezTo>
                <a:lnTo>
                  <a:pt x="200653" y="6291562"/>
                </a:lnTo>
                <a:cubicBezTo>
                  <a:pt x="200653" y="6511932"/>
                  <a:pt x="379299" y="6690578"/>
                  <a:pt x="599669" y="6690578"/>
                </a:cubicBezTo>
                <a:lnTo>
                  <a:pt x="11633342" y="6690578"/>
                </a:lnTo>
                <a:cubicBezTo>
                  <a:pt x="11853712" y="6690578"/>
                  <a:pt x="12032358" y="6511932"/>
                  <a:pt x="12032358" y="6291562"/>
                </a:cubicBezTo>
                <a:lnTo>
                  <a:pt x="12032358" y="566529"/>
                </a:lnTo>
                <a:cubicBezTo>
                  <a:pt x="12032358" y="346159"/>
                  <a:pt x="11853712" y="167513"/>
                  <a:pt x="11633342" y="167513"/>
                </a:cubicBezTo>
                <a:close/>
                <a:moveTo>
                  <a:pt x="0" y="0"/>
                </a:moveTo>
                <a:lnTo>
                  <a:pt x="12212426" y="0"/>
                </a:lnTo>
                <a:lnTo>
                  <a:pt x="12212426" y="6873584"/>
                </a:lnTo>
                <a:lnTo>
                  <a:pt x="0" y="6873584"/>
                </a:lnTo>
                <a:close/>
              </a:path>
            </a:pathLst>
          </a:custGeom>
          <a:solidFill>
            <a:srgbClr val="7C9AB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311" y="222099"/>
            <a:ext cx="2209914" cy="819192"/>
          </a:xfrm>
          <a:prstGeom prst="rect">
            <a:avLst/>
          </a:prstGeom>
        </p:spPr>
      </p:pic>
      <p:sp>
        <p:nvSpPr>
          <p:cNvPr id="10" name="Rectangle: Rounded Corners 9"/>
          <p:cNvSpPr/>
          <p:nvPr/>
        </p:nvSpPr>
        <p:spPr>
          <a:xfrm>
            <a:off x="448047" y="1041291"/>
            <a:ext cx="6760991" cy="821767"/>
          </a:xfrm>
          <a:prstGeom prst="roundRect">
            <a:avLst/>
          </a:prstGeom>
          <a:solidFill>
            <a:srgbClr val="F4F9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869" y="1309580"/>
            <a:ext cx="1765391" cy="984301"/>
          </a:xfrm>
          <a:prstGeom prst="rect">
            <a:avLst/>
          </a:prstGeom>
          <a:effectLst>
            <a:outerShdw blurRad="50800" dist="38100" dir="2700000" algn="tl" rotWithShape="0">
              <a:prstClr val="black">
                <a:alpha val="40000"/>
              </a:prstClr>
            </a:outerShdw>
          </a:effectLst>
        </p:spPr>
      </p:pic>
      <p:sp>
        <p:nvSpPr>
          <p:cNvPr id="128" name="TextBox 127"/>
          <p:cNvSpPr txBox="1"/>
          <p:nvPr/>
        </p:nvSpPr>
        <p:spPr>
          <a:xfrm>
            <a:off x="813723" y="970501"/>
            <a:ext cx="5665990" cy="2308324"/>
          </a:xfrm>
          <a:prstGeom prst="rect">
            <a:avLst/>
          </a:prstGeom>
          <a:noFill/>
        </p:spPr>
        <p:txBody>
          <a:bodyPr wrap="square" rtlCol="0">
            <a:spAutoFit/>
          </a:bodyPr>
          <a:lstStyle/>
          <a:p>
            <a:pPr algn="ctr"/>
            <a:r>
              <a:rPr lang="en-US" sz="4800" i="1" u="sng" dirty="0" smtClean="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Facility required</a:t>
            </a:r>
            <a:endParaRPr lang="en-US" sz="4800" i="1" u="sng" dirty="0" smtClean="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a:p>
            <a:pPr algn="ctr"/>
            <a:endParaRPr lang="en-US" sz="9600" dirty="0">
              <a:effectLst>
                <a:outerShdw blurRad="50800" dist="38100" dir="2700000" algn="tl" rotWithShape="0">
                  <a:prstClr val="black">
                    <a:alpha val="40000"/>
                  </a:prstClr>
                </a:outerShdw>
              </a:effectLst>
              <a:latin typeface="Goldie Rainbow" panose="02000500000000000000" pitchFamily="2" charset="0"/>
            </a:endParaRPr>
          </a:p>
        </p:txBody>
      </p:sp>
      <p:pic>
        <p:nvPicPr>
          <p:cNvPr id="146" name="Picture 145"/>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flipH="1">
            <a:off x="9456039" y="314264"/>
            <a:ext cx="2141905" cy="2141905"/>
          </a:xfrm>
          <a:prstGeom prst="rect">
            <a:avLst/>
          </a:prstGeom>
        </p:spPr>
      </p:pic>
      <p:grpSp>
        <p:nvGrpSpPr>
          <p:cNvPr id="4" name="Group 3"/>
          <p:cNvGrpSpPr/>
          <p:nvPr/>
        </p:nvGrpSpPr>
        <p:grpSpPr>
          <a:xfrm>
            <a:off x="1160183" y="2819925"/>
            <a:ext cx="988820" cy="962152"/>
            <a:chOff x="1392434" y="2819925"/>
            <a:chExt cx="988820" cy="962152"/>
          </a:xfrm>
        </p:grpSpPr>
        <p:sp>
          <p:nvSpPr>
            <p:cNvPr id="2" name="Oval 1"/>
            <p:cNvSpPr/>
            <p:nvPr/>
          </p:nvSpPr>
          <p:spPr>
            <a:xfrm>
              <a:off x="1392434" y="2819925"/>
              <a:ext cx="988820" cy="962152"/>
            </a:xfrm>
            <a:prstGeom prst="ellipse">
              <a:avLst/>
            </a:prstGeom>
            <a:noFill/>
            <a:ln w="28575">
              <a:solidFill>
                <a:srgbClr val="555D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517644" y="2941758"/>
              <a:ext cx="738400" cy="718486"/>
            </a:xfrm>
            <a:prstGeom prst="ellipse">
              <a:avLst/>
            </a:prstGeom>
            <a:solidFill>
              <a:srgbClr val="55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latin typeface="Goldie Rainbow" panose="02000500000000000000" pitchFamily="2" charset="0"/>
                </a:rPr>
                <a:t>1</a:t>
              </a:r>
              <a:endParaRPr lang="en-US">
                <a:latin typeface="Goldie Rainbow" panose="02000500000000000000" pitchFamily="2" charset="0"/>
              </a:endParaRPr>
            </a:p>
          </p:txBody>
        </p:sp>
      </p:grpSp>
      <p:sp>
        <p:nvSpPr>
          <p:cNvPr id="124" name="TextBox 123"/>
          <p:cNvSpPr txBox="1"/>
          <p:nvPr/>
        </p:nvSpPr>
        <p:spPr>
          <a:xfrm>
            <a:off x="441100" y="4065052"/>
            <a:ext cx="2426986" cy="646331"/>
          </a:xfrm>
          <a:prstGeom prst="rect">
            <a:avLst/>
          </a:prstGeom>
          <a:noFill/>
        </p:spPr>
        <p:txBody>
          <a:bodyPr wrap="square" rtlCol="0">
            <a:spAutoFit/>
          </a:bodyPr>
          <a:lstStyle/>
          <a:p>
            <a:pPr algn="ctr"/>
            <a:r>
              <a:rPr lang="en-IN" dirty="0">
                <a:latin typeface="KBCloudyDay" panose="02000603000000000000" pitchFamily="2" charset="0"/>
                <a:ea typeface="KBCloudyDay" panose="02000603000000000000" pitchFamily="2" charset="0"/>
              </a:rPr>
              <a:t>Development Environment</a:t>
            </a:r>
            <a:endParaRPr lang="en-US" dirty="0">
              <a:latin typeface="KBCloudyDay" panose="02000603000000000000" pitchFamily="2" charset="0"/>
              <a:ea typeface="KBCloudyDay" panose="02000603000000000000" pitchFamily="2" charset="0"/>
            </a:endParaRPr>
          </a:p>
        </p:txBody>
      </p:sp>
      <p:grpSp>
        <p:nvGrpSpPr>
          <p:cNvPr id="125" name="Group 124"/>
          <p:cNvGrpSpPr/>
          <p:nvPr/>
        </p:nvGrpSpPr>
        <p:grpSpPr>
          <a:xfrm>
            <a:off x="3388143" y="2814381"/>
            <a:ext cx="988820" cy="962152"/>
            <a:chOff x="1392434" y="2819925"/>
            <a:chExt cx="988820" cy="962152"/>
          </a:xfrm>
        </p:grpSpPr>
        <p:sp>
          <p:nvSpPr>
            <p:cNvPr id="126" name="Oval 125"/>
            <p:cNvSpPr/>
            <p:nvPr/>
          </p:nvSpPr>
          <p:spPr>
            <a:xfrm>
              <a:off x="1392434" y="2819925"/>
              <a:ext cx="988820" cy="962152"/>
            </a:xfrm>
            <a:prstGeom prst="ellipse">
              <a:avLst/>
            </a:prstGeom>
            <a:noFill/>
            <a:ln w="28575">
              <a:solidFill>
                <a:srgbClr val="555D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517644" y="2941758"/>
              <a:ext cx="738400" cy="718486"/>
            </a:xfrm>
            <a:prstGeom prst="ellipse">
              <a:avLst/>
            </a:prstGeom>
            <a:solidFill>
              <a:srgbClr val="55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latin typeface="Goldie Rainbow" panose="02000500000000000000" pitchFamily="2" charset="0"/>
                </a:rPr>
                <a:t>2</a:t>
              </a:r>
              <a:endParaRPr lang="en-US">
                <a:latin typeface="Goldie Rainbow" panose="02000500000000000000" pitchFamily="2" charset="0"/>
              </a:endParaRPr>
            </a:p>
          </p:txBody>
        </p:sp>
      </p:grpSp>
      <p:sp>
        <p:nvSpPr>
          <p:cNvPr id="130" name="TextBox 129"/>
          <p:cNvSpPr txBox="1"/>
          <p:nvPr/>
        </p:nvSpPr>
        <p:spPr>
          <a:xfrm>
            <a:off x="2669060" y="4059508"/>
            <a:ext cx="2426986" cy="923330"/>
          </a:xfrm>
          <a:prstGeom prst="rect">
            <a:avLst/>
          </a:prstGeom>
          <a:noFill/>
        </p:spPr>
        <p:txBody>
          <a:bodyPr wrap="square" rtlCol="0">
            <a:spAutoFit/>
          </a:bodyPr>
          <a:lstStyle/>
          <a:p>
            <a:pPr algn="ctr"/>
            <a:r>
              <a:rPr lang="en-IN" dirty="0">
                <a:latin typeface="KBCloudyDay" panose="02000603000000000000" pitchFamily="2" charset="0"/>
                <a:ea typeface="KBCloudyDay" panose="02000603000000000000" pitchFamily="2" charset="0"/>
              </a:rPr>
              <a:t>Database management system</a:t>
            </a:r>
            <a:endParaRPr lang="en-US" dirty="0">
              <a:latin typeface="KBCloudyDay" panose="02000603000000000000" pitchFamily="2" charset="0"/>
              <a:ea typeface="KBCloudyDay" panose="02000603000000000000" pitchFamily="2" charset="0"/>
            </a:endParaRPr>
          </a:p>
        </p:txBody>
      </p:sp>
      <p:grpSp>
        <p:nvGrpSpPr>
          <p:cNvPr id="131" name="Group 130"/>
          <p:cNvGrpSpPr/>
          <p:nvPr/>
        </p:nvGrpSpPr>
        <p:grpSpPr>
          <a:xfrm>
            <a:off x="5616103" y="2808837"/>
            <a:ext cx="988820" cy="962152"/>
            <a:chOff x="1392434" y="2819925"/>
            <a:chExt cx="988820" cy="962152"/>
          </a:xfrm>
        </p:grpSpPr>
        <p:sp>
          <p:nvSpPr>
            <p:cNvPr id="132" name="Oval 131"/>
            <p:cNvSpPr/>
            <p:nvPr/>
          </p:nvSpPr>
          <p:spPr>
            <a:xfrm>
              <a:off x="1392434" y="2819925"/>
              <a:ext cx="988820" cy="962152"/>
            </a:xfrm>
            <a:prstGeom prst="ellipse">
              <a:avLst/>
            </a:prstGeom>
            <a:noFill/>
            <a:ln w="28575">
              <a:solidFill>
                <a:srgbClr val="555D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517644" y="2941758"/>
              <a:ext cx="738400" cy="718486"/>
            </a:xfrm>
            <a:prstGeom prst="ellipse">
              <a:avLst/>
            </a:prstGeom>
            <a:solidFill>
              <a:srgbClr val="55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latin typeface="Goldie Rainbow" panose="02000500000000000000" pitchFamily="2" charset="0"/>
                </a:rPr>
                <a:t>3</a:t>
              </a:r>
              <a:endParaRPr lang="en-US">
                <a:latin typeface="Goldie Rainbow" panose="02000500000000000000" pitchFamily="2" charset="0"/>
              </a:endParaRPr>
            </a:p>
          </p:txBody>
        </p:sp>
      </p:grpSp>
      <p:sp>
        <p:nvSpPr>
          <p:cNvPr id="134" name="TextBox 133"/>
          <p:cNvSpPr txBox="1"/>
          <p:nvPr/>
        </p:nvSpPr>
        <p:spPr>
          <a:xfrm>
            <a:off x="4897020" y="4053964"/>
            <a:ext cx="2426986" cy="646331"/>
          </a:xfrm>
          <a:prstGeom prst="rect">
            <a:avLst/>
          </a:prstGeom>
          <a:noFill/>
        </p:spPr>
        <p:txBody>
          <a:bodyPr wrap="square" rtlCol="0">
            <a:spAutoFit/>
          </a:bodyPr>
          <a:lstStyle/>
          <a:p>
            <a:pPr algn="ctr"/>
            <a:r>
              <a:rPr lang="en-IN" dirty="0">
                <a:latin typeface="KBCloudyDay" panose="02000603000000000000" pitchFamily="2" charset="0"/>
                <a:ea typeface="KBCloudyDay" panose="02000603000000000000" pitchFamily="2" charset="0"/>
              </a:rPr>
              <a:t>Testing environment </a:t>
            </a:r>
            <a:endParaRPr lang="en-US" dirty="0">
              <a:latin typeface="KBCloudyDay" panose="02000603000000000000" pitchFamily="2" charset="0"/>
              <a:ea typeface="KBCloudyDay" panose="02000603000000000000" pitchFamily="2" charset="0"/>
            </a:endParaRPr>
          </a:p>
        </p:txBody>
      </p:sp>
      <p:grpSp>
        <p:nvGrpSpPr>
          <p:cNvPr id="135" name="Group 134"/>
          <p:cNvGrpSpPr/>
          <p:nvPr/>
        </p:nvGrpSpPr>
        <p:grpSpPr>
          <a:xfrm>
            <a:off x="7844063" y="2803293"/>
            <a:ext cx="988820" cy="962152"/>
            <a:chOff x="1392434" y="2819925"/>
            <a:chExt cx="988820" cy="962152"/>
          </a:xfrm>
        </p:grpSpPr>
        <p:sp>
          <p:nvSpPr>
            <p:cNvPr id="136" name="Oval 135"/>
            <p:cNvSpPr/>
            <p:nvPr/>
          </p:nvSpPr>
          <p:spPr>
            <a:xfrm>
              <a:off x="1392434" y="2819925"/>
              <a:ext cx="988820" cy="962152"/>
            </a:xfrm>
            <a:prstGeom prst="ellipse">
              <a:avLst/>
            </a:prstGeom>
            <a:noFill/>
            <a:ln w="28575">
              <a:solidFill>
                <a:srgbClr val="555D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517644" y="2941758"/>
              <a:ext cx="738400" cy="718486"/>
            </a:xfrm>
            <a:prstGeom prst="ellipse">
              <a:avLst/>
            </a:prstGeom>
            <a:solidFill>
              <a:srgbClr val="55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latin typeface="Goldie Rainbow" panose="02000500000000000000" pitchFamily="2" charset="0"/>
                </a:rPr>
                <a:t>4</a:t>
              </a:r>
              <a:endParaRPr lang="en-US">
                <a:latin typeface="Goldie Rainbow" panose="02000500000000000000" pitchFamily="2" charset="0"/>
              </a:endParaRPr>
            </a:p>
          </p:txBody>
        </p:sp>
      </p:grpSp>
      <p:sp>
        <p:nvSpPr>
          <p:cNvPr id="138" name="TextBox 137"/>
          <p:cNvSpPr txBox="1"/>
          <p:nvPr/>
        </p:nvSpPr>
        <p:spPr>
          <a:xfrm>
            <a:off x="7124980" y="4048420"/>
            <a:ext cx="2426986" cy="646331"/>
          </a:xfrm>
          <a:prstGeom prst="rect">
            <a:avLst/>
          </a:prstGeom>
          <a:noFill/>
        </p:spPr>
        <p:txBody>
          <a:bodyPr wrap="square" rtlCol="0">
            <a:spAutoFit/>
          </a:bodyPr>
          <a:lstStyle/>
          <a:p>
            <a:pPr algn="ctr"/>
            <a:r>
              <a:rPr lang="en-IN" dirty="0" smtClean="0">
                <a:latin typeface="KBCloudyDay" panose="02000603000000000000" pitchFamily="2" charset="0"/>
                <a:ea typeface="KBCloudyDay" panose="02000603000000000000" pitchFamily="2" charset="0"/>
              </a:rPr>
              <a:t>Security </a:t>
            </a:r>
            <a:r>
              <a:rPr lang="en-IN" dirty="0">
                <a:latin typeface="KBCloudyDay" panose="02000603000000000000" pitchFamily="2" charset="0"/>
                <a:ea typeface="KBCloudyDay" panose="02000603000000000000" pitchFamily="2" charset="0"/>
              </a:rPr>
              <a:t>Measures</a:t>
            </a:r>
            <a:endParaRPr lang="en-US" dirty="0">
              <a:latin typeface="KBCloudyDay" panose="02000603000000000000" pitchFamily="2" charset="0"/>
              <a:ea typeface="KBCloudyDay" panose="02000603000000000000" pitchFamily="2" charset="0"/>
            </a:endParaRPr>
          </a:p>
        </p:txBody>
      </p:sp>
      <p:grpSp>
        <p:nvGrpSpPr>
          <p:cNvPr id="139" name="Group 138"/>
          <p:cNvGrpSpPr/>
          <p:nvPr/>
        </p:nvGrpSpPr>
        <p:grpSpPr>
          <a:xfrm>
            <a:off x="10072023" y="2797749"/>
            <a:ext cx="988820" cy="962152"/>
            <a:chOff x="1392434" y="2819925"/>
            <a:chExt cx="988820" cy="962152"/>
          </a:xfrm>
        </p:grpSpPr>
        <p:sp>
          <p:nvSpPr>
            <p:cNvPr id="140" name="Oval 139"/>
            <p:cNvSpPr/>
            <p:nvPr/>
          </p:nvSpPr>
          <p:spPr>
            <a:xfrm>
              <a:off x="1392434" y="2819925"/>
              <a:ext cx="988820" cy="962152"/>
            </a:xfrm>
            <a:prstGeom prst="ellipse">
              <a:avLst/>
            </a:prstGeom>
            <a:noFill/>
            <a:ln w="28575">
              <a:solidFill>
                <a:srgbClr val="555D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517644" y="2941758"/>
              <a:ext cx="738400" cy="718486"/>
            </a:xfrm>
            <a:prstGeom prst="ellipse">
              <a:avLst/>
            </a:prstGeom>
            <a:solidFill>
              <a:srgbClr val="55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latin typeface="Goldie Rainbow" panose="02000500000000000000" pitchFamily="2" charset="0"/>
                </a:rPr>
                <a:t>5</a:t>
              </a:r>
              <a:endParaRPr lang="en-US">
                <a:latin typeface="Goldie Rainbow" panose="02000500000000000000" pitchFamily="2" charset="0"/>
              </a:endParaRPr>
            </a:p>
          </p:txBody>
        </p:sp>
      </p:grpSp>
      <p:sp>
        <p:nvSpPr>
          <p:cNvPr id="142" name="TextBox 141"/>
          <p:cNvSpPr txBox="1"/>
          <p:nvPr/>
        </p:nvSpPr>
        <p:spPr>
          <a:xfrm>
            <a:off x="9352940" y="4042876"/>
            <a:ext cx="2426986" cy="369332"/>
          </a:xfrm>
          <a:prstGeom prst="rect">
            <a:avLst/>
          </a:prstGeom>
          <a:noFill/>
        </p:spPr>
        <p:txBody>
          <a:bodyPr wrap="square" rtlCol="0">
            <a:spAutoFit/>
          </a:bodyPr>
          <a:lstStyle/>
          <a:p>
            <a:pPr algn="ctr"/>
            <a:r>
              <a:rPr lang="en-IN" dirty="0">
                <a:latin typeface="KBCloudyDay" panose="02000603000000000000" pitchFamily="2" charset="0"/>
                <a:ea typeface="KBCloudyDay" panose="02000603000000000000" pitchFamily="2" charset="0"/>
              </a:rPr>
              <a:t>Technical support</a:t>
            </a:r>
            <a:endParaRPr lang="en-US" dirty="0">
              <a:latin typeface="KBCloudyDay" panose="02000603000000000000" pitchFamily="2" charset="0"/>
              <a:ea typeface="KBCloudyDay" panose="02000603000000000000" pitchFamily="2" charset="0"/>
            </a:endParaRPr>
          </a:p>
        </p:txBody>
      </p:sp>
      <p:pic>
        <p:nvPicPr>
          <p:cNvPr id="143" name="Picture 142"/>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rot="10800000" flipH="1">
            <a:off x="302104" y="5183676"/>
            <a:ext cx="1505324" cy="1505324"/>
          </a:xfrm>
          <a:prstGeom prst="rect">
            <a:avLst/>
          </a:prstGeom>
        </p:spPr>
      </p:pic>
      <p:pic>
        <p:nvPicPr>
          <p:cNvPr id="12290" name="Picture 2" descr="Testing icon PNG and SVG Vector Free Downloa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76431" y="4819964"/>
            <a:ext cx="987219" cy="108467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ingerprint With Lock Linear Icon. Security Measure, Preventing Crime,  Checking Identity, Electronic Reading Concept. Royalty Free SVG, Cliparts,  Vectors, And Stock Illustration. Image 77029770."/>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78154" y1="81077" x2="78154" y2="81077"/>
                        <a14:foregroundMark x1="54000" y1="49231" x2="54000" y2="49231"/>
                      </a14:backgroundRemoval>
                    </a14:imgEffect>
                  </a14:imgLayer>
                </a14:imgProps>
              </a:ext>
              <a:ext uri="{28A0092B-C50C-407E-A947-70E740481C1C}">
                <a14:useLocalDpi xmlns:a14="http://schemas.microsoft.com/office/drawing/2010/main" val="0"/>
              </a:ext>
            </a:extLst>
          </a:blip>
          <a:srcRect/>
          <a:stretch>
            <a:fillRect/>
          </a:stretch>
        </p:blipFill>
        <p:spPr bwMode="auto">
          <a:xfrm>
            <a:off x="7667188" y="4629046"/>
            <a:ext cx="1342570" cy="134257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Technical Support - Free construction and tools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999692" y="4560825"/>
            <a:ext cx="1343809" cy="1343809"/>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Database Management Icon - Download in Line Styl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07225" y="4982838"/>
            <a:ext cx="939799" cy="939799"/>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2" descr="Development Environment Icon - Download in Line Sty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6" name="AutoShape 14" descr="Development Environment Icon - Download in Line Sty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8" name="AutoShape 16" descr="Development Environment Icon - Download in Line Styl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9" name="AutoShape 18" descr="Development Environment Icon - Download in Line Styl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1" name="AutoShape 20" descr="Development Environment Icon - Download in Line Style"/>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3" name="AutoShape 22" descr="Development Environment Icon - Download in Line Style"/>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2312" name="Picture 24" descr="Sustainable - Free ecology and environment icon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2988" y="4730843"/>
            <a:ext cx="1206015" cy="12060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2" presetClass="entr" presetSubtype="1" fill="hold" grpId="0" nodeType="withEffect" p14:presetBounceEnd="54000">
                                      <p:stCondLst>
                                        <p:cond delay="0"/>
                                      </p:stCondLst>
                                      <p:iterate type="lt">
                                        <p:tmPct val="10000"/>
                                      </p:iterate>
                                      <p:childTnLst>
                                        <p:set>
                                          <p:cBhvr>
                                            <p:cTn id="11" dur="1" fill="hold">
                                              <p:stCondLst>
                                                <p:cond delay="0"/>
                                              </p:stCondLst>
                                            </p:cTn>
                                            <p:tgtEl>
                                              <p:spTgt spid="128"/>
                                            </p:tgtEl>
                                            <p:attrNameLst>
                                              <p:attrName>style.visibility</p:attrName>
                                            </p:attrNameLst>
                                          </p:cBhvr>
                                          <p:to>
                                            <p:strVal val="visible"/>
                                          </p:to>
                                        </p:set>
                                        <p:anim calcmode="lin" valueType="num" p14:bounceEnd="54000">
                                          <p:cBhvr additive="base">
                                            <p:cTn id="12" dur="1000" fill="hold"/>
                                            <p:tgtEl>
                                              <p:spTgt spid="128"/>
                                            </p:tgtEl>
                                            <p:attrNameLst>
                                              <p:attrName>ppt_x</p:attrName>
                                            </p:attrNameLst>
                                          </p:cBhvr>
                                          <p:tavLst>
                                            <p:tav tm="0">
                                              <p:val>
                                                <p:strVal val="#ppt_x"/>
                                              </p:val>
                                            </p:tav>
                                            <p:tav tm="100000">
                                              <p:val>
                                                <p:strVal val="#ppt_x"/>
                                              </p:val>
                                            </p:tav>
                                          </p:tavLst>
                                        </p:anim>
                                        <p:anim calcmode="lin" valueType="num" p14:bounceEnd="54000">
                                          <p:cBhvr additive="base">
                                            <p:cTn id="13" dur="1000" fill="hold"/>
                                            <p:tgtEl>
                                              <p:spTgt spid="128"/>
                                            </p:tgtEl>
                                            <p:attrNameLst>
                                              <p:attrName>ppt_y</p:attrName>
                                            </p:attrNameLst>
                                          </p:cBhvr>
                                          <p:tavLst>
                                            <p:tav tm="0">
                                              <p:val>
                                                <p:strVal val="0-#ppt_h/2"/>
                                              </p:val>
                                            </p:tav>
                                            <p:tav tm="100000">
                                              <p:val>
                                                <p:strVal val="#ppt_y"/>
                                              </p:val>
                                            </p:tav>
                                          </p:tavLst>
                                        </p:anim>
                                      </p:childTnLst>
                                    </p:cTn>
                                  </p:par>
                                  <p:par>
                                    <p:cTn id="14" presetID="42" presetClass="entr" presetSubtype="0" fill="hold" nodeType="withEffect">
                                      <p:stCondLst>
                                        <p:cond delay="125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7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49" presetClass="entr" presetSubtype="0" decel="10000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 calcmode="lin" valueType="num">
                                          <p:cBhvr>
                                            <p:cTn id="29" dur="500" fill="hold"/>
                                            <p:tgtEl>
                                              <p:spTgt spid="4"/>
                                            </p:tgtEl>
                                            <p:attrNameLst>
                                              <p:attrName>style.rotation</p:attrName>
                                            </p:attrNameLst>
                                          </p:cBhvr>
                                          <p:tavLst>
                                            <p:tav tm="0">
                                              <p:val>
                                                <p:fltVal val="360"/>
                                              </p:val>
                                            </p:tav>
                                            <p:tav tm="100000">
                                              <p:val>
                                                <p:fltVal val="0"/>
                                              </p:val>
                                            </p:tav>
                                          </p:tavLst>
                                        </p:anim>
                                        <p:animEffect transition="in" filter="fade">
                                          <p:cBhvr>
                                            <p:cTn id="30" dur="500"/>
                                            <p:tgtEl>
                                              <p:spTgt spid="4"/>
                                            </p:tgtEl>
                                          </p:cBhvr>
                                        </p:animEffect>
                                      </p:childTnLst>
                                    </p:cTn>
                                  </p:par>
                                  <p:par>
                                    <p:cTn id="31" presetID="17" presetClass="entr" presetSubtype="10" fill="hold" grpId="0" nodeType="withEffect">
                                      <p:stCondLst>
                                        <p:cond delay="0"/>
                                      </p:stCondLst>
                                      <p:childTnLst>
                                        <p:set>
                                          <p:cBhvr>
                                            <p:cTn id="32" dur="1" fill="hold">
                                              <p:stCondLst>
                                                <p:cond delay="0"/>
                                              </p:stCondLst>
                                            </p:cTn>
                                            <p:tgtEl>
                                              <p:spTgt spid="124"/>
                                            </p:tgtEl>
                                            <p:attrNameLst>
                                              <p:attrName>style.visibility</p:attrName>
                                            </p:attrNameLst>
                                          </p:cBhvr>
                                          <p:to>
                                            <p:strVal val="visible"/>
                                          </p:to>
                                        </p:set>
                                        <p:anim calcmode="lin" valueType="num">
                                          <p:cBhvr>
                                            <p:cTn id="33" dur="500" fill="hold"/>
                                            <p:tgtEl>
                                              <p:spTgt spid="124"/>
                                            </p:tgtEl>
                                            <p:attrNameLst>
                                              <p:attrName>ppt_w</p:attrName>
                                            </p:attrNameLst>
                                          </p:cBhvr>
                                          <p:tavLst>
                                            <p:tav tm="0">
                                              <p:val>
                                                <p:fltVal val="0"/>
                                              </p:val>
                                            </p:tav>
                                            <p:tav tm="100000">
                                              <p:val>
                                                <p:strVal val="#ppt_w"/>
                                              </p:val>
                                            </p:tav>
                                          </p:tavLst>
                                        </p:anim>
                                        <p:anim calcmode="lin" valueType="num">
                                          <p:cBhvr>
                                            <p:cTn id="34" dur="500" fill="hold"/>
                                            <p:tgtEl>
                                              <p:spTgt spid="124"/>
                                            </p:tgtEl>
                                            <p:attrNameLst>
                                              <p:attrName>ppt_h</p:attrName>
                                            </p:attrNameLst>
                                          </p:cBhvr>
                                          <p:tavLst>
                                            <p:tav tm="0">
                                              <p:val>
                                                <p:strVal val="#ppt_h"/>
                                              </p:val>
                                            </p:tav>
                                            <p:tav tm="100000">
                                              <p:val>
                                                <p:strVal val="#ppt_h"/>
                                              </p:val>
                                            </p:tav>
                                          </p:tavLst>
                                        </p:anim>
                                      </p:childTnLst>
                                    </p:cTn>
                                  </p:par>
                                </p:childTnLst>
                              </p:cTn>
                            </p:par>
                            <p:par>
                              <p:cTn id="35" fill="hold">
                                <p:stCondLst>
                                  <p:cond delay="3250"/>
                                </p:stCondLst>
                                <p:childTnLst>
                                  <p:par>
                                    <p:cTn id="36" presetID="49" presetClass="entr" presetSubtype="0" decel="100000" fill="hold" nodeType="afterEffect">
                                      <p:stCondLst>
                                        <p:cond delay="0"/>
                                      </p:stCondLst>
                                      <p:childTnLst>
                                        <p:set>
                                          <p:cBhvr>
                                            <p:cTn id="37" dur="1" fill="hold">
                                              <p:stCondLst>
                                                <p:cond delay="0"/>
                                              </p:stCondLst>
                                            </p:cTn>
                                            <p:tgtEl>
                                              <p:spTgt spid="125"/>
                                            </p:tgtEl>
                                            <p:attrNameLst>
                                              <p:attrName>style.visibility</p:attrName>
                                            </p:attrNameLst>
                                          </p:cBhvr>
                                          <p:to>
                                            <p:strVal val="visible"/>
                                          </p:to>
                                        </p:set>
                                        <p:anim calcmode="lin" valueType="num">
                                          <p:cBhvr>
                                            <p:cTn id="38" dur="500" fill="hold"/>
                                            <p:tgtEl>
                                              <p:spTgt spid="125"/>
                                            </p:tgtEl>
                                            <p:attrNameLst>
                                              <p:attrName>ppt_w</p:attrName>
                                            </p:attrNameLst>
                                          </p:cBhvr>
                                          <p:tavLst>
                                            <p:tav tm="0">
                                              <p:val>
                                                <p:fltVal val="0"/>
                                              </p:val>
                                            </p:tav>
                                            <p:tav tm="100000">
                                              <p:val>
                                                <p:strVal val="#ppt_w"/>
                                              </p:val>
                                            </p:tav>
                                          </p:tavLst>
                                        </p:anim>
                                        <p:anim calcmode="lin" valueType="num">
                                          <p:cBhvr>
                                            <p:cTn id="39" dur="500" fill="hold"/>
                                            <p:tgtEl>
                                              <p:spTgt spid="125"/>
                                            </p:tgtEl>
                                            <p:attrNameLst>
                                              <p:attrName>ppt_h</p:attrName>
                                            </p:attrNameLst>
                                          </p:cBhvr>
                                          <p:tavLst>
                                            <p:tav tm="0">
                                              <p:val>
                                                <p:fltVal val="0"/>
                                              </p:val>
                                            </p:tav>
                                            <p:tav tm="100000">
                                              <p:val>
                                                <p:strVal val="#ppt_h"/>
                                              </p:val>
                                            </p:tav>
                                          </p:tavLst>
                                        </p:anim>
                                        <p:anim calcmode="lin" valueType="num">
                                          <p:cBhvr>
                                            <p:cTn id="40" dur="500" fill="hold"/>
                                            <p:tgtEl>
                                              <p:spTgt spid="125"/>
                                            </p:tgtEl>
                                            <p:attrNameLst>
                                              <p:attrName>style.rotation</p:attrName>
                                            </p:attrNameLst>
                                          </p:cBhvr>
                                          <p:tavLst>
                                            <p:tav tm="0">
                                              <p:val>
                                                <p:fltVal val="360"/>
                                              </p:val>
                                            </p:tav>
                                            <p:tav tm="100000">
                                              <p:val>
                                                <p:fltVal val="0"/>
                                              </p:val>
                                            </p:tav>
                                          </p:tavLst>
                                        </p:anim>
                                        <p:animEffect transition="in" filter="fade">
                                          <p:cBhvr>
                                            <p:cTn id="41" dur="500"/>
                                            <p:tgtEl>
                                              <p:spTgt spid="125"/>
                                            </p:tgtEl>
                                          </p:cBhvr>
                                        </p:animEffect>
                                      </p:childTnLst>
                                    </p:cTn>
                                  </p:par>
                                  <p:par>
                                    <p:cTn id="42" presetID="17" presetClass="entr" presetSubtype="10" fill="hold" grpId="0" nodeType="withEffect">
                                      <p:stCondLst>
                                        <p:cond delay="0"/>
                                      </p:stCondLst>
                                      <p:childTnLst>
                                        <p:set>
                                          <p:cBhvr>
                                            <p:cTn id="43" dur="1" fill="hold">
                                              <p:stCondLst>
                                                <p:cond delay="0"/>
                                              </p:stCondLst>
                                            </p:cTn>
                                            <p:tgtEl>
                                              <p:spTgt spid="130"/>
                                            </p:tgtEl>
                                            <p:attrNameLst>
                                              <p:attrName>style.visibility</p:attrName>
                                            </p:attrNameLst>
                                          </p:cBhvr>
                                          <p:to>
                                            <p:strVal val="visible"/>
                                          </p:to>
                                        </p:set>
                                        <p:anim calcmode="lin" valueType="num">
                                          <p:cBhvr>
                                            <p:cTn id="44" dur="500" fill="hold"/>
                                            <p:tgtEl>
                                              <p:spTgt spid="130"/>
                                            </p:tgtEl>
                                            <p:attrNameLst>
                                              <p:attrName>ppt_w</p:attrName>
                                            </p:attrNameLst>
                                          </p:cBhvr>
                                          <p:tavLst>
                                            <p:tav tm="0">
                                              <p:val>
                                                <p:fltVal val="0"/>
                                              </p:val>
                                            </p:tav>
                                            <p:tav tm="100000">
                                              <p:val>
                                                <p:strVal val="#ppt_w"/>
                                              </p:val>
                                            </p:tav>
                                          </p:tavLst>
                                        </p:anim>
                                        <p:anim calcmode="lin" valueType="num">
                                          <p:cBhvr>
                                            <p:cTn id="45" dur="500" fill="hold"/>
                                            <p:tgtEl>
                                              <p:spTgt spid="130"/>
                                            </p:tgtEl>
                                            <p:attrNameLst>
                                              <p:attrName>ppt_h</p:attrName>
                                            </p:attrNameLst>
                                          </p:cBhvr>
                                          <p:tavLst>
                                            <p:tav tm="0">
                                              <p:val>
                                                <p:strVal val="#ppt_h"/>
                                              </p:val>
                                            </p:tav>
                                            <p:tav tm="100000">
                                              <p:val>
                                                <p:strVal val="#ppt_h"/>
                                              </p:val>
                                            </p:tav>
                                          </p:tavLst>
                                        </p:anim>
                                      </p:childTnLst>
                                    </p:cTn>
                                  </p:par>
                                </p:childTnLst>
                              </p:cTn>
                            </p:par>
                            <p:par>
                              <p:cTn id="46" fill="hold">
                                <p:stCondLst>
                                  <p:cond delay="3750"/>
                                </p:stCondLst>
                                <p:childTnLst>
                                  <p:par>
                                    <p:cTn id="47" presetID="49" presetClass="entr" presetSubtype="0" decel="100000" fill="hold" nodeType="afterEffect">
                                      <p:stCondLst>
                                        <p:cond delay="0"/>
                                      </p:stCondLst>
                                      <p:childTnLst>
                                        <p:set>
                                          <p:cBhvr>
                                            <p:cTn id="48" dur="1" fill="hold">
                                              <p:stCondLst>
                                                <p:cond delay="0"/>
                                              </p:stCondLst>
                                            </p:cTn>
                                            <p:tgtEl>
                                              <p:spTgt spid="131"/>
                                            </p:tgtEl>
                                            <p:attrNameLst>
                                              <p:attrName>style.visibility</p:attrName>
                                            </p:attrNameLst>
                                          </p:cBhvr>
                                          <p:to>
                                            <p:strVal val="visible"/>
                                          </p:to>
                                        </p:set>
                                        <p:anim calcmode="lin" valueType="num">
                                          <p:cBhvr>
                                            <p:cTn id="49" dur="500" fill="hold"/>
                                            <p:tgtEl>
                                              <p:spTgt spid="131"/>
                                            </p:tgtEl>
                                            <p:attrNameLst>
                                              <p:attrName>ppt_w</p:attrName>
                                            </p:attrNameLst>
                                          </p:cBhvr>
                                          <p:tavLst>
                                            <p:tav tm="0">
                                              <p:val>
                                                <p:fltVal val="0"/>
                                              </p:val>
                                            </p:tav>
                                            <p:tav tm="100000">
                                              <p:val>
                                                <p:strVal val="#ppt_w"/>
                                              </p:val>
                                            </p:tav>
                                          </p:tavLst>
                                        </p:anim>
                                        <p:anim calcmode="lin" valueType="num">
                                          <p:cBhvr>
                                            <p:cTn id="50" dur="500" fill="hold"/>
                                            <p:tgtEl>
                                              <p:spTgt spid="131"/>
                                            </p:tgtEl>
                                            <p:attrNameLst>
                                              <p:attrName>ppt_h</p:attrName>
                                            </p:attrNameLst>
                                          </p:cBhvr>
                                          <p:tavLst>
                                            <p:tav tm="0">
                                              <p:val>
                                                <p:fltVal val="0"/>
                                              </p:val>
                                            </p:tav>
                                            <p:tav tm="100000">
                                              <p:val>
                                                <p:strVal val="#ppt_h"/>
                                              </p:val>
                                            </p:tav>
                                          </p:tavLst>
                                        </p:anim>
                                        <p:anim calcmode="lin" valueType="num">
                                          <p:cBhvr>
                                            <p:cTn id="51" dur="500" fill="hold"/>
                                            <p:tgtEl>
                                              <p:spTgt spid="131"/>
                                            </p:tgtEl>
                                            <p:attrNameLst>
                                              <p:attrName>style.rotation</p:attrName>
                                            </p:attrNameLst>
                                          </p:cBhvr>
                                          <p:tavLst>
                                            <p:tav tm="0">
                                              <p:val>
                                                <p:fltVal val="360"/>
                                              </p:val>
                                            </p:tav>
                                            <p:tav tm="100000">
                                              <p:val>
                                                <p:fltVal val="0"/>
                                              </p:val>
                                            </p:tav>
                                          </p:tavLst>
                                        </p:anim>
                                        <p:animEffect transition="in" filter="fade">
                                          <p:cBhvr>
                                            <p:cTn id="52" dur="500"/>
                                            <p:tgtEl>
                                              <p:spTgt spid="131"/>
                                            </p:tgtEl>
                                          </p:cBhvr>
                                        </p:animEffect>
                                      </p:childTnLst>
                                    </p:cTn>
                                  </p:par>
                                  <p:par>
                                    <p:cTn id="53" presetID="17" presetClass="entr" presetSubtype="10" fill="hold" grpId="0" nodeType="withEffect">
                                      <p:stCondLst>
                                        <p:cond delay="0"/>
                                      </p:stCondLst>
                                      <p:childTnLst>
                                        <p:set>
                                          <p:cBhvr>
                                            <p:cTn id="54" dur="1" fill="hold">
                                              <p:stCondLst>
                                                <p:cond delay="0"/>
                                              </p:stCondLst>
                                            </p:cTn>
                                            <p:tgtEl>
                                              <p:spTgt spid="134"/>
                                            </p:tgtEl>
                                            <p:attrNameLst>
                                              <p:attrName>style.visibility</p:attrName>
                                            </p:attrNameLst>
                                          </p:cBhvr>
                                          <p:to>
                                            <p:strVal val="visible"/>
                                          </p:to>
                                        </p:set>
                                        <p:anim calcmode="lin" valueType="num">
                                          <p:cBhvr>
                                            <p:cTn id="55" dur="500" fill="hold"/>
                                            <p:tgtEl>
                                              <p:spTgt spid="134"/>
                                            </p:tgtEl>
                                            <p:attrNameLst>
                                              <p:attrName>ppt_w</p:attrName>
                                            </p:attrNameLst>
                                          </p:cBhvr>
                                          <p:tavLst>
                                            <p:tav tm="0">
                                              <p:val>
                                                <p:fltVal val="0"/>
                                              </p:val>
                                            </p:tav>
                                            <p:tav tm="100000">
                                              <p:val>
                                                <p:strVal val="#ppt_w"/>
                                              </p:val>
                                            </p:tav>
                                          </p:tavLst>
                                        </p:anim>
                                        <p:anim calcmode="lin" valueType="num">
                                          <p:cBhvr>
                                            <p:cTn id="56" dur="500" fill="hold"/>
                                            <p:tgtEl>
                                              <p:spTgt spid="134"/>
                                            </p:tgtEl>
                                            <p:attrNameLst>
                                              <p:attrName>ppt_h</p:attrName>
                                            </p:attrNameLst>
                                          </p:cBhvr>
                                          <p:tavLst>
                                            <p:tav tm="0">
                                              <p:val>
                                                <p:strVal val="#ppt_h"/>
                                              </p:val>
                                            </p:tav>
                                            <p:tav tm="100000">
                                              <p:val>
                                                <p:strVal val="#ppt_h"/>
                                              </p:val>
                                            </p:tav>
                                          </p:tavLst>
                                        </p:anim>
                                      </p:childTnLst>
                                    </p:cTn>
                                  </p:par>
                                </p:childTnLst>
                              </p:cTn>
                            </p:par>
                            <p:par>
                              <p:cTn id="57" fill="hold">
                                <p:stCondLst>
                                  <p:cond delay="4250"/>
                                </p:stCondLst>
                                <p:childTnLst>
                                  <p:par>
                                    <p:cTn id="58" presetID="49" presetClass="entr" presetSubtype="0" decel="100000" fill="hold" nodeType="afterEffect">
                                      <p:stCondLst>
                                        <p:cond delay="0"/>
                                      </p:stCondLst>
                                      <p:childTnLst>
                                        <p:set>
                                          <p:cBhvr>
                                            <p:cTn id="59" dur="1" fill="hold">
                                              <p:stCondLst>
                                                <p:cond delay="0"/>
                                              </p:stCondLst>
                                            </p:cTn>
                                            <p:tgtEl>
                                              <p:spTgt spid="135"/>
                                            </p:tgtEl>
                                            <p:attrNameLst>
                                              <p:attrName>style.visibility</p:attrName>
                                            </p:attrNameLst>
                                          </p:cBhvr>
                                          <p:to>
                                            <p:strVal val="visible"/>
                                          </p:to>
                                        </p:set>
                                        <p:anim calcmode="lin" valueType="num">
                                          <p:cBhvr>
                                            <p:cTn id="60" dur="500" fill="hold"/>
                                            <p:tgtEl>
                                              <p:spTgt spid="135"/>
                                            </p:tgtEl>
                                            <p:attrNameLst>
                                              <p:attrName>ppt_w</p:attrName>
                                            </p:attrNameLst>
                                          </p:cBhvr>
                                          <p:tavLst>
                                            <p:tav tm="0">
                                              <p:val>
                                                <p:fltVal val="0"/>
                                              </p:val>
                                            </p:tav>
                                            <p:tav tm="100000">
                                              <p:val>
                                                <p:strVal val="#ppt_w"/>
                                              </p:val>
                                            </p:tav>
                                          </p:tavLst>
                                        </p:anim>
                                        <p:anim calcmode="lin" valueType="num">
                                          <p:cBhvr>
                                            <p:cTn id="61" dur="500" fill="hold"/>
                                            <p:tgtEl>
                                              <p:spTgt spid="135"/>
                                            </p:tgtEl>
                                            <p:attrNameLst>
                                              <p:attrName>ppt_h</p:attrName>
                                            </p:attrNameLst>
                                          </p:cBhvr>
                                          <p:tavLst>
                                            <p:tav tm="0">
                                              <p:val>
                                                <p:fltVal val="0"/>
                                              </p:val>
                                            </p:tav>
                                            <p:tav tm="100000">
                                              <p:val>
                                                <p:strVal val="#ppt_h"/>
                                              </p:val>
                                            </p:tav>
                                          </p:tavLst>
                                        </p:anim>
                                        <p:anim calcmode="lin" valueType="num">
                                          <p:cBhvr>
                                            <p:cTn id="62" dur="500" fill="hold"/>
                                            <p:tgtEl>
                                              <p:spTgt spid="135"/>
                                            </p:tgtEl>
                                            <p:attrNameLst>
                                              <p:attrName>style.rotation</p:attrName>
                                            </p:attrNameLst>
                                          </p:cBhvr>
                                          <p:tavLst>
                                            <p:tav tm="0">
                                              <p:val>
                                                <p:fltVal val="360"/>
                                              </p:val>
                                            </p:tav>
                                            <p:tav tm="100000">
                                              <p:val>
                                                <p:fltVal val="0"/>
                                              </p:val>
                                            </p:tav>
                                          </p:tavLst>
                                        </p:anim>
                                        <p:animEffect transition="in" filter="fade">
                                          <p:cBhvr>
                                            <p:cTn id="63" dur="500"/>
                                            <p:tgtEl>
                                              <p:spTgt spid="135"/>
                                            </p:tgtEl>
                                          </p:cBhvr>
                                        </p:animEffect>
                                      </p:childTnLst>
                                    </p:cTn>
                                  </p:par>
                                  <p:par>
                                    <p:cTn id="64" presetID="17" presetClass="entr" presetSubtype="10" fill="hold" grpId="0" nodeType="withEffect">
                                      <p:stCondLst>
                                        <p:cond delay="0"/>
                                      </p:stCondLst>
                                      <p:childTnLst>
                                        <p:set>
                                          <p:cBhvr>
                                            <p:cTn id="65" dur="1" fill="hold">
                                              <p:stCondLst>
                                                <p:cond delay="0"/>
                                              </p:stCondLst>
                                            </p:cTn>
                                            <p:tgtEl>
                                              <p:spTgt spid="138"/>
                                            </p:tgtEl>
                                            <p:attrNameLst>
                                              <p:attrName>style.visibility</p:attrName>
                                            </p:attrNameLst>
                                          </p:cBhvr>
                                          <p:to>
                                            <p:strVal val="visible"/>
                                          </p:to>
                                        </p:set>
                                        <p:anim calcmode="lin" valueType="num">
                                          <p:cBhvr>
                                            <p:cTn id="66" dur="500" fill="hold"/>
                                            <p:tgtEl>
                                              <p:spTgt spid="138"/>
                                            </p:tgtEl>
                                            <p:attrNameLst>
                                              <p:attrName>ppt_w</p:attrName>
                                            </p:attrNameLst>
                                          </p:cBhvr>
                                          <p:tavLst>
                                            <p:tav tm="0">
                                              <p:val>
                                                <p:fltVal val="0"/>
                                              </p:val>
                                            </p:tav>
                                            <p:tav tm="100000">
                                              <p:val>
                                                <p:strVal val="#ppt_w"/>
                                              </p:val>
                                            </p:tav>
                                          </p:tavLst>
                                        </p:anim>
                                        <p:anim calcmode="lin" valueType="num">
                                          <p:cBhvr>
                                            <p:cTn id="67" dur="500" fill="hold"/>
                                            <p:tgtEl>
                                              <p:spTgt spid="138"/>
                                            </p:tgtEl>
                                            <p:attrNameLst>
                                              <p:attrName>ppt_h</p:attrName>
                                            </p:attrNameLst>
                                          </p:cBhvr>
                                          <p:tavLst>
                                            <p:tav tm="0">
                                              <p:val>
                                                <p:strVal val="#ppt_h"/>
                                              </p:val>
                                            </p:tav>
                                            <p:tav tm="100000">
                                              <p:val>
                                                <p:strVal val="#ppt_h"/>
                                              </p:val>
                                            </p:tav>
                                          </p:tavLst>
                                        </p:anim>
                                      </p:childTnLst>
                                    </p:cTn>
                                  </p:par>
                                </p:childTnLst>
                              </p:cTn>
                            </p:par>
                            <p:par>
                              <p:cTn id="68" fill="hold">
                                <p:stCondLst>
                                  <p:cond delay="4750"/>
                                </p:stCondLst>
                                <p:childTnLst>
                                  <p:par>
                                    <p:cTn id="69" presetID="49" presetClass="entr" presetSubtype="0" decel="100000" fill="hold" nodeType="afterEffect">
                                      <p:stCondLst>
                                        <p:cond delay="0"/>
                                      </p:stCondLst>
                                      <p:childTnLst>
                                        <p:set>
                                          <p:cBhvr>
                                            <p:cTn id="70" dur="1" fill="hold">
                                              <p:stCondLst>
                                                <p:cond delay="0"/>
                                              </p:stCondLst>
                                            </p:cTn>
                                            <p:tgtEl>
                                              <p:spTgt spid="139"/>
                                            </p:tgtEl>
                                            <p:attrNameLst>
                                              <p:attrName>style.visibility</p:attrName>
                                            </p:attrNameLst>
                                          </p:cBhvr>
                                          <p:to>
                                            <p:strVal val="visible"/>
                                          </p:to>
                                        </p:set>
                                        <p:anim calcmode="lin" valueType="num">
                                          <p:cBhvr>
                                            <p:cTn id="71" dur="500" fill="hold"/>
                                            <p:tgtEl>
                                              <p:spTgt spid="139"/>
                                            </p:tgtEl>
                                            <p:attrNameLst>
                                              <p:attrName>ppt_w</p:attrName>
                                            </p:attrNameLst>
                                          </p:cBhvr>
                                          <p:tavLst>
                                            <p:tav tm="0">
                                              <p:val>
                                                <p:fltVal val="0"/>
                                              </p:val>
                                            </p:tav>
                                            <p:tav tm="100000">
                                              <p:val>
                                                <p:strVal val="#ppt_w"/>
                                              </p:val>
                                            </p:tav>
                                          </p:tavLst>
                                        </p:anim>
                                        <p:anim calcmode="lin" valueType="num">
                                          <p:cBhvr>
                                            <p:cTn id="72" dur="500" fill="hold"/>
                                            <p:tgtEl>
                                              <p:spTgt spid="139"/>
                                            </p:tgtEl>
                                            <p:attrNameLst>
                                              <p:attrName>ppt_h</p:attrName>
                                            </p:attrNameLst>
                                          </p:cBhvr>
                                          <p:tavLst>
                                            <p:tav tm="0">
                                              <p:val>
                                                <p:fltVal val="0"/>
                                              </p:val>
                                            </p:tav>
                                            <p:tav tm="100000">
                                              <p:val>
                                                <p:strVal val="#ppt_h"/>
                                              </p:val>
                                            </p:tav>
                                          </p:tavLst>
                                        </p:anim>
                                        <p:anim calcmode="lin" valueType="num">
                                          <p:cBhvr>
                                            <p:cTn id="73" dur="500" fill="hold"/>
                                            <p:tgtEl>
                                              <p:spTgt spid="139"/>
                                            </p:tgtEl>
                                            <p:attrNameLst>
                                              <p:attrName>style.rotation</p:attrName>
                                            </p:attrNameLst>
                                          </p:cBhvr>
                                          <p:tavLst>
                                            <p:tav tm="0">
                                              <p:val>
                                                <p:fltVal val="360"/>
                                              </p:val>
                                            </p:tav>
                                            <p:tav tm="100000">
                                              <p:val>
                                                <p:fltVal val="0"/>
                                              </p:val>
                                            </p:tav>
                                          </p:tavLst>
                                        </p:anim>
                                        <p:animEffect transition="in" filter="fade">
                                          <p:cBhvr>
                                            <p:cTn id="74" dur="500"/>
                                            <p:tgtEl>
                                              <p:spTgt spid="139"/>
                                            </p:tgtEl>
                                          </p:cBhvr>
                                        </p:animEffect>
                                      </p:childTnLst>
                                    </p:cTn>
                                  </p:par>
                                  <p:par>
                                    <p:cTn id="75" presetID="17" presetClass="entr" presetSubtype="1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 calcmode="lin" valueType="num">
                                          <p:cBhvr>
                                            <p:cTn id="77" dur="500" fill="hold"/>
                                            <p:tgtEl>
                                              <p:spTgt spid="142"/>
                                            </p:tgtEl>
                                            <p:attrNameLst>
                                              <p:attrName>ppt_w</p:attrName>
                                            </p:attrNameLst>
                                          </p:cBhvr>
                                          <p:tavLst>
                                            <p:tav tm="0">
                                              <p:val>
                                                <p:fltVal val="0"/>
                                              </p:val>
                                            </p:tav>
                                            <p:tav tm="100000">
                                              <p:val>
                                                <p:strVal val="#ppt_w"/>
                                              </p:val>
                                            </p:tav>
                                          </p:tavLst>
                                        </p:anim>
                                        <p:anim calcmode="lin" valueType="num">
                                          <p:cBhvr>
                                            <p:cTn id="78" dur="500" fill="hold"/>
                                            <p:tgtEl>
                                              <p:spTgt spid="142"/>
                                            </p:tgtEl>
                                            <p:attrNameLst>
                                              <p:attrName>ppt_h</p:attrName>
                                            </p:attrNameLst>
                                          </p:cBhvr>
                                          <p:tavLst>
                                            <p:tav tm="0">
                                              <p:val>
                                                <p:strVal val="#ppt_h"/>
                                              </p:val>
                                            </p:tav>
                                            <p:tav tm="100000">
                                              <p:val>
                                                <p:strVal val="#ppt_h"/>
                                              </p:val>
                                            </p:tav>
                                          </p:tavLst>
                                        </p:anim>
                                      </p:childTnLst>
                                    </p:cTn>
                                  </p:par>
                                </p:childTnLst>
                              </p:cTn>
                            </p:par>
                            <p:par>
                              <p:cTn id="79" fill="hold">
                                <p:stCondLst>
                                  <p:cond delay="5250"/>
                                </p:stCondLst>
                                <p:childTnLst>
                                  <p:par>
                                    <p:cTn id="80" presetID="42" presetClass="entr" presetSubtype="0" fill="hold" nodeType="after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1000"/>
                                            <p:tgtEl>
                                              <p:spTgt spid="12"/>
                                            </p:tgtEl>
                                          </p:cBhvr>
                                        </p:animEffect>
                                        <p:anim calcmode="lin" valueType="num">
                                          <p:cBhvr>
                                            <p:cTn id="83" dur="1000" fill="hold"/>
                                            <p:tgtEl>
                                              <p:spTgt spid="12"/>
                                            </p:tgtEl>
                                            <p:attrNameLst>
                                              <p:attrName>ppt_x</p:attrName>
                                            </p:attrNameLst>
                                          </p:cBhvr>
                                          <p:tavLst>
                                            <p:tav tm="0">
                                              <p:val>
                                                <p:strVal val="#ppt_x"/>
                                              </p:val>
                                            </p:tav>
                                            <p:tav tm="100000">
                                              <p:val>
                                                <p:strVal val="#ppt_x"/>
                                              </p:val>
                                            </p:tav>
                                          </p:tavLst>
                                        </p:anim>
                                        <p:anim calcmode="lin" valueType="num">
                                          <p:cBhvr>
                                            <p:cTn id="84" dur="1000" fill="hold"/>
                                            <p:tgtEl>
                                              <p:spTgt spid="12"/>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50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1000"/>
                                            <p:tgtEl>
                                              <p:spTgt spid="18"/>
                                            </p:tgtEl>
                                          </p:cBhvr>
                                        </p:animEffect>
                                        <p:anim calcmode="lin" valueType="num">
                                          <p:cBhvr>
                                            <p:cTn id="88" dur="1000" fill="hold"/>
                                            <p:tgtEl>
                                              <p:spTgt spid="18"/>
                                            </p:tgtEl>
                                            <p:attrNameLst>
                                              <p:attrName>ppt_x</p:attrName>
                                            </p:attrNameLst>
                                          </p:cBhvr>
                                          <p:tavLst>
                                            <p:tav tm="0">
                                              <p:val>
                                                <p:strVal val="#ppt_x"/>
                                              </p:val>
                                            </p:tav>
                                            <p:tav tm="100000">
                                              <p:val>
                                                <p:strVal val="#ppt_x"/>
                                              </p:val>
                                            </p:tav>
                                          </p:tavLst>
                                        </p:anim>
                                        <p:anim calcmode="lin" valueType="num">
                                          <p:cBhvr>
                                            <p:cTn id="89" dur="1000" fill="hold"/>
                                            <p:tgtEl>
                                              <p:spTgt spid="18"/>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50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anim calcmode="lin" valueType="num">
                                          <p:cBhvr>
                                            <p:cTn id="93" dur="1000" fill="hold"/>
                                            <p:tgtEl>
                                              <p:spTgt spid="19"/>
                                            </p:tgtEl>
                                            <p:attrNameLst>
                                              <p:attrName>ppt_x</p:attrName>
                                            </p:attrNameLst>
                                          </p:cBhvr>
                                          <p:tavLst>
                                            <p:tav tm="0">
                                              <p:val>
                                                <p:strVal val="#ppt_x"/>
                                              </p:val>
                                            </p:tav>
                                            <p:tav tm="100000">
                                              <p:val>
                                                <p:strVal val="#ppt_x"/>
                                              </p:val>
                                            </p:tav>
                                          </p:tavLst>
                                        </p:anim>
                                        <p:anim calcmode="lin" valueType="num">
                                          <p:cBhvr>
                                            <p:cTn id="94" dur="1000" fill="hold"/>
                                            <p:tgtEl>
                                              <p:spTgt spid="19"/>
                                            </p:tgtEl>
                                            <p:attrNameLst>
                                              <p:attrName>ppt_y</p:attrName>
                                            </p:attrNameLst>
                                          </p:cBhvr>
                                          <p:tavLst>
                                            <p:tav tm="0">
                                              <p:val>
                                                <p:strVal val="#ppt_y+.1"/>
                                              </p:val>
                                            </p:tav>
                                            <p:tav tm="100000">
                                              <p:val>
                                                <p:strVal val="#ppt_y"/>
                                              </p:val>
                                            </p:tav>
                                          </p:tavLst>
                                        </p:anim>
                                      </p:childTnLst>
                                    </p:cTn>
                                  </p:par>
                                  <p:par>
                                    <p:cTn id="95" presetID="10" presetClass="entr" presetSubtype="0" fill="hold" nodeType="withEffect">
                                      <p:stCondLst>
                                        <p:cond delay="1000"/>
                                      </p:stCondLst>
                                      <p:childTnLst>
                                        <p:set>
                                          <p:cBhvr>
                                            <p:cTn id="96" dur="1" fill="hold">
                                              <p:stCondLst>
                                                <p:cond delay="0"/>
                                              </p:stCondLst>
                                            </p:cTn>
                                            <p:tgtEl>
                                              <p:spTgt spid="146"/>
                                            </p:tgtEl>
                                            <p:attrNameLst>
                                              <p:attrName>style.visibility</p:attrName>
                                            </p:attrNameLst>
                                          </p:cBhvr>
                                          <p:to>
                                            <p:strVal val="visible"/>
                                          </p:to>
                                        </p:set>
                                        <p:animEffect transition="in" filter="fade">
                                          <p:cBhvr>
                                            <p:cTn id="97" dur="1000"/>
                                            <p:tgtEl>
                                              <p:spTgt spid="146"/>
                                            </p:tgtEl>
                                          </p:cBhvr>
                                        </p:animEffect>
                                      </p:childTnLst>
                                    </p:cTn>
                                  </p:par>
                                  <p:par>
                                    <p:cTn id="98" presetID="10" presetClass="entr" presetSubtype="0" fill="hold" nodeType="withEffect">
                                      <p:stCondLst>
                                        <p:cond delay="1000"/>
                                      </p:stCondLst>
                                      <p:childTnLst>
                                        <p:set>
                                          <p:cBhvr>
                                            <p:cTn id="99" dur="1" fill="hold">
                                              <p:stCondLst>
                                                <p:cond delay="0"/>
                                              </p:stCondLst>
                                            </p:cTn>
                                            <p:tgtEl>
                                              <p:spTgt spid="143"/>
                                            </p:tgtEl>
                                            <p:attrNameLst>
                                              <p:attrName>style.visibility</p:attrName>
                                            </p:attrNameLst>
                                          </p:cBhvr>
                                          <p:to>
                                            <p:strVal val="visible"/>
                                          </p:to>
                                        </p:set>
                                        <p:animEffect transition="in" filter="fade">
                                          <p:cBhvr>
                                            <p:cTn id="100" dur="1000"/>
                                            <p:tgtEl>
                                              <p:spTgt spid="143"/>
                                            </p:tgtEl>
                                          </p:cBhvr>
                                        </p:animEffect>
                                      </p:childTnLst>
                                    </p:cTn>
                                  </p:par>
                                </p:childTnLst>
                              </p:cTn>
                            </p:par>
                          </p:childTnLst>
                        </p:cTn>
                      </p:par>
                      <p:par>
                        <p:cTn id="101" fill="hold">
                          <p:stCondLst>
                            <p:cond delay="indefinite"/>
                          </p:stCondLst>
                          <p:childTnLst>
                            <p:par>
                              <p:cTn id="102" fill="hold">
                                <p:stCondLst>
                                  <p:cond delay="0"/>
                                </p:stCondLst>
                                <p:childTnLst>
                                  <p:par>
                                    <p:cTn id="103" presetID="6" presetClass="entr" presetSubtype="16" fill="hold" nodeType="clickEffect">
                                      <p:stCondLst>
                                        <p:cond delay="0"/>
                                      </p:stCondLst>
                                      <p:childTnLst>
                                        <p:set>
                                          <p:cBhvr>
                                            <p:cTn id="104" dur="1" fill="hold">
                                              <p:stCondLst>
                                                <p:cond delay="0"/>
                                              </p:stCondLst>
                                            </p:cTn>
                                            <p:tgtEl>
                                              <p:spTgt spid="12312"/>
                                            </p:tgtEl>
                                            <p:attrNameLst>
                                              <p:attrName>style.visibility</p:attrName>
                                            </p:attrNameLst>
                                          </p:cBhvr>
                                          <p:to>
                                            <p:strVal val="visible"/>
                                          </p:to>
                                        </p:set>
                                        <p:animEffect transition="in" filter="circle(in)">
                                          <p:cBhvr>
                                            <p:cTn id="105" dur="2000"/>
                                            <p:tgtEl>
                                              <p:spTgt spid="12312"/>
                                            </p:tgtEl>
                                          </p:cBhvr>
                                        </p:animEffect>
                                      </p:childTnLst>
                                    </p:cTn>
                                  </p:par>
                                  <p:par>
                                    <p:cTn id="106" presetID="6" presetClass="entr" presetSubtype="16" fill="hold" nodeType="withEffect">
                                      <p:stCondLst>
                                        <p:cond delay="0"/>
                                      </p:stCondLst>
                                      <p:childTnLst>
                                        <p:set>
                                          <p:cBhvr>
                                            <p:cTn id="107" dur="1" fill="hold">
                                              <p:stCondLst>
                                                <p:cond delay="0"/>
                                              </p:stCondLst>
                                            </p:cTn>
                                            <p:tgtEl>
                                              <p:spTgt spid="12298"/>
                                            </p:tgtEl>
                                            <p:attrNameLst>
                                              <p:attrName>style.visibility</p:attrName>
                                            </p:attrNameLst>
                                          </p:cBhvr>
                                          <p:to>
                                            <p:strVal val="visible"/>
                                          </p:to>
                                        </p:set>
                                        <p:animEffect transition="in" filter="circle(in)">
                                          <p:cBhvr>
                                            <p:cTn id="108" dur="2000"/>
                                            <p:tgtEl>
                                              <p:spTgt spid="12298"/>
                                            </p:tgtEl>
                                          </p:cBhvr>
                                        </p:animEffect>
                                      </p:childTnLst>
                                    </p:cTn>
                                  </p:par>
                                  <p:par>
                                    <p:cTn id="109" presetID="6" presetClass="entr" presetSubtype="16" fill="hold" nodeType="withEffect">
                                      <p:stCondLst>
                                        <p:cond delay="0"/>
                                      </p:stCondLst>
                                      <p:childTnLst>
                                        <p:set>
                                          <p:cBhvr>
                                            <p:cTn id="110" dur="1" fill="hold">
                                              <p:stCondLst>
                                                <p:cond delay="0"/>
                                              </p:stCondLst>
                                            </p:cTn>
                                            <p:tgtEl>
                                              <p:spTgt spid="12290"/>
                                            </p:tgtEl>
                                            <p:attrNameLst>
                                              <p:attrName>style.visibility</p:attrName>
                                            </p:attrNameLst>
                                          </p:cBhvr>
                                          <p:to>
                                            <p:strVal val="visible"/>
                                          </p:to>
                                        </p:set>
                                        <p:animEffect transition="in" filter="circle(in)">
                                          <p:cBhvr>
                                            <p:cTn id="111" dur="2000"/>
                                            <p:tgtEl>
                                              <p:spTgt spid="12290"/>
                                            </p:tgtEl>
                                          </p:cBhvr>
                                        </p:animEffect>
                                      </p:childTnLst>
                                    </p:cTn>
                                  </p:par>
                                  <p:par>
                                    <p:cTn id="112" presetID="6" presetClass="entr" presetSubtype="16" fill="hold" nodeType="withEffect">
                                      <p:stCondLst>
                                        <p:cond delay="0"/>
                                      </p:stCondLst>
                                      <p:childTnLst>
                                        <p:set>
                                          <p:cBhvr>
                                            <p:cTn id="113" dur="1" fill="hold">
                                              <p:stCondLst>
                                                <p:cond delay="0"/>
                                              </p:stCondLst>
                                            </p:cTn>
                                            <p:tgtEl>
                                              <p:spTgt spid="12292"/>
                                            </p:tgtEl>
                                            <p:attrNameLst>
                                              <p:attrName>style.visibility</p:attrName>
                                            </p:attrNameLst>
                                          </p:cBhvr>
                                          <p:to>
                                            <p:strVal val="visible"/>
                                          </p:to>
                                        </p:set>
                                        <p:animEffect transition="in" filter="circle(in)">
                                          <p:cBhvr>
                                            <p:cTn id="114" dur="2000"/>
                                            <p:tgtEl>
                                              <p:spTgt spid="12292"/>
                                            </p:tgtEl>
                                          </p:cBhvr>
                                        </p:animEffect>
                                      </p:childTnLst>
                                    </p:cTn>
                                  </p:par>
                                  <p:par>
                                    <p:cTn id="115" presetID="6" presetClass="entr" presetSubtype="16" fill="hold" nodeType="withEffect">
                                      <p:stCondLst>
                                        <p:cond delay="0"/>
                                      </p:stCondLst>
                                      <p:childTnLst>
                                        <p:set>
                                          <p:cBhvr>
                                            <p:cTn id="116" dur="1" fill="hold">
                                              <p:stCondLst>
                                                <p:cond delay="0"/>
                                              </p:stCondLst>
                                            </p:cTn>
                                            <p:tgtEl>
                                              <p:spTgt spid="12294"/>
                                            </p:tgtEl>
                                            <p:attrNameLst>
                                              <p:attrName>style.visibility</p:attrName>
                                            </p:attrNameLst>
                                          </p:cBhvr>
                                          <p:to>
                                            <p:strVal val="visible"/>
                                          </p:to>
                                        </p:set>
                                        <p:animEffect transition="in" filter="circle(in)">
                                          <p:cBhvr>
                                            <p:cTn id="117" dur="20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8" grpId="0" bldLvl="0" animBg="1"/>
          <p:bldP spid="10" grpId="0" bldLvl="0" animBg="1"/>
          <p:bldP spid="128" grpId="0"/>
          <p:bldP spid="124" grpId="0"/>
          <p:bldP spid="130" grpId="0"/>
          <p:bldP spid="134" grpId="0"/>
          <p:bldP spid="138" grpId="0"/>
          <p:bldP spid="14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2" presetClass="entr" presetSubtype="1" fill="hold" grpId="0" nodeType="withEffect">
                                      <p:stCondLst>
                                        <p:cond delay="0"/>
                                      </p:stCondLst>
                                      <p:iterate type="lt">
                                        <p:tmPct val="10000"/>
                                      </p:iterate>
                                      <p:childTnLst>
                                        <p:set>
                                          <p:cBhvr>
                                            <p:cTn id="11" dur="1" fill="hold">
                                              <p:stCondLst>
                                                <p:cond delay="0"/>
                                              </p:stCondLst>
                                            </p:cTn>
                                            <p:tgtEl>
                                              <p:spTgt spid="128"/>
                                            </p:tgtEl>
                                            <p:attrNameLst>
                                              <p:attrName>style.visibility</p:attrName>
                                            </p:attrNameLst>
                                          </p:cBhvr>
                                          <p:to>
                                            <p:strVal val="visible"/>
                                          </p:to>
                                        </p:set>
                                        <p:anim calcmode="lin" valueType="num">
                                          <p:cBhvr additive="base">
                                            <p:cTn id="12" dur="1000" fill="hold"/>
                                            <p:tgtEl>
                                              <p:spTgt spid="128"/>
                                            </p:tgtEl>
                                            <p:attrNameLst>
                                              <p:attrName>ppt_x</p:attrName>
                                            </p:attrNameLst>
                                          </p:cBhvr>
                                          <p:tavLst>
                                            <p:tav tm="0">
                                              <p:val>
                                                <p:strVal val="#ppt_x"/>
                                              </p:val>
                                            </p:tav>
                                            <p:tav tm="100000">
                                              <p:val>
                                                <p:strVal val="#ppt_x"/>
                                              </p:val>
                                            </p:tav>
                                          </p:tavLst>
                                        </p:anim>
                                        <p:anim calcmode="lin" valueType="num">
                                          <p:cBhvr additive="base">
                                            <p:cTn id="13" dur="1000" fill="hold"/>
                                            <p:tgtEl>
                                              <p:spTgt spid="128"/>
                                            </p:tgtEl>
                                            <p:attrNameLst>
                                              <p:attrName>ppt_y</p:attrName>
                                            </p:attrNameLst>
                                          </p:cBhvr>
                                          <p:tavLst>
                                            <p:tav tm="0">
                                              <p:val>
                                                <p:strVal val="0-#ppt_h/2"/>
                                              </p:val>
                                            </p:tav>
                                            <p:tav tm="100000">
                                              <p:val>
                                                <p:strVal val="#ppt_y"/>
                                              </p:val>
                                            </p:tav>
                                          </p:tavLst>
                                        </p:anim>
                                      </p:childTnLst>
                                    </p:cTn>
                                  </p:par>
                                  <p:par>
                                    <p:cTn id="14" presetID="42" presetClass="entr" presetSubtype="0" fill="hold" nodeType="withEffect">
                                      <p:stCondLst>
                                        <p:cond delay="125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7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49" presetClass="entr" presetSubtype="0" decel="10000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 calcmode="lin" valueType="num">
                                          <p:cBhvr>
                                            <p:cTn id="29" dur="500" fill="hold"/>
                                            <p:tgtEl>
                                              <p:spTgt spid="4"/>
                                            </p:tgtEl>
                                            <p:attrNameLst>
                                              <p:attrName>style.rotation</p:attrName>
                                            </p:attrNameLst>
                                          </p:cBhvr>
                                          <p:tavLst>
                                            <p:tav tm="0">
                                              <p:val>
                                                <p:fltVal val="360"/>
                                              </p:val>
                                            </p:tav>
                                            <p:tav tm="100000">
                                              <p:val>
                                                <p:fltVal val="0"/>
                                              </p:val>
                                            </p:tav>
                                          </p:tavLst>
                                        </p:anim>
                                        <p:animEffect transition="in" filter="fade">
                                          <p:cBhvr>
                                            <p:cTn id="30" dur="500"/>
                                            <p:tgtEl>
                                              <p:spTgt spid="4"/>
                                            </p:tgtEl>
                                          </p:cBhvr>
                                        </p:animEffect>
                                      </p:childTnLst>
                                    </p:cTn>
                                  </p:par>
                                  <p:par>
                                    <p:cTn id="31" presetID="17" presetClass="entr" presetSubtype="10" fill="hold" grpId="0" nodeType="withEffect">
                                      <p:stCondLst>
                                        <p:cond delay="0"/>
                                      </p:stCondLst>
                                      <p:childTnLst>
                                        <p:set>
                                          <p:cBhvr>
                                            <p:cTn id="32" dur="1" fill="hold">
                                              <p:stCondLst>
                                                <p:cond delay="0"/>
                                              </p:stCondLst>
                                            </p:cTn>
                                            <p:tgtEl>
                                              <p:spTgt spid="124"/>
                                            </p:tgtEl>
                                            <p:attrNameLst>
                                              <p:attrName>style.visibility</p:attrName>
                                            </p:attrNameLst>
                                          </p:cBhvr>
                                          <p:to>
                                            <p:strVal val="visible"/>
                                          </p:to>
                                        </p:set>
                                        <p:anim calcmode="lin" valueType="num">
                                          <p:cBhvr>
                                            <p:cTn id="33" dur="500" fill="hold"/>
                                            <p:tgtEl>
                                              <p:spTgt spid="124"/>
                                            </p:tgtEl>
                                            <p:attrNameLst>
                                              <p:attrName>ppt_w</p:attrName>
                                            </p:attrNameLst>
                                          </p:cBhvr>
                                          <p:tavLst>
                                            <p:tav tm="0">
                                              <p:val>
                                                <p:fltVal val="0"/>
                                              </p:val>
                                            </p:tav>
                                            <p:tav tm="100000">
                                              <p:val>
                                                <p:strVal val="#ppt_w"/>
                                              </p:val>
                                            </p:tav>
                                          </p:tavLst>
                                        </p:anim>
                                        <p:anim calcmode="lin" valueType="num">
                                          <p:cBhvr>
                                            <p:cTn id="34" dur="500" fill="hold"/>
                                            <p:tgtEl>
                                              <p:spTgt spid="124"/>
                                            </p:tgtEl>
                                            <p:attrNameLst>
                                              <p:attrName>ppt_h</p:attrName>
                                            </p:attrNameLst>
                                          </p:cBhvr>
                                          <p:tavLst>
                                            <p:tav tm="0">
                                              <p:val>
                                                <p:strVal val="#ppt_h"/>
                                              </p:val>
                                            </p:tav>
                                            <p:tav tm="100000">
                                              <p:val>
                                                <p:strVal val="#ppt_h"/>
                                              </p:val>
                                            </p:tav>
                                          </p:tavLst>
                                        </p:anim>
                                      </p:childTnLst>
                                    </p:cTn>
                                  </p:par>
                                </p:childTnLst>
                              </p:cTn>
                            </p:par>
                            <p:par>
                              <p:cTn id="35" fill="hold">
                                <p:stCondLst>
                                  <p:cond delay="3250"/>
                                </p:stCondLst>
                                <p:childTnLst>
                                  <p:par>
                                    <p:cTn id="36" presetID="49" presetClass="entr" presetSubtype="0" decel="100000" fill="hold" nodeType="afterEffect">
                                      <p:stCondLst>
                                        <p:cond delay="0"/>
                                      </p:stCondLst>
                                      <p:childTnLst>
                                        <p:set>
                                          <p:cBhvr>
                                            <p:cTn id="37" dur="1" fill="hold">
                                              <p:stCondLst>
                                                <p:cond delay="0"/>
                                              </p:stCondLst>
                                            </p:cTn>
                                            <p:tgtEl>
                                              <p:spTgt spid="125"/>
                                            </p:tgtEl>
                                            <p:attrNameLst>
                                              <p:attrName>style.visibility</p:attrName>
                                            </p:attrNameLst>
                                          </p:cBhvr>
                                          <p:to>
                                            <p:strVal val="visible"/>
                                          </p:to>
                                        </p:set>
                                        <p:anim calcmode="lin" valueType="num">
                                          <p:cBhvr>
                                            <p:cTn id="38" dur="500" fill="hold"/>
                                            <p:tgtEl>
                                              <p:spTgt spid="125"/>
                                            </p:tgtEl>
                                            <p:attrNameLst>
                                              <p:attrName>ppt_w</p:attrName>
                                            </p:attrNameLst>
                                          </p:cBhvr>
                                          <p:tavLst>
                                            <p:tav tm="0">
                                              <p:val>
                                                <p:fltVal val="0"/>
                                              </p:val>
                                            </p:tav>
                                            <p:tav tm="100000">
                                              <p:val>
                                                <p:strVal val="#ppt_w"/>
                                              </p:val>
                                            </p:tav>
                                          </p:tavLst>
                                        </p:anim>
                                        <p:anim calcmode="lin" valueType="num">
                                          <p:cBhvr>
                                            <p:cTn id="39" dur="500" fill="hold"/>
                                            <p:tgtEl>
                                              <p:spTgt spid="125"/>
                                            </p:tgtEl>
                                            <p:attrNameLst>
                                              <p:attrName>ppt_h</p:attrName>
                                            </p:attrNameLst>
                                          </p:cBhvr>
                                          <p:tavLst>
                                            <p:tav tm="0">
                                              <p:val>
                                                <p:fltVal val="0"/>
                                              </p:val>
                                            </p:tav>
                                            <p:tav tm="100000">
                                              <p:val>
                                                <p:strVal val="#ppt_h"/>
                                              </p:val>
                                            </p:tav>
                                          </p:tavLst>
                                        </p:anim>
                                        <p:anim calcmode="lin" valueType="num">
                                          <p:cBhvr>
                                            <p:cTn id="40" dur="500" fill="hold"/>
                                            <p:tgtEl>
                                              <p:spTgt spid="125"/>
                                            </p:tgtEl>
                                            <p:attrNameLst>
                                              <p:attrName>style.rotation</p:attrName>
                                            </p:attrNameLst>
                                          </p:cBhvr>
                                          <p:tavLst>
                                            <p:tav tm="0">
                                              <p:val>
                                                <p:fltVal val="360"/>
                                              </p:val>
                                            </p:tav>
                                            <p:tav tm="100000">
                                              <p:val>
                                                <p:fltVal val="0"/>
                                              </p:val>
                                            </p:tav>
                                          </p:tavLst>
                                        </p:anim>
                                        <p:animEffect transition="in" filter="fade">
                                          <p:cBhvr>
                                            <p:cTn id="41" dur="500"/>
                                            <p:tgtEl>
                                              <p:spTgt spid="125"/>
                                            </p:tgtEl>
                                          </p:cBhvr>
                                        </p:animEffect>
                                      </p:childTnLst>
                                    </p:cTn>
                                  </p:par>
                                  <p:par>
                                    <p:cTn id="42" presetID="17" presetClass="entr" presetSubtype="10" fill="hold" grpId="0" nodeType="withEffect">
                                      <p:stCondLst>
                                        <p:cond delay="0"/>
                                      </p:stCondLst>
                                      <p:childTnLst>
                                        <p:set>
                                          <p:cBhvr>
                                            <p:cTn id="43" dur="1" fill="hold">
                                              <p:stCondLst>
                                                <p:cond delay="0"/>
                                              </p:stCondLst>
                                            </p:cTn>
                                            <p:tgtEl>
                                              <p:spTgt spid="130"/>
                                            </p:tgtEl>
                                            <p:attrNameLst>
                                              <p:attrName>style.visibility</p:attrName>
                                            </p:attrNameLst>
                                          </p:cBhvr>
                                          <p:to>
                                            <p:strVal val="visible"/>
                                          </p:to>
                                        </p:set>
                                        <p:anim calcmode="lin" valueType="num">
                                          <p:cBhvr>
                                            <p:cTn id="44" dur="500" fill="hold"/>
                                            <p:tgtEl>
                                              <p:spTgt spid="130"/>
                                            </p:tgtEl>
                                            <p:attrNameLst>
                                              <p:attrName>ppt_w</p:attrName>
                                            </p:attrNameLst>
                                          </p:cBhvr>
                                          <p:tavLst>
                                            <p:tav tm="0">
                                              <p:val>
                                                <p:fltVal val="0"/>
                                              </p:val>
                                            </p:tav>
                                            <p:tav tm="100000">
                                              <p:val>
                                                <p:strVal val="#ppt_w"/>
                                              </p:val>
                                            </p:tav>
                                          </p:tavLst>
                                        </p:anim>
                                        <p:anim calcmode="lin" valueType="num">
                                          <p:cBhvr>
                                            <p:cTn id="45" dur="500" fill="hold"/>
                                            <p:tgtEl>
                                              <p:spTgt spid="130"/>
                                            </p:tgtEl>
                                            <p:attrNameLst>
                                              <p:attrName>ppt_h</p:attrName>
                                            </p:attrNameLst>
                                          </p:cBhvr>
                                          <p:tavLst>
                                            <p:tav tm="0">
                                              <p:val>
                                                <p:strVal val="#ppt_h"/>
                                              </p:val>
                                            </p:tav>
                                            <p:tav tm="100000">
                                              <p:val>
                                                <p:strVal val="#ppt_h"/>
                                              </p:val>
                                            </p:tav>
                                          </p:tavLst>
                                        </p:anim>
                                      </p:childTnLst>
                                    </p:cTn>
                                  </p:par>
                                </p:childTnLst>
                              </p:cTn>
                            </p:par>
                            <p:par>
                              <p:cTn id="46" fill="hold">
                                <p:stCondLst>
                                  <p:cond delay="3750"/>
                                </p:stCondLst>
                                <p:childTnLst>
                                  <p:par>
                                    <p:cTn id="47" presetID="49" presetClass="entr" presetSubtype="0" decel="100000" fill="hold" nodeType="afterEffect">
                                      <p:stCondLst>
                                        <p:cond delay="0"/>
                                      </p:stCondLst>
                                      <p:childTnLst>
                                        <p:set>
                                          <p:cBhvr>
                                            <p:cTn id="48" dur="1" fill="hold">
                                              <p:stCondLst>
                                                <p:cond delay="0"/>
                                              </p:stCondLst>
                                            </p:cTn>
                                            <p:tgtEl>
                                              <p:spTgt spid="131"/>
                                            </p:tgtEl>
                                            <p:attrNameLst>
                                              <p:attrName>style.visibility</p:attrName>
                                            </p:attrNameLst>
                                          </p:cBhvr>
                                          <p:to>
                                            <p:strVal val="visible"/>
                                          </p:to>
                                        </p:set>
                                        <p:anim calcmode="lin" valueType="num">
                                          <p:cBhvr>
                                            <p:cTn id="49" dur="500" fill="hold"/>
                                            <p:tgtEl>
                                              <p:spTgt spid="131"/>
                                            </p:tgtEl>
                                            <p:attrNameLst>
                                              <p:attrName>ppt_w</p:attrName>
                                            </p:attrNameLst>
                                          </p:cBhvr>
                                          <p:tavLst>
                                            <p:tav tm="0">
                                              <p:val>
                                                <p:fltVal val="0"/>
                                              </p:val>
                                            </p:tav>
                                            <p:tav tm="100000">
                                              <p:val>
                                                <p:strVal val="#ppt_w"/>
                                              </p:val>
                                            </p:tav>
                                          </p:tavLst>
                                        </p:anim>
                                        <p:anim calcmode="lin" valueType="num">
                                          <p:cBhvr>
                                            <p:cTn id="50" dur="500" fill="hold"/>
                                            <p:tgtEl>
                                              <p:spTgt spid="131"/>
                                            </p:tgtEl>
                                            <p:attrNameLst>
                                              <p:attrName>ppt_h</p:attrName>
                                            </p:attrNameLst>
                                          </p:cBhvr>
                                          <p:tavLst>
                                            <p:tav tm="0">
                                              <p:val>
                                                <p:fltVal val="0"/>
                                              </p:val>
                                            </p:tav>
                                            <p:tav tm="100000">
                                              <p:val>
                                                <p:strVal val="#ppt_h"/>
                                              </p:val>
                                            </p:tav>
                                          </p:tavLst>
                                        </p:anim>
                                        <p:anim calcmode="lin" valueType="num">
                                          <p:cBhvr>
                                            <p:cTn id="51" dur="500" fill="hold"/>
                                            <p:tgtEl>
                                              <p:spTgt spid="131"/>
                                            </p:tgtEl>
                                            <p:attrNameLst>
                                              <p:attrName>style.rotation</p:attrName>
                                            </p:attrNameLst>
                                          </p:cBhvr>
                                          <p:tavLst>
                                            <p:tav tm="0">
                                              <p:val>
                                                <p:fltVal val="360"/>
                                              </p:val>
                                            </p:tav>
                                            <p:tav tm="100000">
                                              <p:val>
                                                <p:fltVal val="0"/>
                                              </p:val>
                                            </p:tav>
                                          </p:tavLst>
                                        </p:anim>
                                        <p:animEffect transition="in" filter="fade">
                                          <p:cBhvr>
                                            <p:cTn id="52" dur="500"/>
                                            <p:tgtEl>
                                              <p:spTgt spid="131"/>
                                            </p:tgtEl>
                                          </p:cBhvr>
                                        </p:animEffect>
                                      </p:childTnLst>
                                    </p:cTn>
                                  </p:par>
                                  <p:par>
                                    <p:cTn id="53" presetID="17" presetClass="entr" presetSubtype="10" fill="hold" grpId="0" nodeType="withEffect">
                                      <p:stCondLst>
                                        <p:cond delay="0"/>
                                      </p:stCondLst>
                                      <p:childTnLst>
                                        <p:set>
                                          <p:cBhvr>
                                            <p:cTn id="54" dur="1" fill="hold">
                                              <p:stCondLst>
                                                <p:cond delay="0"/>
                                              </p:stCondLst>
                                            </p:cTn>
                                            <p:tgtEl>
                                              <p:spTgt spid="134"/>
                                            </p:tgtEl>
                                            <p:attrNameLst>
                                              <p:attrName>style.visibility</p:attrName>
                                            </p:attrNameLst>
                                          </p:cBhvr>
                                          <p:to>
                                            <p:strVal val="visible"/>
                                          </p:to>
                                        </p:set>
                                        <p:anim calcmode="lin" valueType="num">
                                          <p:cBhvr>
                                            <p:cTn id="55" dur="500" fill="hold"/>
                                            <p:tgtEl>
                                              <p:spTgt spid="134"/>
                                            </p:tgtEl>
                                            <p:attrNameLst>
                                              <p:attrName>ppt_w</p:attrName>
                                            </p:attrNameLst>
                                          </p:cBhvr>
                                          <p:tavLst>
                                            <p:tav tm="0">
                                              <p:val>
                                                <p:fltVal val="0"/>
                                              </p:val>
                                            </p:tav>
                                            <p:tav tm="100000">
                                              <p:val>
                                                <p:strVal val="#ppt_w"/>
                                              </p:val>
                                            </p:tav>
                                          </p:tavLst>
                                        </p:anim>
                                        <p:anim calcmode="lin" valueType="num">
                                          <p:cBhvr>
                                            <p:cTn id="56" dur="500" fill="hold"/>
                                            <p:tgtEl>
                                              <p:spTgt spid="134"/>
                                            </p:tgtEl>
                                            <p:attrNameLst>
                                              <p:attrName>ppt_h</p:attrName>
                                            </p:attrNameLst>
                                          </p:cBhvr>
                                          <p:tavLst>
                                            <p:tav tm="0">
                                              <p:val>
                                                <p:strVal val="#ppt_h"/>
                                              </p:val>
                                            </p:tav>
                                            <p:tav tm="100000">
                                              <p:val>
                                                <p:strVal val="#ppt_h"/>
                                              </p:val>
                                            </p:tav>
                                          </p:tavLst>
                                        </p:anim>
                                      </p:childTnLst>
                                    </p:cTn>
                                  </p:par>
                                </p:childTnLst>
                              </p:cTn>
                            </p:par>
                            <p:par>
                              <p:cTn id="57" fill="hold">
                                <p:stCondLst>
                                  <p:cond delay="4250"/>
                                </p:stCondLst>
                                <p:childTnLst>
                                  <p:par>
                                    <p:cTn id="58" presetID="49" presetClass="entr" presetSubtype="0" decel="100000" fill="hold" nodeType="afterEffect">
                                      <p:stCondLst>
                                        <p:cond delay="0"/>
                                      </p:stCondLst>
                                      <p:childTnLst>
                                        <p:set>
                                          <p:cBhvr>
                                            <p:cTn id="59" dur="1" fill="hold">
                                              <p:stCondLst>
                                                <p:cond delay="0"/>
                                              </p:stCondLst>
                                            </p:cTn>
                                            <p:tgtEl>
                                              <p:spTgt spid="135"/>
                                            </p:tgtEl>
                                            <p:attrNameLst>
                                              <p:attrName>style.visibility</p:attrName>
                                            </p:attrNameLst>
                                          </p:cBhvr>
                                          <p:to>
                                            <p:strVal val="visible"/>
                                          </p:to>
                                        </p:set>
                                        <p:anim calcmode="lin" valueType="num">
                                          <p:cBhvr>
                                            <p:cTn id="60" dur="500" fill="hold"/>
                                            <p:tgtEl>
                                              <p:spTgt spid="135"/>
                                            </p:tgtEl>
                                            <p:attrNameLst>
                                              <p:attrName>ppt_w</p:attrName>
                                            </p:attrNameLst>
                                          </p:cBhvr>
                                          <p:tavLst>
                                            <p:tav tm="0">
                                              <p:val>
                                                <p:fltVal val="0"/>
                                              </p:val>
                                            </p:tav>
                                            <p:tav tm="100000">
                                              <p:val>
                                                <p:strVal val="#ppt_w"/>
                                              </p:val>
                                            </p:tav>
                                          </p:tavLst>
                                        </p:anim>
                                        <p:anim calcmode="lin" valueType="num">
                                          <p:cBhvr>
                                            <p:cTn id="61" dur="500" fill="hold"/>
                                            <p:tgtEl>
                                              <p:spTgt spid="135"/>
                                            </p:tgtEl>
                                            <p:attrNameLst>
                                              <p:attrName>ppt_h</p:attrName>
                                            </p:attrNameLst>
                                          </p:cBhvr>
                                          <p:tavLst>
                                            <p:tav tm="0">
                                              <p:val>
                                                <p:fltVal val="0"/>
                                              </p:val>
                                            </p:tav>
                                            <p:tav tm="100000">
                                              <p:val>
                                                <p:strVal val="#ppt_h"/>
                                              </p:val>
                                            </p:tav>
                                          </p:tavLst>
                                        </p:anim>
                                        <p:anim calcmode="lin" valueType="num">
                                          <p:cBhvr>
                                            <p:cTn id="62" dur="500" fill="hold"/>
                                            <p:tgtEl>
                                              <p:spTgt spid="135"/>
                                            </p:tgtEl>
                                            <p:attrNameLst>
                                              <p:attrName>style.rotation</p:attrName>
                                            </p:attrNameLst>
                                          </p:cBhvr>
                                          <p:tavLst>
                                            <p:tav tm="0">
                                              <p:val>
                                                <p:fltVal val="360"/>
                                              </p:val>
                                            </p:tav>
                                            <p:tav tm="100000">
                                              <p:val>
                                                <p:fltVal val="0"/>
                                              </p:val>
                                            </p:tav>
                                          </p:tavLst>
                                        </p:anim>
                                        <p:animEffect transition="in" filter="fade">
                                          <p:cBhvr>
                                            <p:cTn id="63" dur="500"/>
                                            <p:tgtEl>
                                              <p:spTgt spid="135"/>
                                            </p:tgtEl>
                                          </p:cBhvr>
                                        </p:animEffect>
                                      </p:childTnLst>
                                    </p:cTn>
                                  </p:par>
                                  <p:par>
                                    <p:cTn id="64" presetID="17" presetClass="entr" presetSubtype="10" fill="hold" grpId="0" nodeType="withEffect">
                                      <p:stCondLst>
                                        <p:cond delay="0"/>
                                      </p:stCondLst>
                                      <p:childTnLst>
                                        <p:set>
                                          <p:cBhvr>
                                            <p:cTn id="65" dur="1" fill="hold">
                                              <p:stCondLst>
                                                <p:cond delay="0"/>
                                              </p:stCondLst>
                                            </p:cTn>
                                            <p:tgtEl>
                                              <p:spTgt spid="138"/>
                                            </p:tgtEl>
                                            <p:attrNameLst>
                                              <p:attrName>style.visibility</p:attrName>
                                            </p:attrNameLst>
                                          </p:cBhvr>
                                          <p:to>
                                            <p:strVal val="visible"/>
                                          </p:to>
                                        </p:set>
                                        <p:anim calcmode="lin" valueType="num">
                                          <p:cBhvr>
                                            <p:cTn id="66" dur="500" fill="hold"/>
                                            <p:tgtEl>
                                              <p:spTgt spid="138"/>
                                            </p:tgtEl>
                                            <p:attrNameLst>
                                              <p:attrName>ppt_w</p:attrName>
                                            </p:attrNameLst>
                                          </p:cBhvr>
                                          <p:tavLst>
                                            <p:tav tm="0">
                                              <p:val>
                                                <p:fltVal val="0"/>
                                              </p:val>
                                            </p:tav>
                                            <p:tav tm="100000">
                                              <p:val>
                                                <p:strVal val="#ppt_w"/>
                                              </p:val>
                                            </p:tav>
                                          </p:tavLst>
                                        </p:anim>
                                        <p:anim calcmode="lin" valueType="num">
                                          <p:cBhvr>
                                            <p:cTn id="67" dur="500" fill="hold"/>
                                            <p:tgtEl>
                                              <p:spTgt spid="138"/>
                                            </p:tgtEl>
                                            <p:attrNameLst>
                                              <p:attrName>ppt_h</p:attrName>
                                            </p:attrNameLst>
                                          </p:cBhvr>
                                          <p:tavLst>
                                            <p:tav tm="0">
                                              <p:val>
                                                <p:strVal val="#ppt_h"/>
                                              </p:val>
                                            </p:tav>
                                            <p:tav tm="100000">
                                              <p:val>
                                                <p:strVal val="#ppt_h"/>
                                              </p:val>
                                            </p:tav>
                                          </p:tavLst>
                                        </p:anim>
                                      </p:childTnLst>
                                    </p:cTn>
                                  </p:par>
                                </p:childTnLst>
                              </p:cTn>
                            </p:par>
                            <p:par>
                              <p:cTn id="68" fill="hold">
                                <p:stCondLst>
                                  <p:cond delay="4750"/>
                                </p:stCondLst>
                                <p:childTnLst>
                                  <p:par>
                                    <p:cTn id="69" presetID="49" presetClass="entr" presetSubtype="0" decel="100000" fill="hold" nodeType="afterEffect">
                                      <p:stCondLst>
                                        <p:cond delay="0"/>
                                      </p:stCondLst>
                                      <p:childTnLst>
                                        <p:set>
                                          <p:cBhvr>
                                            <p:cTn id="70" dur="1" fill="hold">
                                              <p:stCondLst>
                                                <p:cond delay="0"/>
                                              </p:stCondLst>
                                            </p:cTn>
                                            <p:tgtEl>
                                              <p:spTgt spid="139"/>
                                            </p:tgtEl>
                                            <p:attrNameLst>
                                              <p:attrName>style.visibility</p:attrName>
                                            </p:attrNameLst>
                                          </p:cBhvr>
                                          <p:to>
                                            <p:strVal val="visible"/>
                                          </p:to>
                                        </p:set>
                                        <p:anim calcmode="lin" valueType="num">
                                          <p:cBhvr>
                                            <p:cTn id="71" dur="500" fill="hold"/>
                                            <p:tgtEl>
                                              <p:spTgt spid="139"/>
                                            </p:tgtEl>
                                            <p:attrNameLst>
                                              <p:attrName>ppt_w</p:attrName>
                                            </p:attrNameLst>
                                          </p:cBhvr>
                                          <p:tavLst>
                                            <p:tav tm="0">
                                              <p:val>
                                                <p:fltVal val="0"/>
                                              </p:val>
                                            </p:tav>
                                            <p:tav tm="100000">
                                              <p:val>
                                                <p:strVal val="#ppt_w"/>
                                              </p:val>
                                            </p:tav>
                                          </p:tavLst>
                                        </p:anim>
                                        <p:anim calcmode="lin" valueType="num">
                                          <p:cBhvr>
                                            <p:cTn id="72" dur="500" fill="hold"/>
                                            <p:tgtEl>
                                              <p:spTgt spid="139"/>
                                            </p:tgtEl>
                                            <p:attrNameLst>
                                              <p:attrName>ppt_h</p:attrName>
                                            </p:attrNameLst>
                                          </p:cBhvr>
                                          <p:tavLst>
                                            <p:tav tm="0">
                                              <p:val>
                                                <p:fltVal val="0"/>
                                              </p:val>
                                            </p:tav>
                                            <p:tav tm="100000">
                                              <p:val>
                                                <p:strVal val="#ppt_h"/>
                                              </p:val>
                                            </p:tav>
                                          </p:tavLst>
                                        </p:anim>
                                        <p:anim calcmode="lin" valueType="num">
                                          <p:cBhvr>
                                            <p:cTn id="73" dur="500" fill="hold"/>
                                            <p:tgtEl>
                                              <p:spTgt spid="139"/>
                                            </p:tgtEl>
                                            <p:attrNameLst>
                                              <p:attrName>style.rotation</p:attrName>
                                            </p:attrNameLst>
                                          </p:cBhvr>
                                          <p:tavLst>
                                            <p:tav tm="0">
                                              <p:val>
                                                <p:fltVal val="360"/>
                                              </p:val>
                                            </p:tav>
                                            <p:tav tm="100000">
                                              <p:val>
                                                <p:fltVal val="0"/>
                                              </p:val>
                                            </p:tav>
                                          </p:tavLst>
                                        </p:anim>
                                        <p:animEffect transition="in" filter="fade">
                                          <p:cBhvr>
                                            <p:cTn id="74" dur="500"/>
                                            <p:tgtEl>
                                              <p:spTgt spid="139"/>
                                            </p:tgtEl>
                                          </p:cBhvr>
                                        </p:animEffect>
                                      </p:childTnLst>
                                    </p:cTn>
                                  </p:par>
                                  <p:par>
                                    <p:cTn id="75" presetID="17" presetClass="entr" presetSubtype="1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 calcmode="lin" valueType="num">
                                          <p:cBhvr>
                                            <p:cTn id="77" dur="500" fill="hold"/>
                                            <p:tgtEl>
                                              <p:spTgt spid="142"/>
                                            </p:tgtEl>
                                            <p:attrNameLst>
                                              <p:attrName>ppt_w</p:attrName>
                                            </p:attrNameLst>
                                          </p:cBhvr>
                                          <p:tavLst>
                                            <p:tav tm="0">
                                              <p:val>
                                                <p:fltVal val="0"/>
                                              </p:val>
                                            </p:tav>
                                            <p:tav tm="100000">
                                              <p:val>
                                                <p:strVal val="#ppt_w"/>
                                              </p:val>
                                            </p:tav>
                                          </p:tavLst>
                                        </p:anim>
                                        <p:anim calcmode="lin" valueType="num">
                                          <p:cBhvr>
                                            <p:cTn id="78" dur="500" fill="hold"/>
                                            <p:tgtEl>
                                              <p:spTgt spid="142"/>
                                            </p:tgtEl>
                                            <p:attrNameLst>
                                              <p:attrName>ppt_h</p:attrName>
                                            </p:attrNameLst>
                                          </p:cBhvr>
                                          <p:tavLst>
                                            <p:tav tm="0">
                                              <p:val>
                                                <p:strVal val="#ppt_h"/>
                                              </p:val>
                                            </p:tav>
                                            <p:tav tm="100000">
                                              <p:val>
                                                <p:strVal val="#ppt_h"/>
                                              </p:val>
                                            </p:tav>
                                          </p:tavLst>
                                        </p:anim>
                                      </p:childTnLst>
                                    </p:cTn>
                                  </p:par>
                                </p:childTnLst>
                              </p:cTn>
                            </p:par>
                            <p:par>
                              <p:cTn id="79" fill="hold">
                                <p:stCondLst>
                                  <p:cond delay="5250"/>
                                </p:stCondLst>
                                <p:childTnLst>
                                  <p:par>
                                    <p:cTn id="80" presetID="42" presetClass="entr" presetSubtype="0" fill="hold" nodeType="after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1000"/>
                                            <p:tgtEl>
                                              <p:spTgt spid="12"/>
                                            </p:tgtEl>
                                          </p:cBhvr>
                                        </p:animEffect>
                                        <p:anim calcmode="lin" valueType="num">
                                          <p:cBhvr>
                                            <p:cTn id="83" dur="1000" fill="hold"/>
                                            <p:tgtEl>
                                              <p:spTgt spid="12"/>
                                            </p:tgtEl>
                                            <p:attrNameLst>
                                              <p:attrName>ppt_x</p:attrName>
                                            </p:attrNameLst>
                                          </p:cBhvr>
                                          <p:tavLst>
                                            <p:tav tm="0">
                                              <p:val>
                                                <p:strVal val="#ppt_x"/>
                                              </p:val>
                                            </p:tav>
                                            <p:tav tm="100000">
                                              <p:val>
                                                <p:strVal val="#ppt_x"/>
                                              </p:val>
                                            </p:tav>
                                          </p:tavLst>
                                        </p:anim>
                                        <p:anim calcmode="lin" valueType="num">
                                          <p:cBhvr>
                                            <p:cTn id="84" dur="1000" fill="hold"/>
                                            <p:tgtEl>
                                              <p:spTgt spid="12"/>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50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1000"/>
                                            <p:tgtEl>
                                              <p:spTgt spid="18"/>
                                            </p:tgtEl>
                                          </p:cBhvr>
                                        </p:animEffect>
                                        <p:anim calcmode="lin" valueType="num">
                                          <p:cBhvr>
                                            <p:cTn id="88" dur="1000" fill="hold"/>
                                            <p:tgtEl>
                                              <p:spTgt spid="18"/>
                                            </p:tgtEl>
                                            <p:attrNameLst>
                                              <p:attrName>ppt_x</p:attrName>
                                            </p:attrNameLst>
                                          </p:cBhvr>
                                          <p:tavLst>
                                            <p:tav tm="0">
                                              <p:val>
                                                <p:strVal val="#ppt_x"/>
                                              </p:val>
                                            </p:tav>
                                            <p:tav tm="100000">
                                              <p:val>
                                                <p:strVal val="#ppt_x"/>
                                              </p:val>
                                            </p:tav>
                                          </p:tavLst>
                                        </p:anim>
                                        <p:anim calcmode="lin" valueType="num">
                                          <p:cBhvr>
                                            <p:cTn id="89" dur="1000" fill="hold"/>
                                            <p:tgtEl>
                                              <p:spTgt spid="18"/>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50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anim calcmode="lin" valueType="num">
                                          <p:cBhvr>
                                            <p:cTn id="93" dur="1000" fill="hold"/>
                                            <p:tgtEl>
                                              <p:spTgt spid="19"/>
                                            </p:tgtEl>
                                            <p:attrNameLst>
                                              <p:attrName>ppt_x</p:attrName>
                                            </p:attrNameLst>
                                          </p:cBhvr>
                                          <p:tavLst>
                                            <p:tav tm="0">
                                              <p:val>
                                                <p:strVal val="#ppt_x"/>
                                              </p:val>
                                            </p:tav>
                                            <p:tav tm="100000">
                                              <p:val>
                                                <p:strVal val="#ppt_x"/>
                                              </p:val>
                                            </p:tav>
                                          </p:tavLst>
                                        </p:anim>
                                        <p:anim calcmode="lin" valueType="num">
                                          <p:cBhvr>
                                            <p:cTn id="94" dur="1000" fill="hold"/>
                                            <p:tgtEl>
                                              <p:spTgt spid="19"/>
                                            </p:tgtEl>
                                            <p:attrNameLst>
                                              <p:attrName>ppt_y</p:attrName>
                                            </p:attrNameLst>
                                          </p:cBhvr>
                                          <p:tavLst>
                                            <p:tav tm="0">
                                              <p:val>
                                                <p:strVal val="#ppt_y+.1"/>
                                              </p:val>
                                            </p:tav>
                                            <p:tav tm="100000">
                                              <p:val>
                                                <p:strVal val="#ppt_y"/>
                                              </p:val>
                                            </p:tav>
                                          </p:tavLst>
                                        </p:anim>
                                      </p:childTnLst>
                                    </p:cTn>
                                  </p:par>
                                  <p:par>
                                    <p:cTn id="95" presetID="10" presetClass="entr" presetSubtype="0" fill="hold" nodeType="withEffect">
                                      <p:stCondLst>
                                        <p:cond delay="1000"/>
                                      </p:stCondLst>
                                      <p:childTnLst>
                                        <p:set>
                                          <p:cBhvr>
                                            <p:cTn id="96" dur="1" fill="hold">
                                              <p:stCondLst>
                                                <p:cond delay="0"/>
                                              </p:stCondLst>
                                            </p:cTn>
                                            <p:tgtEl>
                                              <p:spTgt spid="146"/>
                                            </p:tgtEl>
                                            <p:attrNameLst>
                                              <p:attrName>style.visibility</p:attrName>
                                            </p:attrNameLst>
                                          </p:cBhvr>
                                          <p:to>
                                            <p:strVal val="visible"/>
                                          </p:to>
                                        </p:set>
                                        <p:animEffect transition="in" filter="fade">
                                          <p:cBhvr>
                                            <p:cTn id="97" dur="1000"/>
                                            <p:tgtEl>
                                              <p:spTgt spid="146"/>
                                            </p:tgtEl>
                                          </p:cBhvr>
                                        </p:animEffect>
                                      </p:childTnLst>
                                    </p:cTn>
                                  </p:par>
                                  <p:par>
                                    <p:cTn id="98" presetID="10" presetClass="entr" presetSubtype="0" fill="hold" nodeType="withEffect">
                                      <p:stCondLst>
                                        <p:cond delay="1000"/>
                                      </p:stCondLst>
                                      <p:childTnLst>
                                        <p:set>
                                          <p:cBhvr>
                                            <p:cTn id="99" dur="1" fill="hold">
                                              <p:stCondLst>
                                                <p:cond delay="0"/>
                                              </p:stCondLst>
                                            </p:cTn>
                                            <p:tgtEl>
                                              <p:spTgt spid="143"/>
                                            </p:tgtEl>
                                            <p:attrNameLst>
                                              <p:attrName>style.visibility</p:attrName>
                                            </p:attrNameLst>
                                          </p:cBhvr>
                                          <p:to>
                                            <p:strVal val="visible"/>
                                          </p:to>
                                        </p:set>
                                        <p:animEffect transition="in" filter="fade">
                                          <p:cBhvr>
                                            <p:cTn id="100" dur="1000"/>
                                            <p:tgtEl>
                                              <p:spTgt spid="143"/>
                                            </p:tgtEl>
                                          </p:cBhvr>
                                        </p:animEffect>
                                      </p:childTnLst>
                                    </p:cTn>
                                  </p:par>
                                </p:childTnLst>
                              </p:cTn>
                            </p:par>
                          </p:childTnLst>
                        </p:cTn>
                      </p:par>
                      <p:par>
                        <p:cTn id="101" fill="hold">
                          <p:stCondLst>
                            <p:cond delay="indefinite"/>
                          </p:stCondLst>
                          <p:childTnLst>
                            <p:par>
                              <p:cTn id="102" fill="hold">
                                <p:stCondLst>
                                  <p:cond delay="0"/>
                                </p:stCondLst>
                                <p:childTnLst>
                                  <p:par>
                                    <p:cTn id="103" presetID="6" presetClass="entr" presetSubtype="16" fill="hold" nodeType="clickEffect">
                                      <p:stCondLst>
                                        <p:cond delay="0"/>
                                      </p:stCondLst>
                                      <p:childTnLst>
                                        <p:set>
                                          <p:cBhvr>
                                            <p:cTn id="104" dur="1" fill="hold">
                                              <p:stCondLst>
                                                <p:cond delay="0"/>
                                              </p:stCondLst>
                                            </p:cTn>
                                            <p:tgtEl>
                                              <p:spTgt spid="12312"/>
                                            </p:tgtEl>
                                            <p:attrNameLst>
                                              <p:attrName>style.visibility</p:attrName>
                                            </p:attrNameLst>
                                          </p:cBhvr>
                                          <p:to>
                                            <p:strVal val="visible"/>
                                          </p:to>
                                        </p:set>
                                        <p:animEffect transition="in" filter="circle(in)">
                                          <p:cBhvr>
                                            <p:cTn id="105" dur="2000"/>
                                            <p:tgtEl>
                                              <p:spTgt spid="12312"/>
                                            </p:tgtEl>
                                          </p:cBhvr>
                                        </p:animEffect>
                                      </p:childTnLst>
                                    </p:cTn>
                                  </p:par>
                                  <p:par>
                                    <p:cTn id="106" presetID="6" presetClass="entr" presetSubtype="16" fill="hold" nodeType="withEffect">
                                      <p:stCondLst>
                                        <p:cond delay="0"/>
                                      </p:stCondLst>
                                      <p:childTnLst>
                                        <p:set>
                                          <p:cBhvr>
                                            <p:cTn id="107" dur="1" fill="hold">
                                              <p:stCondLst>
                                                <p:cond delay="0"/>
                                              </p:stCondLst>
                                            </p:cTn>
                                            <p:tgtEl>
                                              <p:spTgt spid="12298"/>
                                            </p:tgtEl>
                                            <p:attrNameLst>
                                              <p:attrName>style.visibility</p:attrName>
                                            </p:attrNameLst>
                                          </p:cBhvr>
                                          <p:to>
                                            <p:strVal val="visible"/>
                                          </p:to>
                                        </p:set>
                                        <p:animEffect transition="in" filter="circle(in)">
                                          <p:cBhvr>
                                            <p:cTn id="108" dur="2000"/>
                                            <p:tgtEl>
                                              <p:spTgt spid="12298"/>
                                            </p:tgtEl>
                                          </p:cBhvr>
                                        </p:animEffect>
                                      </p:childTnLst>
                                    </p:cTn>
                                  </p:par>
                                  <p:par>
                                    <p:cTn id="109" presetID="6" presetClass="entr" presetSubtype="16" fill="hold" nodeType="withEffect">
                                      <p:stCondLst>
                                        <p:cond delay="0"/>
                                      </p:stCondLst>
                                      <p:childTnLst>
                                        <p:set>
                                          <p:cBhvr>
                                            <p:cTn id="110" dur="1" fill="hold">
                                              <p:stCondLst>
                                                <p:cond delay="0"/>
                                              </p:stCondLst>
                                            </p:cTn>
                                            <p:tgtEl>
                                              <p:spTgt spid="12290"/>
                                            </p:tgtEl>
                                            <p:attrNameLst>
                                              <p:attrName>style.visibility</p:attrName>
                                            </p:attrNameLst>
                                          </p:cBhvr>
                                          <p:to>
                                            <p:strVal val="visible"/>
                                          </p:to>
                                        </p:set>
                                        <p:animEffect transition="in" filter="circle(in)">
                                          <p:cBhvr>
                                            <p:cTn id="111" dur="2000"/>
                                            <p:tgtEl>
                                              <p:spTgt spid="12290"/>
                                            </p:tgtEl>
                                          </p:cBhvr>
                                        </p:animEffect>
                                      </p:childTnLst>
                                    </p:cTn>
                                  </p:par>
                                  <p:par>
                                    <p:cTn id="112" presetID="6" presetClass="entr" presetSubtype="16" fill="hold" nodeType="withEffect">
                                      <p:stCondLst>
                                        <p:cond delay="0"/>
                                      </p:stCondLst>
                                      <p:childTnLst>
                                        <p:set>
                                          <p:cBhvr>
                                            <p:cTn id="113" dur="1" fill="hold">
                                              <p:stCondLst>
                                                <p:cond delay="0"/>
                                              </p:stCondLst>
                                            </p:cTn>
                                            <p:tgtEl>
                                              <p:spTgt spid="12292"/>
                                            </p:tgtEl>
                                            <p:attrNameLst>
                                              <p:attrName>style.visibility</p:attrName>
                                            </p:attrNameLst>
                                          </p:cBhvr>
                                          <p:to>
                                            <p:strVal val="visible"/>
                                          </p:to>
                                        </p:set>
                                        <p:animEffect transition="in" filter="circle(in)">
                                          <p:cBhvr>
                                            <p:cTn id="114" dur="2000"/>
                                            <p:tgtEl>
                                              <p:spTgt spid="12292"/>
                                            </p:tgtEl>
                                          </p:cBhvr>
                                        </p:animEffect>
                                      </p:childTnLst>
                                    </p:cTn>
                                  </p:par>
                                  <p:par>
                                    <p:cTn id="115" presetID="6" presetClass="entr" presetSubtype="16" fill="hold" nodeType="withEffect">
                                      <p:stCondLst>
                                        <p:cond delay="0"/>
                                      </p:stCondLst>
                                      <p:childTnLst>
                                        <p:set>
                                          <p:cBhvr>
                                            <p:cTn id="116" dur="1" fill="hold">
                                              <p:stCondLst>
                                                <p:cond delay="0"/>
                                              </p:stCondLst>
                                            </p:cTn>
                                            <p:tgtEl>
                                              <p:spTgt spid="12294"/>
                                            </p:tgtEl>
                                            <p:attrNameLst>
                                              <p:attrName>style.visibility</p:attrName>
                                            </p:attrNameLst>
                                          </p:cBhvr>
                                          <p:to>
                                            <p:strVal val="visible"/>
                                          </p:to>
                                        </p:set>
                                        <p:animEffect transition="in" filter="circle(in)">
                                          <p:cBhvr>
                                            <p:cTn id="117" dur="20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8" grpId="0" bldLvl="0" animBg="1"/>
          <p:bldP spid="10" grpId="0" bldLvl="0" animBg="1"/>
          <p:bldP spid="128" grpId="0"/>
          <p:bldP spid="124" grpId="0"/>
          <p:bldP spid="130" grpId="0"/>
          <p:bldP spid="134" grpId="0"/>
          <p:bldP spid="138" grpId="0"/>
          <p:bldP spid="142"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326" y="78833"/>
            <a:ext cx="12068604" cy="6698326"/>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8" name="Group 217"/>
          <p:cNvGrpSpPr/>
          <p:nvPr/>
        </p:nvGrpSpPr>
        <p:grpSpPr>
          <a:xfrm>
            <a:off x="-33004" y="-46"/>
            <a:ext cx="12225004" cy="6858046"/>
            <a:chOff x="-33004" y="-46"/>
            <a:chExt cx="12225004" cy="6858046"/>
          </a:xfrm>
        </p:grpSpPr>
        <p:grpSp>
          <p:nvGrpSpPr>
            <p:cNvPr id="169" name="Group 168"/>
            <p:cNvGrpSpPr/>
            <p:nvPr/>
          </p:nvGrpSpPr>
          <p:grpSpPr>
            <a:xfrm>
              <a:off x="65326" y="-46"/>
              <a:ext cx="12068604" cy="6858046"/>
              <a:chOff x="65326" y="-46"/>
              <a:chExt cx="12068604" cy="6858046"/>
            </a:xfrm>
          </p:grpSpPr>
          <p:cxnSp>
            <p:nvCxnSpPr>
              <p:cNvPr id="76" name="Straight Connector 75"/>
              <p:cNvCxnSpPr/>
              <p:nvPr/>
            </p:nvCxnSpPr>
            <p:spPr>
              <a:xfrm>
                <a:off x="319314" y="-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87828" y="-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6342" y="-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124856" y="-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393370" y="-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661884" y="-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930398" y="-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198912" y="-8"/>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467426" y="-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2735940" y="-1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004454" y="-1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272968" y="-1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541482" y="-1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809996" y="-1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078510" y="-1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347024" y="-1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615538" y="-1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884052" y="-18"/>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152566" y="-1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421080" y="-2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5689594" y="-2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958108" y="-2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226622" y="-2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495136" y="-2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763650" y="-2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032164" y="-2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300678" y="-2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569192" y="-28"/>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837706" y="-2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8106220" y="-3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8374734" y="-3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8643248" y="-3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8911762" y="-3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9180276" y="-3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9448790" y="-3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9717304" y="-3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9985818" y="-3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10254332" y="-38"/>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0522846" y="-3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10791360" y="-4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1059874" y="-4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1328388" y="-4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1596902" y="-4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1865416" y="-4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12133930" y="-4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5326" y="-4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p:nvGrpSpPr>
          <p:grpSpPr>
            <a:xfrm>
              <a:off x="-33004" y="78833"/>
              <a:ext cx="12225004" cy="6698325"/>
              <a:chOff x="12590503" y="136889"/>
              <a:chExt cx="6858046" cy="6698325"/>
            </a:xfrm>
          </p:grpSpPr>
          <p:cxnSp>
            <p:nvCxnSpPr>
              <p:cNvPr id="171" name="Straight Connector 170"/>
              <p:cNvCxnSpPr/>
              <p:nvPr/>
            </p:nvCxnSpPr>
            <p:spPr>
              <a:xfrm rot="5400000">
                <a:off x="16019504" y="-303812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rot="5400000">
                <a:off x="16019505" y="-276961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6019506" y="-250109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rot="5400000">
                <a:off x="16019507" y="-223258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rot="5400000">
                <a:off x="16019508" y="-196406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rot="5400000">
                <a:off x="16019509" y="-169555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5400000">
                <a:off x="16019510" y="-142703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6019511" y="-1158526"/>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rot="5400000">
                <a:off x="16019512" y="-89001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rot="5400000">
                <a:off x="16019513" y="-621498"/>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16019514" y="-352984"/>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5400000">
                <a:off x="16019515" y="-84470"/>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5400000">
                <a:off x="16019516" y="18404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5400000">
                <a:off x="16019517" y="45255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16019518" y="72107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5400000">
                <a:off x="16019519" y="98958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5400000">
                <a:off x="16019520" y="125810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5400000">
                <a:off x="16019521" y="152661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5400000">
                <a:off x="16019522" y="179512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5400000">
                <a:off x="16019523" y="206364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rot="5400000">
                <a:off x="16019524" y="2332157"/>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rot="5400000">
                <a:off x="16019525" y="2600671"/>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rot="5400000">
                <a:off x="16019526" y="2869185"/>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rot="5400000">
                <a:off x="16019527" y="3137699"/>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rot="5400000">
                <a:off x="16019528" y="3406213"/>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5400000">
                <a:off x="16019549" y="-3292112"/>
                <a:ext cx="0" cy="6858001"/>
              </a:xfrm>
              <a:prstGeom prst="line">
                <a:avLst/>
              </a:prstGeom>
              <a:ln>
                <a:solidFill>
                  <a:schemeClr val="bg1">
                    <a:alpha val="56000"/>
                  </a:schemeClr>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221" name="Freeform: Shape 220"/>
          <p:cNvSpPr/>
          <p:nvPr/>
        </p:nvSpPr>
        <p:spPr>
          <a:xfrm>
            <a:off x="-33003" y="-24776"/>
            <a:ext cx="12225003" cy="6907498"/>
          </a:xfrm>
          <a:custGeom>
            <a:avLst/>
            <a:gdLst>
              <a:gd name="connsiteX0" fmla="*/ 599669 w 12212426"/>
              <a:gd name="connsiteY0" fmla="*/ 167513 h 6873584"/>
              <a:gd name="connsiteX1" fmla="*/ 200653 w 12212426"/>
              <a:gd name="connsiteY1" fmla="*/ 566529 h 6873584"/>
              <a:gd name="connsiteX2" fmla="*/ 200653 w 12212426"/>
              <a:gd name="connsiteY2" fmla="*/ 6291562 h 6873584"/>
              <a:gd name="connsiteX3" fmla="*/ 599669 w 12212426"/>
              <a:gd name="connsiteY3" fmla="*/ 6690578 h 6873584"/>
              <a:gd name="connsiteX4" fmla="*/ 11633342 w 12212426"/>
              <a:gd name="connsiteY4" fmla="*/ 6690578 h 6873584"/>
              <a:gd name="connsiteX5" fmla="*/ 12032358 w 12212426"/>
              <a:gd name="connsiteY5" fmla="*/ 6291562 h 6873584"/>
              <a:gd name="connsiteX6" fmla="*/ 12032358 w 12212426"/>
              <a:gd name="connsiteY6" fmla="*/ 566529 h 6873584"/>
              <a:gd name="connsiteX7" fmla="*/ 11633342 w 12212426"/>
              <a:gd name="connsiteY7" fmla="*/ 167513 h 6873584"/>
              <a:gd name="connsiteX8" fmla="*/ 0 w 12212426"/>
              <a:gd name="connsiteY8" fmla="*/ 0 h 6873584"/>
              <a:gd name="connsiteX9" fmla="*/ 12212426 w 12212426"/>
              <a:gd name="connsiteY9" fmla="*/ 0 h 6873584"/>
              <a:gd name="connsiteX10" fmla="*/ 12212426 w 12212426"/>
              <a:gd name="connsiteY10" fmla="*/ 6873584 h 6873584"/>
              <a:gd name="connsiteX11" fmla="*/ 0 w 12212426"/>
              <a:gd name="connsiteY11" fmla="*/ 6873584 h 687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12426" h="6873584">
                <a:moveTo>
                  <a:pt x="599669" y="167513"/>
                </a:moveTo>
                <a:cubicBezTo>
                  <a:pt x="379299" y="167513"/>
                  <a:pt x="200653" y="346159"/>
                  <a:pt x="200653" y="566529"/>
                </a:cubicBezTo>
                <a:lnTo>
                  <a:pt x="200653" y="6291562"/>
                </a:lnTo>
                <a:cubicBezTo>
                  <a:pt x="200653" y="6511932"/>
                  <a:pt x="379299" y="6690578"/>
                  <a:pt x="599669" y="6690578"/>
                </a:cubicBezTo>
                <a:lnTo>
                  <a:pt x="11633342" y="6690578"/>
                </a:lnTo>
                <a:cubicBezTo>
                  <a:pt x="11853712" y="6690578"/>
                  <a:pt x="12032358" y="6511932"/>
                  <a:pt x="12032358" y="6291562"/>
                </a:cubicBezTo>
                <a:lnTo>
                  <a:pt x="12032358" y="566529"/>
                </a:lnTo>
                <a:cubicBezTo>
                  <a:pt x="12032358" y="346159"/>
                  <a:pt x="11853712" y="167513"/>
                  <a:pt x="11633342" y="167513"/>
                </a:cubicBezTo>
                <a:close/>
                <a:moveTo>
                  <a:pt x="0" y="0"/>
                </a:moveTo>
                <a:lnTo>
                  <a:pt x="12212426" y="0"/>
                </a:lnTo>
                <a:lnTo>
                  <a:pt x="12212426" y="6873584"/>
                </a:lnTo>
                <a:lnTo>
                  <a:pt x="0" y="6873584"/>
                </a:lnTo>
                <a:close/>
              </a:path>
            </a:pathLst>
          </a:custGeom>
          <a:solidFill>
            <a:srgbClr val="B9D2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Rounded Corners 7"/>
          <p:cNvSpPr/>
          <p:nvPr/>
        </p:nvSpPr>
        <p:spPr>
          <a:xfrm>
            <a:off x="2688340" y="492031"/>
            <a:ext cx="6109953" cy="687843"/>
          </a:xfrm>
          <a:prstGeom prst="roundRect">
            <a:avLst>
              <a:gd name="adj" fmla="val 21775"/>
            </a:avLst>
          </a:prstGeom>
          <a:solidFill>
            <a:srgbClr val="C0D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062508" y="492032"/>
            <a:ext cx="5791200" cy="646331"/>
          </a:xfrm>
          <a:prstGeom prst="rect">
            <a:avLst/>
          </a:prstGeom>
          <a:noFill/>
        </p:spPr>
        <p:txBody>
          <a:bodyPr wrap="square" rtlCol="0">
            <a:spAutoFit/>
          </a:bodyPr>
          <a:lstStyle/>
          <a:p>
            <a:pPr algn="ctr"/>
            <a:r>
              <a:rPr lang="en-US" sz="3600" i="1" u="sng" dirty="0" smtClean="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Risk Management</a:t>
            </a:r>
            <a:endParaRPr lang="en-US" sz="3600" i="1" u="sng" dirty="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127" name="Picture 126"/>
          <p:cNvPicPr>
            <a:picLocks noChangeAspect="1"/>
          </p:cNvPicPr>
          <p:nvPr/>
        </p:nvPicPr>
        <p:blipFill>
          <a:blip r:embed="rId1">
            <a:biLevel thresh="50000"/>
            <a:extLst>
              <a:ext uri="{28A0092B-C50C-407E-A947-70E740481C1C}">
                <a14:useLocalDpi xmlns:a14="http://schemas.microsoft.com/office/drawing/2010/main" val="0"/>
              </a:ext>
            </a:extLst>
          </a:blip>
          <a:stretch>
            <a:fillRect/>
          </a:stretch>
        </p:blipFill>
        <p:spPr>
          <a:xfrm flipH="1">
            <a:off x="9760618" y="256816"/>
            <a:ext cx="2141905" cy="2141905"/>
          </a:xfrm>
          <a:prstGeom prst="rect">
            <a:avLst/>
          </a:prstGeom>
        </p:spPr>
      </p:pic>
      <p:grpSp>
        <p:nvGrpSpPr>
          <p:cNvPr id="123" name="Group 122"/>
          <p:cNvGrpSpPr/>
          <p:nvPr/>
        </p:nvGrpSpPr>
        <p:grpSpPr>
          <a:xfrm>
            <a:off x="-700241" y="-1"/>
            <a:ext cx="468418" cy="3456544"/>
            <a:chOff x="-700241" y="-1"/>
            <a:chExt cx="468418" cy="3456544"/>
          </a:xfrm>
        </p:grpSpPr>
        <p:sp>
          <p:nvSpPr>
            <p:cNvPr id="124" name="Rectangle 123"/>
            <p:cNvSpPr/>
            <p:nvPr/>
          </p:nvSpPr>
          <p:spPr>
            <a:xfrm>
              <a:off x="-695459" y="-1"/>
              <a:ext cx="463636" cy="601329"/>
            </a:xfrm>
            <a:prstGeom prst="rect">
              <a:avLst/>
            </a:prstGeom>
            <a:solidFill>
              <a:srgbClr val="8BA9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696256" y="597008"/>
              <a:ext cx="463636" cy="541355"/>
            </a:xfrm>
            <a:prstGeom prst="rect">
              <a:avLst/>
            </a:prstGeom>
            <a:solidFill>
              <a:srgbClr val="C8D9E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697053" y="1138363"/>
              <a:ext cx="463636" cy="463636"/>
            </a:xfrm>
            <a:prstGeom prst="rect">
              <a:avLst/>
            </a:prstGeom>
            <a:solidFill>
              <a:srgbClr val="B9D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697850" y="1601999"/>
              <a:ext cx="463636" cy="463636"/>
            </a:xfrm>
            <a:prstGeom prst="rect">
              <a:avLst/>
            </a:prstGeom>
            <a:solidFill>
              <a:srgbClr val="C1C6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698647" y="2065635"/>
              <a:ext cx="463636" cy="463636"/>
            </a:xfrm>
            <a:prstGeom prst="rect">
              <a:avLst/>
            </a:prstGeom>
            <a:solidFill>
              <a:srgbClr val="CDEA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699444" y="2529271"/>
              <a:ext cx="463636" cy="46363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700241" y="2992907"/>
              <a:ext cx="463636" cy="46363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520" y="1289831"/>
            <a:ext cx="8891812" cy="5218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2387" b="96181" l="4472" r="96748">
                        <a14:foregroundMark x1="32927" y1="9785" x2="32927" y2="3819"/>
                        <a14:foregroundMark x1="85366" y1="42243" x2="86179" y2="77088"/>
                        <a14:foregroundMark x1="86179" y1="77088" x2="70732" y2="92840"/>
                        <a14:foregroundMark x1="70732" y1="92840" x2="62602" y2="87828"/>
                        <a14:foregroundMark x1="91463" y1="39618" x2="96748" y2="78043"/>
                        <a14:foregroundMark x1="30081" y1="10979" x2="38211" y2="8353"/>
                        <a14:foregroundMark x1="32114" y1="2625" x2="32114" y2="18616"/>
                        <a14:foregroundMark x1="4878" y1="52029" x2="11789" y2="63246"/>
                        <a14:foregroundMark x1="73171" y1="96181" x2="73171" y2="95465"/>
                        <a14:foregroundMark x1="26016" y1="24821" x2="19512" y2="35561"/>
                        <a14:foregroundMark x1="19106" y1="35561" x2="19106" y2="35561"/>
                        <a14:foregroundMark x1="19106" y1="35561" x2="19106" y2="35561"/>
                        <a14:foregroundMark x1="10976" y1="50597" x2="23577" y2="32458"/>
                        <a14:foregroundMark x1="36992" y1="15036" x2="54065" y2="50835"/>
                        <a14:foregroundMark x1="8130" y1="54893" x2="12602" y2="47971"/>
                      </a14:backgroundRemoval>
                    </a14:imgEffect>
                  </a14:imgLayer>
                </a14:imgProps>
              </a:ext>
              <a:ext uri="{28A0092B-C50C-407E-A947-70E740481C1C}">
                <a14:useLocalDpi xmlns:a14="http://schemas.microsoft.com/office/drawing/2010/main" val="0"/>
              </a:ext>
            </a:extLst>
          </a:blip>
          <a:stretch>
            <a:fillRect/>
          </a:stretch>
        </p:blipFill>
        <p:spPr>
          <a:xfrm flipH="1">
            <a:off x="423357" y="-24776"/>
            <a:ext cx="1562180" cy="2660787"/>
          </a:xfrm>
          <a:prstGeom prst="rect">
            <a:avLst/>
          </a:prstGeom>
          <a:effectLst>
            <a:outerShdw blurRad="50800" dist="38100" dir="2700000" algn="tl" rotWithShape="0">
              <a:prstClr val="black">
                <a:alpha val="48000"/>
              </a:prstClr>
            </a:outerShdw>
          </a:effectLst>
        </p:spPr>
      </p:pic>
      <p:pic>
        <p:nvPicPr>
          <p:cNvPr id="129" name="Picture 128"/>
          <p:cNvPicPr>
            <a:picLocks noChangeAspect="1"/>
          </p:cNvPicPr>
          <p:nvPr/>
        </p:nvPicPr>
        <p:blipFill>
          <a:blip r:embed="rId1" cstate="print">
            <a:biLevel thresh="50000"/>
            <a:extLst>
              <a:ext uri="{28A0092B-C50C-407E-A947-70E740481C1C}">
                <a14:useLocalDpi xmlns:a14="http://schemas.microsoft.com/office/drawing/2010/main" val="0"/>
              </a:ext>
            </a:extLst>
          </a:blip>
          <a:stretch>
            <a:fillRect/>
          </a:stretch>
        </p:blipFill>
        <p:spPr>
          <a:xfrm rot="10800000" flipH="1">
            <a:off x="417644" y="4922479"/>
            <a:ext cx="1505324" cy="1505324"/>
          </a:xfrm>
          <a:prstGeom prst="rect">
            <a:avLst/>
          </a:prstGeom>
        </p:spPr>
      </p:pic>
      <p:pic>
        <p:nvPicPr>
          <p:cNvPr id="128" name="Picture 1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4150" y="3506841"/>
            <a:ext cx="2164143" cy="2885524"/>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 presetClass="entr" presetSubtype="1" fill="hold" grpId="0" nodeType="withEffect" p14:presetBounceEnd="54000">
                                      <p:stCondLst>
                                        <p:cond delay="250"/>
                                      </p:stCondLst>
                                      <p:iterate type="lt">
                                        <p:tmPct val="10000"/>
                                      </p:iterate>
                                      <p:childTnLst>
                                        <p:set>
                                          <p:cBhvr>
                                            <p:cTn id="9" dur="1" fill="hold">
                                              <p:stCondLst>
                                                <p:cond delay="0"/>
                                              </p:stCondLst>
                                            </p:cTn>
                                            <p:tgtEl>
                                              <p:spTgt spid="74"/>
                                            </p:tgtEl>
                                            <p:attrNameLst>
                                              <p:attrName>style.visibility</p:attrName>
                                            </p:attrNameLst>
                                          </p:cBhvr>
                                          <p:to>
                                            <p:strVal val="visible"/>
                                          </p:to>
                                        </p:set>
                                        <p:anim calcmode="lin" valueType="num" p14:bounceEnd="54000">
                                          <p:cBhvr additive="base">
                                            <p:cTn id="10" dur="1000" fill="hold"/>
                                            <p:tgtEl>
                                              <p:spTgt spid="74"/>
                                            </p:tgtEl>
                                            <p:attrNameLst>
                                              <p:attrName>ppt_x</p:attrName>
                                            </p:attrNameLst>
                                          </p:cBhvr>
                                          <p:tavLst>
                                            <p:tav tm="0">
                                              <p:val>
                                                <p:strVal val="#ppt_x"/>
                                              </p:val>
                                            </p:tav>
                                            <p:tav tm="100000">
                                              <p:val>
                                                <p:strVal val="#ppt_x"/>
                                              </p:val>
                                            </p:tav>
                                          </p:tavLst>
                                        </p:anim>
                                        <p:anim calcmode="lin" valueType="num" p14:bounceEnd="54000">
                                          <p:cBhvr additive="base">
                                            <p:cTn id="11" dur="1000" fill="hold"/>
                                            <p:tgtEl>
                                              <p:spTgt spid="74"/>
                                            </p:tgtEl>
                                            <p:attrNameLst>
                                              <p:attrName>ppt_y</p:attrName>
                                            </p:attrNameLst>
                                          </p:cBhvr>
                                          <p:tavLst>
                                            <p:tav tm="0">
                                              <p:val>
                                                <p:strVal val="0-#ppt_h/2"/>
                                              </p:val>
                                            </p:tav>
                                            <p:tav tm="100000">
                                              <p:val>
                                                <p:strVal val="#ppt_y"/>
                                              </p:val>
                                            </p:tav>
                                          </p:tavLst>
                                        </p:anim>
                                      </p:childTnLst>
                                    </p:cTn>
                                  </p:par>
                                </p:childTnLst>
                              </p:cTn>
                            </p:par>
                            <p:par>
                              <p:cTn id="12" fill="hold">
                                <p:stCondLst>
                                  <p:cond delay="0"/>
                                </p:stCondLst>
                                <p:childTnLst>
                                  <p:par>
                                    <p:cTn id="13" presetID="2" presetClass="entr" presetSubtype="1" fill="hold" nodeType="afterEffect" p14:presetBounceEnd="54000">
                                      <p:stCondLst>
                                        <p:cond delay="0"/>
                                      </p:stCondLst>
                                      <p:iterate type="lt">
                                        <p:tmPct val="10000"/>
                                      </p:iterate>
                                      <p:childTnLst>
                                        <p:set>
                                          <p:cBhvr>
                                            <p:cTn id="14" dur="1" fill="hold">
                                              <p:stCondLst>
                                                <p:cond delay="0"/>
                                              </p:stCondLst>
                                            </p:cTn>
                                            <p:tgtEl>
                                              <p:spTgt spid="10"/>
                                            </p:tgtEl>
                                            <p:attrNameLst>
                                              <p:attrName>style.visibility</p:attrName>
                                            </p:attrNameLst>
                                          </p:cBhvr>
                                          <p:to>
                                            <p:strVal val="visible"/>
                                          </p:to>
                                        </p:set>
                                        <p:anim calcmode="lin" valueType="num" p14:bounceEnd="54000">
                                          <p:cBhvr additive="base">
                                            <p:cTn id="15" dur="1000" fill="hold"/>
                                            <p:tgtEl>
                                              <p:spTgt spid="10"/>
                                            </p:tgtEl>
                                            <p:attrNameLst>
                                              <p:attrName>ppt_x</p:attrName>
                                            </p:attrNameLst>
                                          </p:cBhvr>
                                          <p:tavLst>
                                            <p:tav tm="0">
                                              <p:val>
                                                <p:strVal val="#ppt_x"/>
                                              </p:val>
                                            </p:tav>
                                            <p:tav tm="100000">
                                              <p:val>
                                                <p:strVal val="#ppt_x"/>
                                              </p:val>
                                            </p:tav>
                                          </p:tavLst>
                                        </p:anim>
                                        <p:anim calcmode="lin" valueType="num" p14:bounceEnd="54000">
                                          <p:cBhvr additive="base">
                                            <p:cTn id="16" dur="1000" fill="hold"/>
                                            <p:tgtEl>
                                              <p:spTgt spid="10"/>
                                            </p:tgtEl>
                                            <p:attrNameLst>
                                              <p:attrName>ppt_y</p:attrName>
                                            </p:attrNameLst>
                                          </p:cBhvr>
                                          <p:tavLst>
                                            <p:tav tm="0">
                                              <p:val>
                                                <p:strVal val="0-#ppt_h/2"/>
                                              </p:val>
                                            </p:tav>
                                            <p:tav tm="100000">
                                              <p:val>
                                                <p:strVal val="#ppt_y"/>
                                              </p:val>
                                            </p:tav>
                                          </p:tavLst>
                                        </p:anim>
                                      </p:childTnLst>
                                    </p:cTn>
                                  </p:par>
                                  <p:par>
                                    <p:cTn id="17" presetID="32" presetClass="emph" presetSubtype="0" repeatCount="indefinite" fill="remove" nodeType="withEffect">
                                      <p:stCondLst>
                                        <p:cond delay="0"/>
                                      </p:stCondLst>
                                      <p:iterate type="lt">
                                        <p:tmPct val="0"/>
                                      </p:iterate>
                                      <p:childTnLst>
                                        <p:animRot by="120000">
                                          <p:cBhvr>
                                            <p:cTn id="18" dur="300" fill="hold">
                                              <p:stCondLst>
                                                <p:cond delay="0"/>
                                              </p:stCondLst>
                                            </p:cTn>
                                            <p:tgtEl>
                                              <p:spTgt spid="10"/>
                                            </p:tgtEl>
                                            <p:attrNameLst>
                                              <p:attrName>r</p:attrName>
                                            </p:attrNameLst>
                                          </p:cBhvr>
                                        </p:animRot>
                                        <p:animRot by="-240000">
                                          <p:cBhvr>
                                            <p:cTn id="19" dur="600" fill="hold">
                                              <p:stCondLst>
                                                <p:cond delay="600"/>
                                              </p:stCondLst>
                                            </p:cTn>
                                            <p:tgtEl>
                                              <p:spTgt spid="10"/>
                                            </p:tgtEl>
                                            <p:attrNameLst>
                                              <p:attrName>r</p:attrName>
                                            </p:attrNameLst>
                                          </p:cBhvr>
                                        </p:animRot>
                                        <p:animRot by="240000">
                                          <p:cBhvr>
                                            <p:cTn id="20" dur="600" fill="hold">
                                              <p:stCondLst>
                                                <p:cond delay="1200"/>
                                              </p:stCondLst>
                                            </p:cTn>
                                            <p:tgtEl>
                                              <p:spTgt spid="10"/>
                                            </p:tgtEl>
                                            <p:attrNameLst>
                                              <p:attrName>r</p:attrName>
                                            </p:attrNameLst>
                                          </p:cBhvr>
                                        </p:animRot>
                                        <p:animRot by="-240000">
                                          <p:cBhvr>
                                            <p:cTn id="21" dur="600" fill="hold">
                                              <p:stCondLst>
                                                <p:cond delay="1800"/>
                                              </p:stCondLst>
                                            </p:cTn>
                                            <p:tgtEl>
                                              <p:spTgt spid="10"/>
                                            </p:tgtEl>
                                            <p:attrNameLst>
                                              <p:attrName>r</p:attrName>
                                            </p:attrNameLst>
                                          </p:cBhvr>
                                        </p:animRot>
                                        <p:animRot by="120000">
                                          <p:cBhvr>
                                            <p:cTn id="22" dur="600" fill="hold">
                                              <p:stCondLst>
                                                <p:cond delay="2400"/>
                                              </p:stCondLst>
                                            </p:cTn>
                                            <p:tgtEl>
                                              <p:spTgt spid="10"/>
                                            </p:tgtEl>
                                            <p:attrNameLst>
                                              <p:attrName>r</p:attrName>
                                            </p:attrNameLst>
                                          </p:cBhvr>
                                        </p:animRot>
                                      </p:childTnLst>
                                    </p:cTn>
                                  </p:par>
                                  <p:par>
                                    <p:cTn id="23" presetID="2" presetClass="entr" presetSubtype="4" fill="hold" nodeType="withEffect" p14:presetBounceEnd="54000">
                                      <p:stCondLst>
                                        <p:cond delay="0"/>
                                      </p:stCondLst>
                                      <p:iterate type="lt">
                                        <p:tmPct val="10000"/>
                                      </p:iterate>
                                      <p:childTnLst>
                                        <p:set>
                                          <p:cBhvr>
                                            <p:cTn id="24" dur="1" fill="hold">
                                              <p:stCondLst>
                                                <p:cond delay="0"/>
                                              </p:stCondLst>
                                            </p:cTn>
                                            <p:tgtEl>
                                              <p:spTgt spid="128"/>
                                            </p:tgtEl>
                                            <p:attrNameLst>
                                              <p:attrName>style.visibility</p:attrName>
                                            </p:attrNameLst>
                                          </p:cBhvr>
                                          <p:to>
                                            <p:strVal val="visible"/>
                                          </p:to>
                                        </p:set>
                                        <p:anim calcmode="lin" valueType="num" p14:bounceEnd="54000">
                                          <p:cBhvr additive="base">
                                            <p:cTn id="25" dur="1000" fill="hold"/>
                                            <p:tgtEl>
                                              <p:spTgt spid="128"/>
                                            </p:tgtEl>
                                            <p:attrNameLst>
                                              <p:attrName>ppt_x</p:attrName>
                                            </p:attrNameLst>
                                          </p:cBhvr>
                                          <p:tavLst>
                                            <p:tav tm="0">
                                              <p:val>
                                                <p:strVal val="#ppt_x"/>
                                              </p:val>
                                            </p:tav>
                                            <p:tav tm="100000">
                                              <p:val>
                                                <p:strVal val="#ppt_x"/>
                                              </p:val>
                                            </p:tav>
                                          </p:tavLst>
                                        </p:anim>
                                        <p:anim calcmode="lin" valueType="num" p14:bounceEnd="54000">
                                          <p:cBhvr additive="base">
                                            <p:cTn id="26" dur="1000" fill="hold"/>
                                            <p:tgtEl>
                                              <p:spTgt spid="128"/>
                                            </p:tgtEl>
                                            <p:attrNameLst>
                                              <p:attrName>ppt_y</p:attrName>
                                            </p:attrNameLst>
                                          </p:cBhvr>
                                          <p:tavLst>
                                            <p:tav tm="0">
                                              <p:val>
                                                <p:strVal val="1+#ppt_h/2"/>
                                              </p:val>
                                            </p:tav>
                                            <p:tav tm="100000">
                                              <p:val>
                                                <p:strVal val="#ppt_y"/>
                                              </p:val>
                                            </p:tav>
                                          </p:tavLst>
                                        </p:anim>
                                      </p:childTnLst>
                                    </p:cTn>
                                  </p:par>
                                  <p:par>
                                    <p:cTn id="27" presetID="32" presetClass="emph" presetSubtype="0" repeatCount="indefinite" fill="remove" nodeType="withEffect">
                                      <p:stCondLst>
                                        <p:cond delay="250"/>
                                      </p:stCondLst>
                                      <p:iterate type="lt">
                                        <p:tmPct val="0"/>
                                      </p:iterate>
                                      <p:childTnLst>
                                        <p:animRot by="120000">
                                          <p:cBhvr>
                                            <p:cTn id="28" dur="300" fill="hold">
                                              <p:stCondLst>
                                                <p:cond delay="0"/>
                                              </p:stCondLst>
                                            </p:cTn>
                                            <p:tgtEl>
                                              <p:spTgt spid="128"/>
                                            </p:tgtEl>
                                            <p:attrNameLst>
                                              <p:attrName>r</p:attrName>
                                            </p:attrNameLst>
                                          </p:cBhvr>
                                        </p:animRot>
                                        <p:animRot by="-240000">
                                          <p:cBhvr>
                                            <p:cTn id="29" dur="600" fill="hold">
                                              <p:stCondLst>
                                                <p:cond delay="600"/>
                                              </p:stCondLst>
                                            </p:cTn>
                                            <p:tgtEl>
                                              <p:spTgt spid="128"/>
                                            </p:tgtEl>
                                            <p:attrNameLst>
                                              <p:attrName>r</p:attrName>
                                            </p:attrNameLst>
                                          </p:cBhvr>
                                        </p:animRot>
                                        <p:animRot by="240000">
                                          <p:cBhvr>
                                            <p:cTn id="30" dur="600" fill="hold">
                                              <p:stCondLst>
                                                <p:cond delay="1200"/>
                                              </p:stCondLst>
                                            </p:cTn>
                                            <p:tgtEl>
                                              <p:spTgt spid="128"/>
                                            </p:tgtEl>
                                            <p:attrNameLst>
                                              <p:attrName>r</p:attrName>
                                            </p:attrNameLst>
                                          </p:cBhvr>
                                        </p:animRot>
                                        <p:animRot by="-240000">
                                          <p:cBhvr>
                                            <p:cTn id="31" dur="600" fill="hold">
                                              <p:stCondLst>
                                                <p:cond delay="1800"/>
                                              </p:stCondLst>
                                            </p:cTn>
                                            <p:tgtEl>
                                              <p:spTgt spid="128"/>
                                            </p:tgtEl>
                                            <p:attrNameLst>
                                              <p:attrName>r</p:attrName>
                                            </p:attrNameLst>
                                          </p:cBhvr>
                                        </p:animRot>
                                        <p:animRot by="120000">
                                          <p:cBhvr>
                                            <p:cTn id="32" dur="600" fill="hold">
                                              <p:stCondLst>
                                                <p:cond delay="2400"/>
                                              </p:stCondLst>
                                            </p:cTn>
                                            <p:tgtEl>
                                              <p:spTgt spid="128"/>
                                            </p:tgtEl>
                                            <p:attrNameLst>
                                              <p:attrName>r</p:attrName>
                                            </p:attrNameLst>
                                          </p:cBhvr>
                                        </p:animRot>
                                      </p:childTnLst>
                                    </p:cTn>
                                  </p:par>
                                  <p:par>
                                    <p:cTn id="33" presetID="10" presetClass="entr" presetSubtype="0" fill="hold" nodeType="withEffect">
                                      <p:stCondLst>
                                        <p:cond delay="1000"/>
                                      </p:stCondLst>
                                      <p:childTnLst>
                                        <p:set>
                                          <p:cBhvr>
                                            <p:cTn id="34" dur="1" fill="hold">
                                              <p:stCondLst>
                                                <p:cond delay="0"/>
                                              </p:stCondLst>
                                            </p:cTn>
                                            <p:tgtEl>
                                              <p:spTgt spid="129"/>
                                            </p:tgtEl>
                                            <p:attrNameLst>
                                              <p:attrName>style.visibility</p:attrName>
                                            </p:attrNameLst>
                                          </p:cBhvr>
                                          <p:to>
                                            <p:strVal val="visible"/>
                                          </p:to>
                                        </p:set>
                                        <p:animEffect transition="in" filter="fade">
                                          <p:cBhvr>
                                            <p:cTn id="35" dur="1000"/>
                                            <p:tgtEl>
                                              <p:spTgt spid="129"/>
                                            </p:tgtEl>
                                          </p:cBhvr>
                                        </p:animEffect>
                                      </p:childTnLst>
                                    </p:cTn>
                                  </p:par>
                                  <p:par>
                                    <p:cTn id="36" presetID="10" presetClass="entr" presetSubtype="0" fill="hold" nodeType="withEffect">
                                      <p:stCondLst>
                                        <p:cond delay="1000"/>
                                      </p:stCondLst>
                                      <p:childTnLst>
                                        <p:set>
                                          <p:cBhvr>
                                            <p:cTn id="37" dur="1" fill="hold">
                                              <p:stCondLst>
                                                <p:cond delay="0"/>
                                              </p:stCondLst>
                                            </p:cTn>
                                            <p:tgtEl>
                                              <p:spTgt spid="127"/>
                                            </p:tgtEl>
                                            <p:attrNameLst>
                                              <p:attrName>style.visibility</p:attrName>
                                            </p:attrNameLst>
                                          </p:cBhvr>
                                          <p:to>
                                            <p:strVal val="visible"/>
                                          </p:to>
                                        </p:set>
                                        <p:animEffect transition="in" filter="fade">
                                          <p:cBhvr>
                                            <p:cTn id="38" dur="1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7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 presetClass="entr" presetSubtype="1" fill="hold" grpId="0" nodeType="withEffect">
                                      <p:stCondLst>
                                        <p:cond delay="250"/>
                                      </p:stCondLst>
                                      <p:iterate type="lt">
                                        <p:tmPct val="10000"/>
                                      </p:iterate>
                                      <p:childTnLst>
                                        <p:set>
                                          <p:cBhvr>
                                            <p:cTn id="9" dur="1" fill="hold">
                                              <p:stCondLst>
                                                <p:cond delay="0"/>
                                              </p:stCondLst>
                                            </p:cTn>
                                            <p:tgtEl>
                                              <p:spTgt spid="74"/>
                                            </p:tgtEl>
                                            <p:attrNameLst>
                                              <p:attrName>style.visibility</p:attrName>
                                            </p:attrNameLst>
                                          </p:cBhvr>
                                          <p:to>
                                            <p:strVal val="visible"/>
                                          </p:to>
                                        </p:set>
                                        <p:anim calcmode="lin" valueType="num">
                                          <p:cBhvr additive="base">
                                            <p:cTn id="10" dur="1000" fill="hold"/>
                                            <p:tgtEl>
                                              <p:spTgt spid="74"/>
                                            </p:tgtEl>
                                            <p:attrNameLst>
                                              <p:attrName>ppt_x</p:attrName>
                                            </p:attrNameLst>
                                          </p:cBhvr>
                                          <p:tavLst>
                                            <p:tav tm="0">
                                              <p:val>
                                                <p:strVal val="#ppt_x"/>
                                              </p:val>
                                            </p:tav>
                                            <p:tav tm="100000">
                                              <p:val>
                                                <p:strVal val="#ppt_x"/>
                                              </p:val>
                                            </p:tav>
                                          </p:tavLst>
                                        </p:anim>
                                        <p:anim calcmode="lin" valueType="num">
                                          <p:cBhvr additive="base">
                                            <p:cTn id="11" dur="1000" fill="hold"/>
                                            <p:tgtEl>
                                              <p:spTgt spid="74"/>
                                            </p:tgtEl>
                                            <p:attrNameLst>
                                              <p:attrName>ppt_y</p:attrName>
                                            </p:attrNameLst>
                                          </p:cBhvr>
                                          <p:tavLst>
                                            <p:tav tm="0">
                                              <p:val>
                                                <p:strVal val="0-#ppt_h/2"/>
                                              </p:val>
                                            </p:tav>
                                            <p:tav tm="100000">
                                              <p:val>
                                                <p:strVal val="#ppt_y"/>
                                              </p:val>
                                            </p:tav>
                                          </p:tavLst>
                                        </p:anim>
                                      </p:childTnLst>
                                    </p:cTn>
                                  </p:par>
                                </p:childTnLst>
                              </p:cTn>
                            </p:par>
                            <p:par>
                              <p:cTn id="12" fill="hold">
                                <p:stCondLst>
                                  <p:cond delay="0"/>
                                </p:stCondLst>
                                <p:childTnLst>
                                  <p:par>
                                    <p:cTn id="13" presetID="2" presetClass="entr" presetSubtype="1" fill="hold" nodeType="afterEffect">
                                      <p:stCondLst>
                                        <p:cond delay="0"/>
                                      </p:stCondLst>
                                      <p:iterate type="lt">
                                        <p:tmPct val="10000"/>
                                      </p:iterate>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0-#ppt_h/2"/>
                                              </p:val>
                                            </p:tav>
                                            <p:tav tm="100000">
                                              <p:val>
                                                <p:strVal val="#ppt_y"/>
                                              </p:val>
                                            </p:tav>
                                          </p:tavLst>
                                        </p:anim>
                                      </p:childTnLst>
                                    </p:cTn>
                                  </p:par>
                                  <p:par>
                                    <p:cTn id="17" presetID="32" presetClass="emph" presetSubtype="0" repeatCount="indefinite" fill="remove" nodeType="withEffect">
                                      <p:stCondLst>
                                        <p:cond delay="0"/>
                                      </p:stCondLst>
                                      <p:iterate type="lt">
                                        <p:tmPct val="0"/>
                                      </p:iterate>
                                      <p:childTnLst>
                                        <p:animRot by="120000">
                                          <p:cBhvr>
                                            <p:cTn id="18" dur="300" fill="hold">
                                              <p:stCondLst>
                                                <p:cond delay="0"/>
                                              </p:stCondLst>
                                            </p:cTn>
                                            <p:tgtEl>
                                              <p:spTgt spid="10"/>
                                            </p:tgtEl>
                                            <p:attrNameLst>
                                              <p:attrName>r</p:attrName>
                                            </p:attrNameLst>
                                          </p:cBhvr>
                                        </p:animRot>
                                        <p:animRot by="-240000">
                                          <p:cBhvr>
                                            <p:cTn id="19" dur="600" fill="hold">
                                              <p:stCondLst>
                                                <p:cond delay="600"/>
                                              </p:stCondLst>
                                            </p:cTn>
                                            <p:tgtEl>
                                              <p:spTgt spid="10"/>
                                            </p:tgtEl>
                                            <p:attrNameLst>
                                              <p:attrName>r</p:attrName>
                                            </p:attrNameLst>
                                          </p:cBhvr>
                                        </p:animRot>
                                        <p:animRot by="240000">
                                          <p:cBhvr>
                                            <p:cTn id="20" dur="600" fill="hold">
                                              <p:stCondLst>
                                                <p:cond delay="1200"/>
                                              </p:stCondLst>
                                            </p:cTn>
                                            <p:tgtEl>
                                              <p:spTgt spid="10"/>
                                            </p:tgtEl>
                                            <p:attrNameLst>
                                              <p:attrName>r</p:attrName>
                                            </p:attrNameLst>
                                          </p:cBhvr>
                                        </p:animRot>
                                        <p:animRot by="-240000">
                                          <p:cBhvr>
                                            <p:cTn id="21" dur="600" fill="hold">
                                              <p:stCondLst>
                                                <p:cond delay="1800"/>
                                              </p:stCondLst>
                                            </p:cTn>
                                            <p:tgtEl>
                                              <p:spTgt spid="10"/>
                                            </p:tgtEl>
                                            <p:attrNameLst>
                                              <p:attrName>r</p:attrName>
                                            </p:attrNameLst>
                                          </p:cBhvr>
                                        </p:animRot>
                                        <p:animRot by="120000">
                                          <p:cBhvr>
                                            <p:cTn id="22" dur="600" fill="hold">
                                              <p:stCondLst>
                                                <p:cond delay="2400"/>
                                              </p:stCondLst>
                                            </p:cTn>
                                            <p:tgtEl>
                                              <p:spTgt spid="10"/>
                                            </p:tgtEl>
                                            <p:attrNameLst>
                                              <p:attrName>r</p:attrName>
                                            </p:attrNameLst>
                                          </p:cBhvr>
                                        </p:animRot>
                                      </p:childTnLst>
                                    </p:cTn>
                                  </p:par>
                                  <p:par>
                                    <p:cTn id="23" presetID="2" presetClass="entr" presetSubtype="4" fill="hold" nodeType="withEffect">
                                      <p:stCondLst>
                                        <p:cond delay="0"/>
                                      </p:stCondLst>
                                      <p:iterate type="lt">
                                        <p:tmPct val="10000"/>
                                      </p:iterate>
                                      <p:childTnLst>
                                        <p:set>
                                          <p:cBhvr>
                                            <p:cTn id="24" dur="1" fill="hold">
                                              <p:stCondLst>
                                                <p:cond delay="0"/>
                                              </p:stCondLst>
                                            </p:cTn>
                                            <p:tgtEl>
                                              <p:spTgt spid="128"/>
                                            </p:tgtEl>
                                            <p:attrNameLst>
                                              <p:attrName>style.visibility</p:attrName>
                                            </p:attrNameLst>
                                          </p:cBhvr>
                                          <p:to>
                                            <p:strVal val="visible"/>
                                          </p:to>
                                        </p:set>
                                        <p:anim calcmode="lin" valueType="num">
                                          <p:cBhvr additive="base">
                                            <p:cTn id="25" dur="1000" fill="hold"/>
                                            <p:tgtEl>
                                              <p:spTgt spid="128"/>
                                            </p:tgtEl>
                                            <p:attrNameLst>
                                              <p:attrName>ppt_x</p:attrName>
                                            </p:attrNameLst>
                                          </p:cBhvr>
                                          <p:tavLst>
                                            <p:tav tm="0">
                                              <p:val>
                                                <p:strVal val="#ppt_x"/>
                                              </p:val>
                                            </p:tav>
                                            <p:tav tm="100000">
                                              <p:val>
                                                <p:strVal val="#ppt_x"/>
                                              </p:val>
                                            </p:tav>
                                          </p:tavLst>
                                        </p:anim>
                                        <p:anim calcmode="lin" valueType="num">
                                          <p:cBhvr additive="base">
                                            <p:cTn id="26" dur="1000" fill="hold"/>
                                            <p:tgtEl>
                                              <p:spTgt spid="128"/>
                                            </p:tgtEl>
                                            <p:attrNameLst>
                                              <p:attrName>ppt_y</p:attrName>
                                            </p:attrNameLst>
                                          </p:cBhvr>
                                          <p:tavLst>
                                            <p:tav tm="0">
                                              <p:val>
                                                <p:strVal val="1+#ppt_h/2"/>
                                              </p:val>
                                            </p:tav>
                                            <p:tav tm="100000">
                                              <p:val>
                                                <p:strVal val="#ppt_y"/>
                                              </p:val>
                                            </p:tav>
                                          </p:tavLst>
                                        </p:anim>
                                      </p:childTnLst>
                                    </p:cTn>
                                  </p:par>
                                  <p:par>
                                    <p:cTn id="27" presetID="32" presetClass="emph" presetSubtype="0" repeatCount="indefinite" fill="remove" nodeType="withEffect">
                                      <p:stCondLst>
                                        <p:cond delay="250"/>
                                      </p:stCondLst>
                                      <p:iterate type="lt">
                                        <p:tmPct val="0"/>
                                      </p:iterate>
                                      <p:childTnLst>
                                        <p:animRot by="120000">
                                          <p:cBhvr>
                                            <p:cTn id="28" dur="300" fill="hold">
                                              <p:stCondLst>
                                                <p:cond delay="0"/>
                                              </p:stCondLst>
                                            </p:cTn>
                                            <p:tgtEl>
                                              <p:spTgt spid="128"/>
                                            </p:tgtEl>
                                            <p:attrNameLst>
                                              <p:attrName>r</p:attrName>
                                            </p:attrNameLst>
                                          </p:cBhvr>
                                        </p:animRot>
                                        <p:animRot by="-240000">
                                          <p:cBhvr>
                                            <p:cTn id="29" dur="600" fill="hold">
                                              <p:stCondLst>
                                                <p:cond delay="600"/>
                                              </p:stCondLst>
                                            </p:cTn>
                                            <p:tgtEl>
                                              <p:spTgt spid="128"/>
                                            </p:tgtEl>
                                            <p:attrNameLst>
                                              <p:attrName>r</p:attrName>
                                            </p:attrNameLst>
                                          </p:cBhvr>
                                        </p:animRot>
                                        <p:animRot by="240000">
                                          <p:cBhvr>
                                            <p:cTn id="30" dur="600" fill="hold">
                                              <p:stCondLst>
                                                <p:cond delay="1200"/>
                                              </p:stCondLst>
                                            </p:cTn>
                                            <p:tgtEl>
                                              <p:spTgt spid="128"/>
                                            </p:tgtEl>
                                            <p:attrNameLst>
                                              <p:attrName>r</p:attrName>
                                            </p:attrNameLst>
                                          </p:cBhvr>
                                        </p:animRot>
                                        <p:animRot by="-240000">
                                          <p:cBhvr>
                                            <p:cTn id="31" dur="600" fill="hold">
                                              <p:stCondLst>
                                                <p:cond delay="1800"/>
                                              </p:stCondLst>
                                            </p:cTn>
                                            <p:tgtEl>
                                              <p:spTgt spid="128"/>
                                            </p:tgtEl>
                                            <p:attrNameLst>
                                              <p:attrName>r</p:attrName>
                                            </p:attrNameLst>
                                          </p:cBhvr>
                                        </p:animRot>
                                        <p:animRot by="120000">
                                          <p:cBhvr>
                                            <p:cTn id="32" dur="600" fill="hold">
                                              <p:stCondLst>
                                                <p:cond delay="2400"/>
                                              </p:stCondLst>
                                            </p:cTn>
                                            <p:tgtEl>
                                              <p:spTgt spid="128"/>
                                            </p:tgtEl>
                                            <p:attrNameLst>
                                              <p:attrName>r</p:attrName>
                                            </p:attrNameLst>
                                          </p:cBhvr>
                                        </p:animRot>
                                      </p:childTnLst>
                                    </p:cTn>
                                  </p:par>
                                  <p:par>
                                    <p:cTn id="33" presetID="10" presetClass="entr" presetSubtype="0" fill="hold" nodeType="withEffect">
                                      <p:stCondLst>
                                        <p:cond delay="1000"/>
                                      </p:stCondLst>
                                      <p:childTnLst>
                                        <p:set>
                                          <p:cBhvr>
                                            <p:cTn id="34" dur="1" fill="hold">
                                              <p:stCondLst>
                                                <p:cond delay="0"/>
                                              </p:stCondLst>
                                            </p:cTn>
                                            <p:tgtEl>
                                              <p:spTgt spid="129"/>
                                            </p:tgtEl>
                                            <p:attrNameLst>
                                              <p:attrName>style.visibility</p:attrName>
                                            </p:attrNameLst>
                                          </p:cBhvr>
                                          <p:to>
                                            <p:strVal val="visible"/>
                                          </p:to>
                                        </p:set>
                                        <p:animEffect transition="in" filter="fade">
                                          <p:cBhvr>
                                            <p:cTn id="35" dur="1000"/>
                                            <p:tgtEl>
                                              <p:spTgt spid="129"/>
                                            </p:tgtEl>
                                          </p:cBhvr>
                                        </p:animEffect>
                                      </p:childTnLst>
                                    </p:cTn>
                                  </p:par>
                                  <p:par>
                                    <p:cTn id="36" presetID="10" presetClass="entr" presetSubtype="0" fill="hold" nodeType="withEffect">
                                      <p:stCondLst>
                                        <p:cond delay="1000"/>
                                      </p:stCondLst>
                                      <p:childTnLst>
                                        <p:set>
                                          <p:cBhvr>
                                            <p:cTn id="37" dur="1" fill="hold">
                                              <p:stCondLst>
                                                <p:cond delay="0"/>
                                              </p:stCondLst>
                                            </p:cTn>
                                            <p:tgtEl>
                                              <p:spTgt spid="127"/>
                                            </p:tgtEl>
                                            <p:attrNameLst>
                                              <p:attrName>style.visibility</p:attrName>
                                            </p:attrNameLst>
                                          </p:cBhvr>
                                          <p:to>
                                            <p:strVal val="visible"/>
                                          </p:to>
                                        </p:set>
                                        <p:animEffect transition="in" filter="fade">
                                          <p:cBhvr>
                                            <p:cTn id="38" dur="1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74"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 y="0"/>
            <a:ext cx="12192000" cy="6858000"/>
          </a:xfrm>
          <a:prstGeom prst="rect">
            <a:avLst/>
          </a:prstGeom>
        </p:spPr>
      </p:pic>
      <p:sp>
        <p:nvSpPr>
          <p:cNvPr id="3" name="Subtitle 2"/>
          <p:cNvSpPr>
            <a:spLocks noGrp="1"/>
          </p:cNvSpPr>
          <p:nvPr>
            <p:ph type="subTitle" idx="1"/>
          </p:nvPr>
        </p:nvSpPr>
        <p:spPr>
          <a:xfrm>
            <a:off x="1717040" y="3972560"/>
            <a:ext cx="10281920" cy="1849120"/>
          </a:xfrm>
        </p:spPr>
        <p:txBody>
          <a:bodyPr>
            <a:noAutofit/>
          </a:bodyPr>
          <a:lstStyle/>
          <a:p>
            <a:r>
              <a:rPr lang="en-US" sz="4000" dirty="0">
                <a:solidFill>
                  <a:schemeClr val="bg1">
                    <a:lumMod val="95000"/>
                  </a:schemeClr>
                </a:solidFill>
                <a:effectLst/>
                <a:latin typeface="Algerian" panose="04020705040A02060702" pitchFamily="82" charset="0"/>
                <a:ea typeface="Calibri" panose="020F0502020204030204" charset="0"/>
                <a:cs typeface="Latha" panose="020B0604020202020204" pitchFamily="34" charset="0"/>
              </a:rPr>
              <a:t>Work breakdown structure, </a:t>
            </a:r>
            <a:endParaRPr lang="en-US" sz="4000" dirty="0">
              <a:solidFill>
                <a:schemeClr val="bg1">
                  <a:lumMod val="95000"/>
                </a:schemeClr>
              </a:solidFill>
              <a:effectLst/>
              <a:latin typeface="Algerian" panose="04020705040A02060702" pitchFamily="82" charset="0"/>
              <a:ea typeface="Calibri" panose="020F0502020204030204" charset="0"/>
              <a:cs typeface="Latha" panose="020B0604020202020204" pitchFamily="34" charset="0"/>
            </a:endParaRPr>
          </a:p>
          <a:p>
            <a:r>
              <a:rPr lang="en-US" sz="4000" dirty="0">
                <a:solidFill>
                  <a:schemeClr val="bg1">
                    <a:lumMod val="95000"/>
                  </a:schemeClr>
                </a:solidFill>
                <a:effectLst/>
                <a:latin typeface="Algerian" panose="04020705040A02060702" pitchFamily="82" charset="0"/>
                <a:ea typeface="Calibri" panose="020F0502020204030204" charset="0"/>
                <a:cs typeface="Latha" panose="020B0604020202020204" pitchFamily="34" charset="0"/>
              </a:rPr>
              <a:t>Timeline chart, </a:t>
            </a:r>
            <a:endParaRPr lang="en-US" sz="4000" dirty="0">
              <a:solidFill>
                <a:schemeClr val="bg1">
                  <a:lumMod val="95000"/>
                </a:schemeClr>
              </a:solidFill>
              <a:effectLst/>
              <a:latin typeface="Algerian" panose="04020705040A02060702" pitchFamily="82" charset="0"/>
              <a:ea typeface="Calibri" panose="020F0502020204030204" charset="0"/>
              <a:cs typeface="Latha" panose="020B0604020202020204" pitchFamily="34" charset="0"/>
            </a:endParaRPr>
          </a:p>
          <a:p>
            <a:r>
              <a:rPr lang="en-US" sz="4000" dirty="0">
                <a:solidFill>
                  <a:schemeClr val="bg1">
                    <a:lumMod val="95000"/>
                  </a:schemeClr>
                </a:solidFill>
                <a:effectLst/>
                <a:latin typeface="Algerian" panose="04020705040A02060702" pitchFamily="82" charset="0"/>
                <a:ea typeface="Calibri" panose="020F0502020204030204" charset="0"/>
                <a:cs typeface="Latha" panose="020B0604020202020204" pitchFamily="34" charset="0"/>
              </a:rPr>
              <a:t>Risk identification table</a:t>
            </a:r>
            <a:endParaRPr lang="en-IN" sz="4000" dirty="0">
              <a:solidFill>
                <a:schemeClr val="bg1">
                  <a:lumMod val="95000"/>
                </a:schemeClr>
              </a:solidFill>
              <a:latin typeface="Algerian" panose="04020705040A02060702" pitchFamily="82"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12192000" cy="6858000"/>
          </a:xfrm>
          <a:prstGeom prst="rect">
            <a:avLst/>
          </a:prstGeom>
        </p:spPr>
      </p:pic>
      <p:sp>
        <p:nvSpPr>
          <p:cNvPr id="2" name="Title 1"/>
          <p:cNvSpPr>
            <a:spLocks noGrp="1"/>
          </p:cNvSpPr>
          <p:nvPr>
            <p:ph type="title"/>
          </p:nvPr>
        </p:nvSpPr>
        <p:spPr>
          <a:xfrm>
            <a:off x="838200" y="436880"/>
            <a:ext cx="10515600" cy="707708"/>
          </a:xfrm>
        </p:spPr>
        <p:txBody>
          <a:bodyPr>
            <a:normAutofit fontScale="90000"/>
          </a:bodyPr>
          <a:lstStyle/>
          <a:p>
            <a:pPr algn="ctr"/>
            <a:r>
              <a:rPr lang="en-US" sz="3200" b="1" u="sng"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rPr>
              <a:t>Work Breakdown Structure</a:t>
            </a:r>
            <a:br>
              <a:rPr lang="en-IN" sz="1800" dirty="0">
                <a:effectLst/>
                <a:latin typeface="Calibri" panose="020F0502020204030204" charset="0"/>
                <a:ea typeface="Calibri" panose="020F0502020204030204" charset="0"/>
                <a:cs typeface="Latha" panose="020B0604020202020204" pitchFamily="34" charset="0"/>
              </a:rPr>
            </a:br>
            <a:endParaRPr lang="en-IN" dirty="0"/>
          </a:p>
        </p:txBody>
      </p:sp>
      <p:sp>
        <p:nvSpPr>
          <p:cNvPr id="3" name="Content Placeholder 2"/>
          <p:cNvSpPr>
            <a:spLocks noGrp="1"/>
          </p:cNvSpPr>
          <p:nvPr>
            <p:ph idx="1"/>
          </p:nvPr>
        </p:nvSpPr>
        <p:spPr>
          <a:xfrm>
            <a:off x="1198880" y="721360"/>
            <a:ext cx="8595360" cy="6045200"/>
          </a:xfrm>
        </p:spPr>
        <p:txBody>
          <a:bodyPr>
            <a:normAutofit fontScale="70000" lnSpcReduction="20000"/>
          </a:bodyPr>
          <a:lstStyle/>
          <a:p>
            <a:pPr>
              <a:lnSpc>
                <a:spcPct val="150000"/>
              </a:lnSpc>
              <a:spcAft>
                <a:spcPts val="1000"/>
              </a:spcAft>
            </a:pPr>
            <a:r>
              <a:rPr lang="en-US" sz="2900" b="1"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rPr>
              <a:t>Planning Phase</a:t>
            </a:r>
            <a:endParaRPr lang="en-IN" sz="2900"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endParaRPr>
          </a:p>
          <a:p>
            <a:pPr marL="742950" lvl="1" indent="-285750">
              <a:lnSpc>
                <a:spcPct val="150000"/>
              </a:lnSpc>
              <a:buFont typeface="Wingdings" panose="05000000000000000000" pitchFamily="2" charset="2"/>
              <a:buChar char=""/>
            </a:pPr>
            <a:r>
              <a:rPr lang="en-US" sz="2600" dirty="0">
                <a:solidFill>
                  <a:schemeClr val="bg1"/>
                </a:solidFill>
                <a:effectLst/>
                <a:latin typeface="Times New Roman" panose="02020603050405020304" pitchFamily="18" charset="0"/>
                <a:ea typeface="Calibri" panose="020F0502020204030204" charset="0"/>
                <a:cs typeface="Latha" panose="020B0604020202020204" pitchFamily="34" charset="0"/>
              </a:rPr>
              <a:t>1.1 Define project scope and requirements</a:t>
            </a:r>
            <a:endParaRPr lang="en-IN" sz="2600" dirty="0">
              <a:solidFill>
                <a:schemeClr val="bg1"/>
              </a:solidFill>
              <a:effectLst/>
              <a:latin typeface="Calibri" panose="020F0502020204030204" charset="0"/>
              <a:ea typeface="Calibri" panose="020F0502020204030204" charset="0"/>
              <a:cs typeface="Latha" panose="020B0604020202020204" pitchFamily="34" charset="0"/>
            </a:endParaRPr>
          </a:p>
          <a:p>
            <a:pPr marL="742950" lvl="1" indent="-285750">
              <a:lnSpc>
                <a:spcPct val="150000"/>
              </a:lnSpc>
              <a:buFont typeface="Wingdings" panose="05000000000000000000" pitchFamily="2" charset="2"/>
              <a:buChar char=""/>
            </a:pPr>
            <a:r>
              <a:rPr lang="en-US" sz="2600" dirty="0">
                <a:solidFill>
                  <a:schemeClr val="bg1"/>
                </a:solidFill>
                <a:effectLst/>
                <a:latin typeface="Times New Roman" panose="02020603050405020304" pitchFamily="18" charset="0"/>
                <a:ea typeface="Calibri" panose="020F0502020204030204" charset="0"/>
                <a:cs typeface="Latha" panose="020B0604020202020204" pitchFamily="34" charset="0"/>
              </a:rPr>
              <a:t>1.2 Conduct feasibility analysis</a:t>
            </a:r>
            <a:endParaRPr lang="en-IN" sz="2600" dirty="0">
              <a:solidFill>
                <a:schemeClr val="bg1"/>
              </a:solidFill>
              <a:effectLst/>
              <a:latin typeface="Calibri" panose="020F0502020204030204" charset="0"/>
              <a:ea typeface="Calibri" panose="020F0502020204030204" charset="0"/>
              <a:cs typeface="Latha" panose="020B0604020202020204" pitchFamily="34" charset="0"/>
            </a:endParaRPr>
          </a:p>
          <a:p>
            <a:pPr marL="742950" lvl="1" indent="-285750">
              <a:lnSpc>
                <a:spcPct val="150000"/>
              </a:lnSpc>
              <a:buFont typeface="Wingdings" panose="05000000000000000000" pitchFamily="2" charset="2"/>
              <a:buChar char=""/>
            </a:pPr>
            <a:r>
              <a:rPr lang="en-US" sz="2600" dirty="0">
                <a:solidFill>
                  <a:schemeClr val="bg1"/>
                </a:solidFill>
                <a:effectLst/>
                <a:latin typeface="Times New Roman" panose="02020603050405020304" pitchFamily="18" charset="0"/>
                <a:ea typeface="Calibri" panose="020F0502020204030204" charset="0"/>
                <a:cs typeface="Latha" panose="020B0604020202020204" pitchFamily="34" charset="0"/>
              </a:rPr>
              <a:t>1.3 Identify project deliverables</a:t>
            </a:r>
            <a:endParaRPr lang="en-IN" sz="2600" dirty="0">
              <a:solidFill>
                <a:schemeClr val="bg1"/>
              </a:solidFill>
              <a:effectLst/>
              <a:latin typeface="Calibri" panose="020F0502020204030204" charset="0"/>
              <a:ea typeface="Calibri" panose="020F0502020204030204" charset="0"/>
              <a:cs typeface="Latha" panose="020B0604020202020204" pitchFamily="34" charset="0"/>
            </a:endParaRPr>
          </a:p>
          <a:p>
            <a:pPr marL="742950" lvl="1" indent="-285750">
              <a:lnSpc>
                <a:spcPct val="150000"/>
              </a:lnSpc>
              <a:buFont typeface="Wingdings" panose="05000000000000000000" pitchFamily="2" charset="2"/>
              <a:buChar char=""/>
            </a:pPr>
            <a:r>
              <a:rPr lang="en-US" sz="2600" dirty="0">
                <a:solidFill>
                  <a:schemeClr val="bg1"/>
                </a:solidFill>
                <a:effectLst/>
                <a:latin typeface="Times New Roman" panose="02020603050405020304" pitchFamily="18" charset="0"/>
                <a:ea typeface="Calibri" panose="020F0502020204030204" charset="0"/>
                <a:cs typeface="Latha" panose="020B0604020202020204" pitchFamily="34" charset="0"/>
              </a:rPr>
              <a:t>1.4 Develop project schedule</a:t>
            </a:r>
            <a:endParaRPr lang="en-IN" sz="2600" dirty="0">
              <a:solidFill>
                <a:schemeClr val="bg1"/>
              </a:solidFill>
              <a:effectLst/>
              <a:latin typeface="Calibri" panose="020F0502020204030204" charset="0"/>
              <a:ea typeface="Calibri" panose="020F0502020204030204" charset="0"/>
              <a:cs typeface="Latha" panose="020B0604020202020204" pitchFamily="34" charset="0"/>
            </a:endParaRPr>
          </a:p>
          <a:p>
            <a:pPr marL="742950" lvl="1" indent="-285750">
              <a:lnSpc>
                <a:spcPct val="150000"/>
              </a:lnSpc>
              <a:spcAft>
                <a:spcPts val="1000"/>
              </a:spcAft>
              <a:buFont typeface="Wingdings" panose="05000000000000000000" pitchFamily="2" charset="2"/>
              <a:buChar char=""/>
            </a:pPr>
            <a:r>
              <a:rPr lang="en-US" sz="2600" dirty="0">
                <a:solidFill>
                  <a:schemeClr val="bg1"/>
                </a:solidFill>
                <a:effectLst/>
                <a:latin typeface="Times New Roman" panose="02020603050405020304" pitchFamily="18" charset="0"/>
                <a:ea typeface="Calibri" panose="020F0502020204030204" charset="0"/>
                <a:cs typeface="Latha" panose="020B0604020202020204" pitchFamily="34" charset="0"/>
              </a:rPr>
              <a:t>1.5 Determine project budget</a:t>
            </a:r>
            <a:endParaRPr lang="en-IN" sz="2600" dirty="0">
              <a:solidFill>
                <a:schemeClr val="bg1"/>
              </a:solidFill>
              <a:effectLst/>
              <a:latin typeface="Calibri" panose="020F0502020204030204" charset="0"/>
              <a:ea typeface="Calibri" panose="020F0502020204030204" charset="0"/>
              <a:cs typeface="Latha" panose="020B0604020202020204" pitchFamily="34" charset="0"/>
            </a:endParaRPr>
          </a:p>
          <a:p>
            <a:pPr>
              <a:lnSpc>
                <a:spcPct val="150000"/>
              </a:lnSpc>
              <a:spcAft>
                <a:spcPts val="1000"/>
              </a:spcAft>
            </a:pPr>
            <a:r>
              <a:rPr lang="en-US" sz="2900" b="1"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rPr>
              <a:t>Analysis and Design Phase</a:t>
            </a:r>
            <a:endParaRPr lang="en-IN" sz="2900"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500" dirty="0">
                <a:solidFill>
                  <a:schemeClr val="bg1"/>
                </a:solidFill>
                <a:effectLst/>
                <a:latin typeface="Times New Roman" panose="02020603050405020304" pitchFamily="18" charset="0"/>
                <a:ea typeface="Calibri" panose="020F0502020204030204" charset="0"/>
                <a:cs typeface="Latha" panose="020B0604020202020204" pitchFamily="34" charset="0"/>
              </a:rPr>
              <a:t>2.1 Analyze user needs</a:t>
            </a:r>
            <a:endParaRPr lang="en-IN" sz="25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500" dirty="0">
                <a:solidFill>
                  <a:schemeClr val="bg1"/>
                </a:solidFill>
                <a:effectLst/>
                <a:latin typeface="Times New Roman" panose="02020603050405020304" pitchFamily="18" charset="0"/>
                <a:ea typeface="Calibri" panose="020F0502020204030204" charset="0"/>
                <a:cs typeface="Latha" panose="020B0604020202020204" pitchFamily="34" charset="0"/>
              </a:rPr>
              <a:t>2.2 Define system architecture</a:t>
            </a:r>
            <a:endParaRPr lang="en-IN" sz="25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500" dirty="0">
                <a:solidFill>
                  <a:schemeClr val="bg1"/>
                </a:solidFill>
                <a:effectLst/>
                <a:latin typeface="Times New Roman" panose="02020603050405020304" pitchFamily="18" charset="0"/>
                <a:ea typeface="Calibri" panose="020F0502020204030204" charset="0"/>
                <a:cs typeface="Latha" panose="020B0604020202020204" pitchFamily="34" charset="0"/>
              </a:rPr>
              <a:t>2.3 Design database schema</a:t>
            </a:r>
            <a:endParaRPr lang="en-IN" sz="25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500" dirty="0">
                <a:solidFill>
                  <a:schemeClr val="bg1"/>
                </a:solidFill>
                <a:effectLst/>
                <a:latin typeface="Times New Roman" panose="02020603050405020304" pitchFamily="18" charset="0"/>
                <a:ea typeface="Calibri" panose="020F0502020204030204" charset="0"/>
                <a:cs typeface="Latha" panose="020B0604020202020204" pitchFamily="34" charset="0"/>
              </a:rPr>
              <a:t>2.4 Create wireframes and mockups</a:t>
            </a:r>
            <a:endParaRPr lang="en-IN" sz="25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spcAft>
                <a:spcPts val="1000"/>
              </a:spcAft>
              <a:buFont typeface="Wingdings" panose="05000000000000000000" pitchFamily="2" charset="2"/>
              <a:buChar char=""/>
            </a:pPr>
            <a:r>
              <a:rPr lang="en-US" sz="2500" dirty="0">
                <a:solidFill>
                  <a:schemeClr val="bg1"/>
                </a:solidFill>
                <a:effectLst/>
                <a:latin typeface="Times New Roman" panose="02020603050405020304" pitchFamily="18" charset="0"/>
                <a:ea typeface="Calibri" panose="020F0502020204030204" charset="0"/>
                <a:cs typeface="Latha" panose="020B0604020202020204" pitchFamily="34" charset="0"/>
              </a:rPr>
              <a:t>2.5 Select technologies and tools</a:t>
            </a:r>
            <a:endParaRPr lang="en-IN" sz="2500" dirty="0">
              <a:solidFill>
                <a:schemeClr val="bg1"/>
              </a:solidFill>
              <a:effectLst/>
              <a:latin typeface="Calibri" panose="020F0502020204030204" charset="0"/>
              <a:ea typeface="Calibri" panose="020F0502020204030204" charset="0"/>
              <a:cs typeface="Latha" panose="020B0604020202020204" pitchFamily="34" charset="0"/>
            </a:endParaRPr>
          </a:p>
          <a:p>
            <a:endParaRPr lang="en-IN"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1" y="0"/>
            <a:ext cx="12192000" cy="6858000"/>
          </a:xfrm>
          <a:prstGeom prst="rect">
            <a:avLst/>
          </a:prstGeom>
        </p:spPr>
      </p:pic>
      <p:sp>
        <p:nvSpPr>
          <p:cNvPr id="3" name="Content Placeholder 2"/>
          <p:cNvSpPr>
            <a:spLocks noGrp="1"/>
          </p:cNvSpPr>
          <p:nvPr>
            <p:ph idx="1"/>
          </p:nvPr>
        </p:nvSpPr>
        <p:spPr>
          <a:xfrm>
            <a:off x="838200" y="132080"/>
            <a:ext cx="10515600" cy="6604000"/>
          </a:xfrm>
        </p:spPr>
        <p:txBody>
          <a:bodyPr>
            <a:normAutofit fontScale="92500" lnSpcReduction="20000"/>
          </a:bodyPr>
          <a:lstStyle/>
          <a:p>
            <a:pPr>
              <a:lnSpc>
                <a:spcPct val="150000"/>
              </a:lnSpc>
              <a:spcAft>
                <a:spcPts val="1000"/>
              </a:spcAft>
            </a:pPr>
            <a:r>
              <a:rPr lang="en-US" sz="2200" b="1"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rPr>
              <a:t>Development Phase</a:t>
            </a:r>
            <a:endParaRPr lang="en-IN" sz="2200"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1900" dirty="0">
                <a:solidFill>
                  <a:schemeClr val="bg1"/>
                </a:solidFill>
                <a:effectLst/>
                <a:latin typeface="Times New Roman" panose="02020603050405020304" pitchFamily="18" charset="0"/>
                <a:ea typeface="Calibri" panose="020F0502020204030204" charset="0"/>
                <a:cs typeface="Latha" panose="020B0604020202020204" pitchFamily="34" charset="0"/>
              </a:rPr>
              <a:t>3.1 Set up development environment</a:t>
            </a:r>
            <a:endParaRPr lang="en-IN" sz="19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1900" dirty="0">
                <a:solidFill>
                  <a:schemeClr val="bg1"/>
                </a:solidFill>
                <a:effectLst/>
                <a:latin typeface="Times New Roman" panose="02020603050405020304" pitchFamily="18" charset="0"/>
                <a:ea typeface="Calibri" panose="020F0502020204030204" charset="0"/>
                <a:cs typeface="Latha" panose="020B0604020202020204" pitchFamily="34" charset="0"/>
              </a:rPr>
              <a:t>3.2 Develop server-side application</a:t>
            </a:r>
            <a:endParaRPr lang="en-IN" sz="19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1900" dirty="0">
                <a:solidFill>
                  <a:schemeClr val="bg1"/>
                </a:solidFill>
                <a:effectLst/>
                <a:latin typeface="Times New Roman" panose="02020603050405020304" pitchFamily="18" charset="0"/>
                <a:ea typeface="Calibri" panose="020F0502020204030204" charset="0"/>
                <a:cs typeface="Latha" panose="020B0604020202020204" pitchFamily="34" charset="0"/>
              </a:rPr>
              <a:t>3.3 Develop client-side application</a:t>
            </a:r>
            <a:endParaRPr lang="en-IN" sz="19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1900" dirty="0">
                <a:solidFill>
                  <a:schemeClr val="bg1"/>
                </a:solidFill>
                <a:effectLst/>
                <a:latin typeface="Times New Roman" panose="02020603050405020304" pitchFamily="18" charset="0"/>
                <a:ea typeface="Calibri" panose="020F0502020204030204" charset="0"/>
                <a:cs typeface="Latha" panose="020B0604020202020204" pitchFamily="34" charset="0"/>
              </a:rPr>
              <a:t>3.4 Integrate QR-code scanning functionality</a:t>
            </a:r>
            <a:endParaRPr lang="en-IN" sz="19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1900" dirty="0">
                <a:solidFill>
                  <a:schemeClr val="bg1"/>
                </a:solidFill>
                <a:effectLst/>
                <a:latin typeface="Times New Roman" panose="02020603050405020304" pitchFamily="18" charset="0"/>
                <a:ea typeface="Calibri" panose="020F0502020204030204" charset="0"/>
                <a:cs typeface="Latha" panose="020B0604020202020204" pitchFamily="34" charset="0"/>
              </a:rPr>
              <a:t>3.5 Implement database connectivity</a:t>
            </a:r>
            <a:endParaRPr lang="en-IN" sz="19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spcAft>
                <a:spcPts val="1000"/>
              </a:spcAft>
              <a:buFont typeface="Wingdings" panose="05000000000000000000" pitchFamily="2" charset="2"/>
              <a:buChar char=""/>
            </a:pPr>
            <a:r>
              <a:rPr lang="en-US" sz="1900" dirty="0">
                <a:solidFill>
                  <a:schemeClr val="bg1"/>
                </a:solidFill>
                <a:effectLst/>
                <a:latin typeface="Times New Roman" panose="02020603050405020304" pitchFamily="18" charset="0"/>
                <a:ea typeface="Calibri" panose="020F0502020204030204" charset="0"/>
                <a:cs typeface="Latha" panose="020B0604020202020204" pitchFamily="34" charset="0"/>
              </a:rPr>
              <a:t>3.6 Implement user authentication and authorization</a:t>
            </a:r>
            <a:endParaRPr lang="en-IN" sz="1900" dirty="0">
              <a:solidFill>
                <a:schemeClr val="bg1"/>
              </a:solidFill>
              <a:effectLst/>
              <a:latin typeface="Calibri" panose="020F0502020204030204" charset="0"/>
              <a:ea typeface="Calibri" panose="020F0502020204030204" charset="0"/>
              <a:cs typeface="Latha" panose="020B0604020202020204" pitchFamily="34" charset="0"/>
            </a:endParaRPr>
          </a:p>
          <a:p>
            <a:pPr>
              <a:lnSpc>
                <a:spcPct val="150000"/>
              </a:lnSpc>
              <a:spcAft>
                <a:spcPts val="1000"/>
              </a:spcAft>
            </a:pPr>
            <a:r>
              <a:rPr lang="en-US" sz="2200" b="1"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rPr>
              <a:t>Testing Phase</a:t>
            </a:r>
            <a:endParaRPr lang="en-IN" sz="2200"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1900" dirty="0">
                <a:solidFill>
                  <a:schemeClr val="bg1"/>
                </a:solidFill>
                <a:effectLst/>
                <a:latin typeface="Times New Roman" panose="02020603050405020304" pitchFamily="18" charset="0"/>
                <a:ea typeface="Calibri" panose="020F0502020204030204" charset="0"/>
                <a:cs typeface="Latha" panose="020B0604020202020204" pitchFamily="34" charset="0"/>
              </a:rPr>
              <a:t>4.1 Conduct unit testing</a:t>
            </a:r>
            <a:endParaRPr lang="en-IN" sz="19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1900" dirty="0">
                <a:solidFill>
                  <a:schemeClr val="bg1"/>
                </a:solidFill>
                <a:effectLst/>
                <a:latin typeface="Times New Roman" panose="02020603050405020304" pitchFamily="18" charset="0"/>
                <a:ea typeface="Calibri" panose="020F0502020204030204" charset="0"/>
                <a:cs typeface="Latha" panose="020B0604020202020204" pitchFamily="34" charset="0"/>
              </a:rPr>
              <a:t>4.2 Conduct integration testing</a:t>
            </a:r>
            <a:endParaRPr lang="en-IN" sz="19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1900" dirty="0">
                <a:solidFill>
                  <a:schemeClr val="bg1"/>
                </a:solidFill>
                <a:effectLst/>
                <a:latin typeface="Times New Roman" panose="02020603050405020304" pitchFamily="18" charset="0"/>
                <a:ea typeface="Calibri" panose="020F0502020204030204" charset="0"/>
                <a:cs typeface="Latha" panose="020B0604020202020204" pitchFamily="34" charset="0"/>
              </a:rPr>
              <a:t>4.3 Conduct system testing</a:t>
            </a:r>
            <a:endParaRPr lang="en-IN" sz="19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spcAft>
                <a:spcPts val="1000"/>
              </a:spcAft>
              <a:buFont typeface="Wingdings" panose="05000000000000000000" pitchFamily="2" charset="2"/>
              <a:buChar char=""/>
            </a:pPr>
            <a:r>
              <a:rPr lang="en-US" sz="1900" dirty="0">
                <a:solidFill>
                  <a:schemeClr val="bg1"/>
                </a:solidFill>
                <a:effectLst/>
                <a:latin typeface="Times New Roman" panose="02020603050405020304" pitchFamily="18" charset="0"/>
                <a:ea typeface="Calibri" panose="020F0502020204030204" charset="0"/>
                <a:cs typeface="Latha" panose="020B0604020202020204" pitchFamily="34" charset="0"/>
              </a:rPr>
              <a:t>4.4 Conduct user acceptance testing</a:t>
            </a:r>
            <a:endParaRPr lang="en-IN" sz="1900" dirty="0">
              <a:solidFill>
                <a:schemeClr val="bg1"/>
              </a:solidFill>
              <a:effectLst/>
              <a:latin typeface="Calibri" panose="020F0502020204030204" charset="0"/>
              <a:ea typeface="Calibri" panose="020F0502020204030204" charset="0"/>
              <a:cs typeface="Latha" panose="020B0604020202020204" pitchFamily="34" charset="0"/>
            </a:endParaRPr>
          </a:p>
          <a:p>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12191999" cy="6858000"/>
          </a:xfrm>
          <a:prstGeom prst="rect">
            <a:avLst/>
          </a:prstGeom>
        </p:spPr>
      </p:pic>
      <p:sp>
        <p:nvSpPr>
          <p:cNvPr id="3" name="Content Placeholder 2"/>
          <p:cNvSpPr>
            <a:spLocks noGrp="1"/>
          </p:cNvSpPr>
          <p:nvPr>
            <p:ph idx="1"/>
          </p:nvPr>
        </p:nvSpPr>
        <p:spPr>
          <a:xfrm>
            <a:off x="838200" y="91440"/>
            <a:ext cx="10515600" cy="6654800"/>
          </a:xfrm>
        </p:spPr>
        <p:txBody>
          <a:bodyPr/>
          <a:lstStyle/>
          <a:p>
            <a:pPr>
              <a:lnSpc>
                <a:spcPct val="150000"/>
              </a:lnSpc>
              <a:spcAft>
                <a:spcPts val="1000"/>
              </a:spcAft>
            </a:pPr>
            <a:r>
              <a:rPr lang="en-US" sz="2000" b="1"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rPr>
              <a:t>Deployment Phase</a:t>
            </a:r>
            <a:endParaRPr lang="en-IN" sz="2000"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charset="0"/>
                <a:cs typeface="Latha" panose="020B0604020202020204" pitchFamily="34" charset="0"/>
              </a:rPr>
              <a:t>5.1 Deploy system to production environment</a:t>
            </a:r>
            <a:endParaRPr lang="en-IN" sz="18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charset="0"/>
                <a:cs typeface="Latha" panose="020B0604020202020204" pitchFamily="34" charset="0"/>
              </a:rPr>
              <a:t>5.2 Provide user training and support</a:t>
            </a:r>
            <a:endParaRPr lang="en-IN" sz="18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charset="0"/>
                <a:cs typeface="Latha" panose="020B0604020202020204" pitchFamily="34" charset="0"/>
              </a:rPr>
              <a:t>5.3 Conduct post-deployment testing</a:t>
            </a:r>
            <a:endParaRPr lang="en-IN" sz="18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charset="0"/>
                <a:cs typeface="Latha" panose="020B0604020202020204" pitchFamily="34" charset="0"/>
              </a:rPr>
              <a:t>5.4 Monitor system performance and user feedback</a:t>
            </a:r>
            <a:endParaRPr lang="en-IN" sz="18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spcAft>
                <a:spcPts val="1000"/>
              </a:spcAft>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charset="0"/>
                <a:cs typeface="Latha" panose="020B0604020202020204" pitchFamily="34" charset="0"/>
              </a:rPr>
              <a:t>5.5 Address any issues or bugs that arise</a:t>
            </a:r>
            <a:endParaRPr lang="en-IN" sz="1800" dirty="0">
              <a:solidFill>
                <a:schemeClr val="bg1"/>
              </a:solidFill>
              <a:effectLst/>
              <a:latin typeface="Calibri" panose="020F0502020204030204" charset="0"/>
              <a:ea typeface="Calibri" panose="020F0502020204030204" charset="0"/>
              <a:cs typeface="Latha" panose="020B0604020202020204" pitchFamily="34" charset="0"/>
            </a:endParaRPr>
          </a:p>
          <a:p>
            <a:pPr>
              <a:lnSpc>
                <a:spcPct val="150000"/>
              </a:lnSpc>
              <a:spcAft>
                <a:spcPts val="1000"/>
              </a:spcAft>
            </a:pPr>
            <a:r>
              <a:rPr lang="en-US" sz="2000" b="1"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rPr>
              <a:t>Maintenance and Upgrades Phase</a:t>
            </a:r>
            <a:endParaRPr lang="en-IN" sz="2000"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charset="0"/>
                <a:cs typeface="Latha" panose="020B0604020202020204" pitchFamily="34" charset="0"/>
              </a:rPr>
              <a:t>6.1 Provide ongoing system maintenance</a:t>
            </a:r>
            <a:endParaRPr lang="en-IN" sz="18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charset="0"/>
                <a:cs typeface="Latha" panose="020B0604020202020204" pitchFamily="34" charset="0"/>
              </a:rPr>
              <a:t>6.2 Implement updates and upgrades as needed</a:t>
            </a:r>
            <a:endParaRPr lang="en-IN" sz="18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charset="0"/>
                <a:cs typeface="Latha" panose="020B0604020202020204" pitchFamily="34" charset="0"/>
              </a:rPr>
              <a:t>6.3 Address any security vulnerabilities that arise</a:t>
            </a:r>
            <a:endParaRPr lang="en-IN" sz="18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spcAft>
                <a:spcPts val="1000"/>
              </a:spcAft>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charset="0"/>
                <a:cs typeface="Latha" panose="020B0604020202020204" pitchFamily="34" charset="0"/>
              </a:rPr>
              <a:t>6.4 Provide technical support to users</a:t>
            </a:r>
            <a:endParaRPr lang="en-IN" sz="1800" dirty="0">
              <a:solidFill>
                <a:schemeClr val="bg1"/>
              </a:solidFill>
              <a:effectLst/>
              <a:latin typeface="Calibri" panose="020F0502020204030204" charset="0"/>
              <a:ea typeface="Calibri" panose="020F0502020204030204" charset="0"/>
              <a:cs typeface="Latha" panose="020B0604020202020204" pitchFamily="34" charset="0"/>
            </a:endParaRPr>
          </a:p>
          <a:p>
            <a:endParaRPr lang="en-I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005" y="-1128"/>
            <a:ext cx="12189996" cy="6859128"/>
          </a:xfrm>
          <a:prstGeom prst="rect">
            <a:avLst/>
          </a:prstGeom>
        </p:spPr>
      </p:pic>
      <p:sp>
        <p:nvSpPr>
          <p:cNvPr id="3" name="Content Placeholder 2"/>
          <p:cNvSpPr>
            <a:spLocks noGrp="1"/>
          </p:cNvSpPr>
          <p:nvPr>
            <p:ph idx="1"/>
          </p:nvPr>
        </p:nvSpPr>
        <p:spPr>
          <a:xfrm>
            <a:off x="838200" y="81280"/>
            <a:ext cx="10515600" cy="6705600"/>
          </a:xfrm>
        </p:spPr>
        <p:txBody>
          <a:bodyPr>
            <a:normAutofit fontScale="77500" lnSpcReduction="20000"/>
          </a:bodyPr>
          <a:lstStyle/>
          <a:p>
            <a:pPr>
              <a:lnSpc>
                <a:spcPct val="150000"/>
              </a:lnSpc>
              <a:spcAft>
                <a:spcPts val="1000"/>
              </a:spcAft>
            </a:pPr>
            <a:r>
              <a:rPr lang="en-US" sz="2600" b="1"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rPr>
              <a:t>I. </a:t>
            </a:r>
            <a:r>
              <a:rPr lang="en-US" b="1"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rPr>
              <a:t>Project Planning</a:t>
            </a:r>
            <a:endParaRPr lang="en-IN"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600" dirty="0">
                <a:solidFill>
                  <a:schemeClr val="bg1"/>
                </a:solidFill>
                <a:effectLst/>
                <a:latin typeface="Times New Roman" panose="02020603050405020304" pitchFamily="18" charset="0"/>
                <a:ea typeface="Calibri" panose="020F0502020204030204" charset="0"/>
                <a:cs typeface="Latha" panose="020B0604020202020204" pitchFamily="34" charset="0"/>
              </a:rPr>
              <a:t>Define project scope and objectives</a:t>
            </a:r>
            <a:endParaRPr lang="en-IN" sz="26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600" dirty="0">
                <a:solidFill>
                  <a:schemeClr val="bg1"/>
                </a:solidFill>
                <a:effectLst/>
                <a:latin typeface="Times New Roman" panose="02020603050405020304" pitchFamily="18" charset="0"/>
                <a:ea typeface="Calibri" panose="020F0502020204030204" charset="0"/>
                <a:cs typeface="Latha" panose="020B0604020202020204" pitchFamily="34" charset="0"/>
              </a:rPr>
              <a:t>Identify stakeholders</a:t>
            </a:r>
            <a:endParaRPr lang="en-IN" sz="26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600" dirty="0">
                <a:solidFill>
                  <a:schemeClr val="bg1"/>
                </a:solidFill>
                <a:effectLst/>
                <a:latin typeface="Times New Roman" panose="02020603050405020304" pitchFamily="18" charset="0"/>
                <a:ea typeface="Calibri" panose="020F0502020204030204" charset="0"/>
                <a:cs typeface="Latha" panose="020B0604020202020204" pitchFamily="34" charset="0"/>
              </a:rPr>
              <a:t>Establish project timeline</a:t>
            </a:r>
            <a:endParaRPr lang="en-IN" sz="26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600" dirty="0">
                <a:solidFill>
                  <a:schemeClr val="bg1"/>
                </a:solidFill>
                <a:effectLst/>
                <a:latin typeface="Times New Roman" panose="02020603050405020304" pitchFamily="18" charset="0"/>
                <a:ea typeface="Calibri" panose="020F0502020204030204" charset="0"/>
                <a:cs typeface="Latha" panose="020B0604020202020204" pitchFamily="34" charset="0"/>
              </a:rPr>
              <a:t>Develop project budget</a:t>
            </a:r>
            <a:endParaRPr lang="en-IN" sz="26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spcAft>
                <a:spcPts val="1000"/>
              </a:spcAft>
              <a:buFont typeface="Wingdings" panose="05000000000000000000" pitchFamily="2" charset="2"/>
              <a:buChar char=""/>
            </a:pPr>
            <a:r>
              <a:rPr lang="en-US" sz="2600" dirty="0">
                <a:solidFill>
                  <a:schemeClr val="bg1"/>
                </a:solidFill>
                <a:effectLst/>
                <a:latin typeface="Times New Roman" panose="02020603050405020304" pitchFamily="18" charset="0"/>
                <a:ea typeface="Calibri" panose="020F0502020204030204" charset="0"/>
                <a:cs typeface="Latha" panose="020B0604020202020204" pitchFamily="34" charset="0"/>
              </a:rPr>
              <a:t>Assign project roles and responsibilities</a:t>
            </a:r>
            <a:endParaRPr lang="en-IN" sz="2600" dirty="0">
              <a:solidFill>
                <a:schemeClr val="bg1"/>
              </a:solidFill>
              <a:effectLst/>
              <a:latin typeface="Calibri" panose="020F0502020204030204" charset="0"/>
              <a:ea typeface="Calibri" panose="020F0502020204030204" charset="0"/>
              <a:cs typeface="Latha" panose="020B0604020202020204" pitchFamily="34" charset="0"/>
            </a:endParaRPr>
          </a:p>
          <a:p>
            <a:pPr>
              <a:lnSpc>
                <a:spcPct val="150000"/>
              </a:lnSpc>
              <a:spcAft>
                <a:spcPts val="1000"/>
              </a:spcAft>
            </a:pPr>
            <a:r>
              <a:rPr lang="en-US" b="1"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rPr>
              <a:t>II. Requirements Gathering</a:t>
            </a:r>
            <a:endParaRPr lang="en-IN"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600" dirty="0">
                <a:solidFill>
                  <a:schemeClr val="bg1"/>
                </a:solidFill>
                <a:effectLst/>
                <a:latin typeface="Times New Roman" panose="02020603050405020304" pitchFamily="18" charset="0"/>
                <a:ea typeface="Calibri" panose="020F0502020204030204" charset="0"/>
                <a:cs typeface="Latha" panose="020B0604020202020204" pitchFamily="34" charset="0"/>
              </a:rPr>
              <a:t>Define functional requirements</a:t>
            </a:r>
            <a:endParaRPr lang="en-IN" sz="26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600" dirty="0">
                <a:solidFill>
                  <a:schemeClr val="bg1"/>
                </a:solidFill>
                <a:effectLst/>
                <a:latin typeface="Times New Roman" panose="02020603050405020304" pitchFamily="18" charset="0"/>
                <a:ea typeface="Calibri" panose="020F0502020204030204" charset="0"/>
                <a:cs typeface="Latha" panose="020B0604020202020204" pitchFamily="34" charset="0"/>
              </a:rPr>
              <a:t>Define non-functional requirements</a:t>
            </a:r>
            <a:endParaRPr lang="en-IN" sz="26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600" dirty="0">
                <a:solidFill>
                  <a:schemeClr val="bg1"/>
                </a:solidFill>
                <a:effectLst/>
                <a:latin typeface="Times New Roman" panose="02020603050405020304" pitchFamily="18" charset="0"/>
                <a:ea typeface="Calibri" panose="020F0502020204030204" charset="0"/>
                <a:cs typeface="Latha" panose="020B0604020202020204" pitchFamily="34" charset="0"/>
              </a:rPr>
              <a:t>Define user requirements</a:t>
            </a:r>
            <a:endParaRPr lang="en-IN" sz="26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spcAft>
                <a:spcPts val="1000"/>
              </a:spcAft>
              <a:buFont typeface="Wingdings" panose="05000000000000000000" pitchFamily="2" charset="2"/>
              <a:buChar char=""/>
            </a:pPr>
            <a:r>
              <a:rPr lang="en-US" sz="2600" dirty="0">
                <a:solidFill>
                  <a:schemeClr val="bg1"/>
                </a:solidFill>
                <a:effectLst/>
                <a:latin typeface="Times New Roman" panose="02020603050405020304" pitchFamily="18" charset="0"/>
                <a:ea typeface="Calibri" panose="020F0502020204030204" charset="0"/>
                <a:cs typeface="Latha" panose="020B0604020202020204" pitchFamily="34" charset="0"/>
              </a:rPr>
              <a:t>Define system requirements</a:t>
            </a:r>
            <a:endParaRPr lang="en-IN" sz="2600" dirty="0">
              <a:solidFill>
                <a:schemeClr val="bg1"/>
              </a:solidFill>
              <a:effectLst/>
              <a:latin typeface="Calibri" panose="020F0502020204030204" charset="0"/>
              <a:ea typeface="Calibri" panose="020F0502020204030204" charset="0"/>
              <a:cs typeface="Latha" panose="020B0604020202020204" pitchFamily="34" charset="0"/>
            </a:endParaRPr>
          </a:p>
          <a:p>
            <a:endParaRPr lang="en-I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10541"/>
            <a:ext cx="12192000" cy="6868541"/>
          </a:xfrm>
          <a:prstGeom prst="rect">
            <a:avLst/>
          </a:prstGeom>
        </p:spPr>
      </p:pic>
      <p:sp>
        <p:nvSpPr>
          <p:cNvPr id="3" name="Content Placeholder 2"/>
          <p:cNvSpPr>
            <a:spLocks noGrp="1"/>
          </p:cNvSpPr>
          <p:nvPr>
            <p:ph idx="1"/>
          </p:nvPr>
        </p:nvSpPr>
        <p:spPr>
          <a:xfrm>
            <a:off x="838200" y="0"/>
            <a:ext cx="10515600" cy="6715760"/>
          </a:xfrm>
        </p:spPr>
        <p:txBody>
          <a:bodyPr>
            <a:normAutofit lnSpcReduction="10000"/>
          </a:bodyPr>
          <a:lstStyle/>
          <a:p>
            <a:pPr>
              <a:lnSpc>
                <a:spcPct val="150000"/>
              </a:lnSpc>
              <a:spcAft>
                <a:spcPts val="1000"/>
              </a:spcAft>
            </a:pPr>
            <a:r>
              <a:rPr lang="en-US" sz="2100" b="1"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rPr>
              <a:t>III. Design and Development</a:t>
            </a:r>
            <a:endParaRPr lang="en-IN" sz="2100"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000" dirty="0">
                <a:solidFill>
                  <a:schemeClr val="bg1"/>
                </a:solidFill>
                <a:effectLst/>
                <a:latin typeface="Times New Roman" panose="02020603050405020304" pitchFamily="18" charset="0"/>
                <a:ea typeface="Calibri" panose="020F0502020204030204" charset="0"/>
                <a:cs typeface="Latha" panose="020B0604020202020204" pitchFamily="34" charset="0"/>
              </a:rPr>
              <a:t>Design database schema</a:t>
            </a:r>
            <a:endParaRPr lang="en-IN" sz="20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000" dirty="0">
                <a:solidFill>
                  <a:schemeClr val="bg1"/>
                </a:solidFill>
                <a:effectLst/>
                <a:latin typeface="Times New Roman" panose="02020603050405020304" pitchFamily="18" charset="0"/>
                <a:ea typeface="Calibri" panose="020F0502020204030204" charset="0"/>
                <a:cs typeface="Latha" panose="020B0604020202020204" pitchFamily="34" charset="0"/>
              </a:rPr>
              <a:t>Develop user interface</a:t>
            </a:r>
            <a:endParaRPr lang="en-IN" sz="20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000" dirty="0">
                <a:solidFill>
                  <a:schemeClr val="bg1"/>
                </a:solidFill>
                <a:effectLst/>
                <a:latin typeface="Times New Roman" panose="02020603050405020304" pitchFamily="18" charset="0"/>
                <a:ea typeface="Calibri" panose="020F0502020204030204" charset="0"/>
                <a:cs typeface="Latha" panose="020B0604020202020204" pitchFamily="34" charset="0"/>
              </a:rPr>
              <a:t>Develop backend logic</a:t>
            </a:r>
            <a:endParaRPr lang="en-IN" sz="20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spcAft>
                <a:spcPts val="1000"/>
              </a:spcAft>
              <a:buFont typeface="Wingdings" panose="05000000000000000000" pitchFamily="2" charset="2"/>
              <a:buChar char=""/>
            </a:pPr>
            <a:r>
              <a:rPr lang="en-US" sz="2000" dirty="0">
                <a:solidFill>
                  <a:schemeClr val="bg1"/>
                </a:solidFill>
                <a:effectLst/>
                <a:latin typeface="Times New Roman" panose="02020603050405020304" pitchFamily="18" charset="0"/>
                <a:ea typeface="Calibri" panose="020F0502020204030204" charset="0"/>
                <a:cs typeface="Latha" panose="020B0604020202020204" pitchFamily="34" charset="0"/>
              </a:rPr>
              <a:t>Develop reporting system</a:t>
            </a:r>
            <a:endParaRPr lang="en-IN" sz="2000" dirty="0">
              <a:solidFill>
                <a:schemeClr val="bg1"/>
              </a:solidFill>
              <a:effectLst/>
              <a:latin typeface="Calibri" panose="020F0502020204030204" charset="0"/>
              <a:ea typeface="Calibri" panose="020F0502020204030204" charset="0"/>
              <a:cs typeface="Latha" panose="020B0604020202020204" pitchFamily="34" charset="0"/>
            </a:endParaRPr>
          </a:p>
          <a:p>
            <a:pPr>
              <a:lnSpc>
                <a:spcPct val="150000"/>
              </a:lnSpc>
              <a:spcAft>
                <a:spcPts val="1000"/>
              </a:spcAft>
            </a:pPr>
            <a:r>
              <a:rPr lang="en-US" sz="2100" b="1"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rPr>
              <a:t>IV. Testing and Deployment</a:t>
            </a:r>
            <a:endParaRPr lang="en-IN" sz="2100"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000" dirty="0">
                <a:solidFill>
                  <a:schemeClr val="bg1"/>
                </a:solidFill>
                <a:effectLst/>
                <a:latin typeface="Times New Roman" panose="02020603050405020304" pitchFamily="18" charset="0"/>
                <a:ea typeface="Calibri" panose="020F0502020204030204" charset="0"/>
                <a:cs typeface="Latha" panose="020B0604020202020204" pitchFamily="34" charset="0"/>
              </a:rPr>
              <a:t>Conduct unit testing</a:t>
            </a:r>
            <a:endParaRPr lang="en-IN" sz="20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000" dirty="0">
                <a:solidFill>
                  <a:schemeClr val="bg1"/>
                </a:solidFill>
                <a:effectLst/>
                <a:latin typeface="Times New Roman" panose="02020603050405020304" pitchFamily="18" charset="0"/>
                <a:ea typeface="Calibri" panose="020F0502020204030204" charset="0"/>
                <a:cs typeface="Latha" panose="020B0604020202020204" pitchFamily="34" charset="0"/>
              </a:rPr>
              <a:t>Conduct integration testing</a:t>
            </a:r>
            <a:endParaRPr lang="en-IN" sz="20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000" dirty="0">
                <a:solidFill>
                  <a:schemeClr val="bg1"/>
                </a:solidFill>
                <a:effectLst/>
                <a:latin typeface="Times New Roman" panose="02020603050405020304" pitchFamily="18" charset="0"/>
                <a:ea typeface="Calibri" panose="020F0502020204030204" charset="0"/>
                <a:cs typeface="Latha" panose="020B0604020202020204" pitchFamily="34" charset="0"/>
              </a:rPr>
              <a:t>Conduct system testing</a:t>
            </a:r>
            <a:endParaRPr lang="en-IN" sz="20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000" dirty="0">
                <a:solidFill>
                  <a:schemeClr val="bg1"/>
                </a:solidFill>
                <a:effectLst/>
                <a:latin typeface="Times New Roman" panose="02020603050405020304" pitchFamily="18" charset="0"/>
                <a:ea typeface="Calibri" panose="020F0502020204030204" charset="0"/>
                <a:cs typeface="Latha" panose="020B0604020202020204" pitchFamily="34" charset="0"/>
              </a:rPr>
              <a:t>Conduct user acceptance testing</a:t>
            </a:r>
            <a:endParaRPr lang="en-IN" sz="20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spcAft>
                <a:spcPts val="1000"/>
              </a:spcAft>
              <a:buFont typeface="Wingdings" panose="05000000000000000000" pitchFamily="2" charset="2"/>
              <a:buChar char=""/>
            </a:pPr>
            <a:r>
              <a:rPr lang="en-US" sz="2000" dirty="0">
                <a:solidFill>
                  <a:schemeClr val="bg1"/>
                </a:solidFill>
                <a:effectLst/>
                <a:latin typeface="Times New Roman" panose="02020603050405020304" pitchFamily="18" charset="0"/>
                <a:ea typeface="Calibri" panose="020F0502020204030204" charset="0"/>
                <a:cs typeface="Latha" panose="020B0604020202020204" pitchFamily="34" charset="0"/>
              </a:rPr>
              <a:t>Deploy the system</a:t>
            </a:r>
            <a:endParaRPr lang="en-IN" sz="2000" dirty="0">
              <a:solidFill>
                <a:schemeClr val="bg1"/>
              </a:solidFill>
              <a:effectLst/>
              <a:latin typeface="Calibri" panose="020F0502020204030204" charset="0"/>
              <a:ea typeface="Calibri" panose="020F0502020204030204" charset="0"/>
              <a:cs typeface="Latha" panose="020B0604020202020204" pitchFamily="34" charset="0"/>
            </a:endParaRP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Business Background Images - Free Download on Freepi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970" y="9525"/>
            <a:ext cx="12192000" cy="68651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pPr algn="ctr"/>
            <a:r>
              <a:rPr lang="en-US" sz="4000" i="1" u="sng" dirty="0" smtClean="0"/>
              <a:t>Current demands of the projects</a:t>
            </a:r>
            <a:endParaRPr lang="en-US" sz="4000" u="sng" dirty="0"/>
          </a:p>
        </p:txBody>
      </p:sp>
      <p:sp>
        <p:nvSpPr>
          <p:cNvPr id="77" name="Slide Number Placeholder 76"/>
          <p:cNvSpPr>
            <a:spLocks noGrp="1"/>
          </p:cNvSpPr>
          <p:nvPr>
            <p:ph type="sldNum" sz="quarter" idx="12"/>
          </p:nvPr>
        </p:nvSpPr>
        <p:spPr/>
        <p:txBody>
          <a:bodyPr/>
          <a:lstStyle/>
          <a:p>
            <a:fld id="{FC1CF07D-8B3F-4D32-B059-0039CEA46DB1}" type="slidenum">
              <a:rPr lang="en-US" smtClean="0"/>
            </a:fld>
            <a:endParaRPr lang="en-US"/>
          </a:p>
        </p:txBody>
      </p:sp>
      <p:sp>
        <p:nvSpPr>
          <p:cNvPr id="84" name="Right Triangle 83"/>
          <p:cNvSpPr/>
          <p:nvPr/>
        </p:nvSpPr>
        <p:spPr>
          <a:xfrm>
            <a:off x="2287030" y="5026820"/>
            <a:ext cx="720080" cy="258806"/>
          </a:xfrm>
          <a:prstGeom prst="rtTriangle">
            <a:avLst/>
          </a:pr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78" name="Rectangle 77"/>
          <p:cNvSpPr/>
          <p:nvPr/>
        </p:nvSpPr>
        <p:spPr>
          <a:xfrm>
            <a:off x="2287030" y="4192801"/>
            <a:ext cx="8539980" cy="8340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1364990" y="4451607"/>
            <a:ext cx="1642120" cy="83401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sp>
        <p:nvSpPr>
          <p:cNvPr id="96" name="TextBox 95"/>
          <p:cNvSpPr txBox="1"/>
          <p:nvPr/>
        </p:nvSpPr>
        <p:spPr>
          <a:xfrm>
            <a:off x="4131626" y="4361122"/>
            <a:ext cx="6769621" cy="584775"/>
          </a:xfrm>
          <a:prstGeom prst="rect">
            <a:avLst/>
          </a:prstGeom>
          <a:noFill/>
        </p:spPr>
        <p:txBody>
          <a:bodyPr wrap="square" rtlCol="0" anchor="ctr">
            <a:spAutoFit/>
          </a:bodyPr>
          <a:lstStyle/>
          <a:p>
            <a:pPr lvl="0"/>
            <a:r>
              <a:rPr lang="en-IN" sz="1600" dirty="0">
                <a:solidFill>
                  <a:schemeClr val="accent4">
                    <a:lumMod val="20000"/>
                    <a:lumOff val="80000"/>
                  </a:schemeClr>
                </a:solidFill>
              </a:rPr>
              <a:t>In </a:t>
            </a:r>
            <a:r>
              <a:rPr lang="en-IN" sz="1600" b="1" dirty="0">
                <a:solidFill>
                  <a:schemeClr val="accent4">
                    <a:lumMod val="20000"/>
                    <a:lumOff val="80000"/>
                  </a:schemeClr>
                </a:solidFill>
              </a:rPr>
              <a:t>organizations</a:t>
            </a:r>
            <a:r>
              <a:rPr lang="en-IN" sz="1600" dirty="0">
                <a:solidFill>
                  <a:schemeClr val="accent4">
                    <a:lumMod val="20000"/>
                    <a:lumOff val="80000"/>
                  </a:schemeClr>
                </a:solidFill>
              </a:rPr>
              <a:t>, QR code-based attendance systems are being used to track employee </a:t>
            </a:r>
            <a:r>
              <a:rPr lang="en-IN" sz="1600" dirty="0" smtClean="0">
                <a:solidFill>
                  <a:schemeClr val="accent4">
                    <a:lumMod val="20000"/>
                    <a:lumOff val="80000"/>
                  </a:schemeClr>
                </a:solidFill>
              </a:rPr>
              <a:t>attendance</a:t>
            </a:r>
            <a:endParaRPr lang="en-US" sz="2400" b="1" dirty="0">
              <a:solidFill>
                <a:schemeClr val="bg1"/>
              </a:solidFill>
            </a:endParaRPr>
          </a:p>
        </p:txBody>
      </p:sp>
      <p:sp>
        <p:nvSpPr>
          <p:cNvPr id="71" name="Rectangle 70"/>
          <p:cNvSpPr/>
          <p:nvPr/>
        </p:nvSpPr>
        <p:spPr>
          <a:xfrm>
            <a:off x="2287030" y="3358782"/>
            <a:ext cx="8539980" cy="834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1364990" y="3627682"/>
            <a:ext cx="1642120" cy="8340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sp>
        <p:nvSpPr>
          <p:cNvPr id="93" name="TextBox 92"/>
          <p:cNvSpPr txBox="1"/>
          <p:nvPr/>
        </p:nvSpPr>
        <p:spPr>
          <a:xfrm>
            <a:off x="4143168" y="3462720"/>
            <a:ext cx="8150359" cy="646331"/>
          </a:xfrm>
          <a:prstGeom prst="rect">
            <a:avLst/>
          </a:prstGeom>
          <a:noFill/>
        </p:spPr>
        <p:txBody>
          <a:bodyPr wrap="square" rtlCol="0" anchor="ctr">
            <a:spAutoFit/>
          </a:bodyPr>
          <a:lstStyle/>
          <a:p>
            <a:r>
              <a:rPr lang="en-IN" dirty="0">
                <a:solidFill>
                  <a:schemeClr val="accent3">
                    <a:lumMod val="20000"/>
                    <a:lumOff val="80000"/>
                  </a:schemeClr>
                </a:solidFill>
              </a:rPr>
              <a:t>In </a:t>
            </a:r>
            <a:r>
              <a:rPr lang="en-IN" b="1" dirty="0">
                <a:solidFill>
                  <a:schemeClr val="accent3">
                    <a:lumMod val="20000"/>
                    <a:lumOff val="80000"/>
                  </a:schemeClr>
                </a:solidFill>
              </a:rPr>
              <a:t>educational institutions</a:t>
            </a:r>
            <a:r>
              <a:rPr lang="en-IN" dirty="0">
                <a:solidFill>
                  <a:schemeClr val="accent3">
                    <a:lumMod val="20000"/>
                    <a:lumOff val="80000"/>
                  </a:schemeClr>
                </a:solidFill>
              </a:rPr>
              <a:t>, QR code-based attendance systems are </a:t>
            </a:r>
            <a:endParaRPr lang="en-IN" dirty="0" smtClean="0">
              <a:solidFill>
                <a:schemeClr val="accent3">
                  <a:lumMod val="20000"/>
                  <a:lumOff val="80000"/>
                </a:schemeClr>
              </a:solidFill>
            </a:endParaRPr>
          </a:p>
          <a:p>
            <a:r>
              <a:rPr lang="en-IN" dirty="0" smtClean="0">
                <a:solidFill>
                  <a:schemeClr val="accent3">
                    <a:lumMod val="20000"/>
                    <a:lumOff val="80000"/>
                  </a:schemeClr>
                </a:solidFill>
              </a:rPr>
              <a:t>being used </a:t>
            </a:r>
            <a:r>
              <a:rPr lang="en-IN" dirty="0">
                <a:solidFill>
                  <a:schemeClr val="accent3">
                    <a:lumMod val="20000"/>
                    <a:lumOff val="80000"/>
                  </a:schemeClr>
                </a:solidFill>
              </a:rPr>
              <a:t>in both in-person and remote learning settings</a:t>
            </a:r>
            <a:endParaRPr lang="en-US" b="1" dirty="0">
              <a:solidFill>
                <a:schemeClr val="accent3">
                  <a:lumMod val="20000"/>
                  <a:lumOff val="80000"/>
                </a:schemeClr>
              </a:solidFill>
            </a:endParaRPr>
          </a:p>
        </p:txBody>
      </p:sp>
      <p:sp>
        <p:nvSpPr>
          <p:cNvPr id="50" name="Rectangle 49"/>
          <p:cNvSpPr/>
          <p:nvPr/>
        </p:nvSpPr>
        <p:spPr>
          <a:xfrm>
            <a:off x="2287030" y="2534829"/>
            <a:ext cx="8539980" cy="834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364990" y="2793635"/>
            <a:ext cx="1642120" cy="8340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sp>
        <p:nvSpPr>
          <p:cNvPr id="69" name="Right Triangle 68"/>
          <p:cNvSpPr/>
          <p:nvPr/>
        </p:nvSpPr>
        <p:spPr>
          <a:xfrm>
            <a:off x="2287030" y="2534828"/>
            <a:ext cx="720080" cy="258806"/>
          </a:xfrm>
          <a:prstGeom prst="rtTriangle">
            <a:avLst/>
          </a:pr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90" name="TextBox 89"/>
          <p:cNvSpPr txBox="1"/>
          <p:nvPr/>
        </p:nvSpPr>
        <p:spPr>
          <a:xfrm>
            <a:off x="4155326" y="2664230"/>
            <a:ext cx="8438391" cy="954107"/>
          </a:xfrm>
          <a:prstGeom prst="rect">
            <a:avLst/>
          </a:prstGeom>
          <a:noFill/>
        </p:spPr>
        <p:txBody>
          <a:bodyPr wrap="square" rtlCol="0" anchor="ctr">
            <a:spAutoFit/>
          </a:bodyPr>
          <a:lstStyle/>
          <a:p>
            <a:pPr lvl="0"/>
            <a:r>
              <a:rPr lang="en-IN" sz="1600" dirty="0" smtClean="0">
                <a:solidFill>
                  <a:schemeClr val="accent2">
                    <a:lumMod val="20000"/>
                    <a:lumOff val="80000"/>
                  </a:schemeClr>
                </a:solidFill>
              </a:rPr>
              <a:t>Efficiently used for </a:t>
            </a:r>
            <a:r>
              <a:rPr lang="en-IN" sz="1600" b="1" dirty="0">
                <a:solidFill>
                  <a:schemeClr val="accent2">
                    <a:lumMod val="20000"/>
                    <a:lumOff val="80000"/>
                  </a:schemeClr>
                </a:solidFill>
              </a:rPr>
              <a:t>remote working </a:t>
            </a:r>
            <a:r>
              <a:rPr lang="en-IN" sz="1600" dirty="0">
                <a:solidFill>
                  <a:schemeClr val="accent2">
                    <a:lumMod val="20000"/>
                    <a:lumOff val="80000"/>
                  </a:schemeClr>
                </a:solidFill>
              </a:rPr>
              <a:t>or for employees </a:t>
            </a:r>
            <a:r>
              <a:rPr lang="en-IN" sz="1600" dirty="0" smtClean="0">
                <a:solidFill>
                  <a:schemeClr val="accent2">
                    <a:lumMod val="20000"/>
                    <a:lumOff val="80000"/>
                  </a:schemeClr>
                </a:solidFill>
              </a:rPr>
              <a:t>who </a:t>
            </a:r>
            <a:r>
              <a:rPr lang="en-IN" sz="1600" dirty="0">
                <a:solidFill>
                  <a:schemeClr val="accent2">
                    <a:lumMod val="20000"/>
                    <a:lumOff val="80000"/>
                  </a:schemeClr>
                </a:solidFill>
              </a:rPr>
              <a:t>are rotating and </a:t>
            </a:r>
            <a:endParaRPr lang="en-IN" sz="1600" dirty="0" smtClean="0">
              <a:solidFill>
                <a:schemeClr val="accent2">
                  <a:lumMod val="20000"/>
                  <a:lumOff val="80000"/>
                </a:schemeClr>
              </a:solidFill>
            </a:endParaRPr>
          </a:p>
          <a:p>
            <a:pPr lvl="0"/>
            <a:r>
              <a:rPr lang="en-IN" sz="1600" b="1" dirty="0" smtClean="0">
                <a:solidFill>
                  <a:schemeClr val="accent2">
                    <a:lumMod val="20000"/>
                    <a:lumOff val="80000"/>
                  </a:schemeClr>
                </a:solidFill>
              </a:rPr>
              <a:t>Not always </a:t>
            </a:r>
            <a:r>
              <a:rPr lang="en-IN" sz="1600" b="1" dirty="0">
                <a:solidFill>
                  <a:schemeClr val="accent2">
                    <a:lumMod val="20000"/>
                    <a:lumOff val="80000"/>
                  </a:schemeClr>
                </a:solidFill>
              </a:rPr>
              <a:t>present in the </a:t>
            </a:r>
            <a:r>
              <a:rPr lang="en-IN" sz="1600" b="1" dirty="0" smtClean="0">
                <a:solidFill>
                  <a:schemeClr val="accent2">
                    <a:lumMod val="20000"/>
                    <a:lumOff val="80000"/>
                  </a:schemeClr>
                </a:solidFill>
              </a:rPr>
              <a:t>office</a:t>
            </a:r>
            <a:endParaRPr lang="en-IN" sz="1600" b="1" dirty="0">
              <a:solidFill>
                <a:schemeClr val="accent2">
                  <a:lumMod val="20000"/>
                  <a:lumOff val="80000"/>
                </a:schemeClr>
              </a:solidFill>
            </a:endParaRPr>
          </a:p>
          <a:p>
            <a:endParaRPr lang="en-US" sz="2400" b="1" dirty="0">
              <a:solidFill>
                <a:schemeClr val="bg1"/>
              </a:solidFill>
            </a:endParaRPr>
          </a:p>
        </p:txBody>
      </p:sp>
      <p:sp>
        <p:nvSpPr>
          <p:cNvPr id="7" name="Rectangle 6"/>
          <p:cNvSpPr/>
          <p:nvPr/>
        </p:nvSpPr>
        <p:spPr>
          <a:xfrm>
            <a:off x="2287030" y="1706763"/>
            <a:ext cx="8539980" cy="8340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364990" y="1959615"/>
            <a:ext cx="1642120" cy="8340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sp>
        <p:nvSpPr>
          <p:cNvPr id="8" name="Right Triangle 7"/>
          <p:cNvSpPr/>
          <p:nvPr/>
        </p:nvSpPr>
        <p:spPr>
          <a:xfrm>
            <a:off x="2287030" y="1700808"/>
            <a:ext cx="720080" cy="258806"/>
          </a:xfrm>
          <a:prstGeom prst="rtTriangle">
            <a:avLst/>
          </a:prstGeom>
          <a:solidFill>
            <a:schemeClr val="tx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86" name="TextBox 85"/>
          <p:cNvSpPr txBox="1"/>
          <p:nvPr/>
        </p:nvSpPr>
        <p:spPr>
          <a:xfrm>
            <a:off x="4155326" y="1831384"/>
            <a:ext cx="6926223" cy="584775"/>
          </a:xfrm>
          <a:prstGeom prst="rect">
            <a:avLst/>
          </a:prstGeom>
          <a:noFill/>
        </p:spPr>
        <p:txBody>
          <a:bodyPr wrap="square" rtlCol="0" anchor="ctr">
            <a:spAutoFit/>
          </a:bodyPr>
          <a:lstStyle/>
          <a:p>
            <a:r>
              <a:rPr lang="en-IN" sz="1600" dirty="0">
                <a:solidFill>
                  <a:schemeClr val="tx2">
                    <a:lumMod val="20000"/>
                    <a:lumOff val="80000"/>
                  </a:schemeClr>
                </a:solidFill>
              </a:rPr>
              <a:t>The use of QR code-based attendance systems has become </a:t>
            </a:r>
            <a:r>
              <a:rPr lang="en-IN" sz="1600" b="1" dirty="0">
                <a:solidFill>
                  <a:schemeClr val="tx2">
                    <a:lumMod val="20000"/>
                    <a:lumOff val="80000"/>
                  </a:schemeClr>
                </a:solidFill>
              </a:rPr>
              <a:t>increasingly </a:t>
            </a:r>
            <a:endParaRPr lang="en-IN" sz="1600" b="1" dirty="0" smtClean="0">
              <a:solidFill>
                <a:schemeClr val="tx2">
                  <a:lumMod val="20000"/>
                  <a:lumOff val="80000"/>
                </a:schemeClr>
              </a:solidFill>
            </a:endParaRPr>
          </a:p>
          <a:p>
            <a:r>
              <a:rPr lang="en-IN" sz="1600" b="1" dirty="0" smtClean="0">
                <a:solidFill>
                  <a:schemeClr val="tx2">
                    <a:lumMod val="20000"/>
                    <a:lumOff val="80000"/>
                  </a:schemeClr>
                </a:solidFill>
              </a:rPr>
              <a:t>popular </a:t>
            </a:r>
            <a:r>
              <a:rPr lang="en-IN" sz="1600" dirty="0">
                <a:solidFill>
                  <a:schemeClr val="tx2">
                    <a:lumMod val="20000"/>
                    <a:lumOff val="80000"/>
                  </a:schemeClr>
                </a:solidFill>
              </a:rPr>
              <a:t>in recent years, especially in the wake of the </a:t>
            </a:r>
            <a:r>
              <a:rPr lang="en-IN" sz="1600" b="1" dirty="0">
                <a:solidFill>
                  <a:schemeClr val="tx2">
                    <a:lumMod val="20000"/>
                    <a:lumOff val="80000"/>
                  </a:schemeClr>
                </a:solidFill>
              </a:rPr>
              <a:t>COVID-19 pandemic</a:t>
            </a:r>
            <a:endParaRPr lang="en-US" sz="1600" b="1" dirty="0">
              <a:solidFill>
                <a:schemeClr val="tx2">
                  <a:lumMod val="20000"/>
                  <a:lumOff val="80000"/>
                </a:schemeClr>
              </a:solidFill>
            </a:endParaRPr>
          </a:p>
        </p:txBody>
      </p:sp>
      <p:pic>
        <p:nvPicPr>
          <p:cNvPr id="1026" name="Picture 2" descr="QR Code Tamaños de símbolos"/>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337310" y="1886478"/>
            <a:ext cx="505483" cy="5054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nd Employee icon PNG and SVG Vector Free Downloa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3766" y="2678465"/>
            <a:ext cx="542473" cy="5467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stitutional Clipart PNG Images, Vector Educational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46225" y="3473534"/>
            <a:ext cx="635517" cy="635517"/>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descr="Organization Icon #365093 - Free Icons Libra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50895" y="4255703"/>
            <a:ext cx="708214" cy="708214"/>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10657582" y="5952386"/>
            <a:ext cx="1534418" cy="908720"/>
            <a:chOff x="6284267" y="4972050"/>
            <a:chExt cx="2354263" cy="1204913"/>
          </a:xfrm>
        </p:grpSpPr>
        <p:sp>
          <p:nvSpPr>
            <p:cNvPr id="39" name="Freeform 66"/>
            <p:cNvSpPr/>
            <p:nvPr/>
          </p:nvSpPr>
          <p:spPr bwMode="auto">
            <a:xfrm>
              <a:off x="6284267" y="4972050"/>
              <a:ext cx="747713" cy="712788"/>
            </a:xfrm>
            <a:custGeom>
              <a:avLst/>
              <a:gdLst>
                <a:gd name="T0" fmla="*/ 1411 w 1411"/>
                <a:gd name="T1" fmla="*/ 1348 h 1348"/>
                <a:gd name="T2" fmla="*/ 57 w 1411"/>
                <a:gd name="T3" fmla="*/ 713 h 1348"/>
                <a:gd name="T4" fmla="*/ 0 w 1411"/>
                <a:gd name="T5" fmla="*/ 216 h 1348"/>
                <a:gd name="T6" fmla="*/ 1277 w 1411"/>
                <a:gd name="T7" fmla="*/ 0 h 1348"/>
                <a:gd name="T8" fmla="*/ 1411 w 1411"/>
                <a:gd name="T9" fmla="*/ 1348 h 1348"/>
              </a:gdLst>
              <a:ahLst/>
              <a:cxnLst>
                <a:cxn ang="0">
                  <a:pos x="T0" y="T1"/>
                </a:cxn>
                <a:cxn ang="0">
                  <a:pos x="T2" y="T3"/>
                </a:cxn>
                <a:cxn ang="0">
                  <a:pos x="T4" y="T5"/>
                </a:cxn>
                <a:cxn ang="0">
                  <a:pos x="T6" y="T7"/>
                </a:cxn>
                <a:cxn ang="0">
                  <a:pos x="T8" y="T9"/>
                </a:cxn>
              </a:cxnLst>
              <a:rect l="0" t="0" r="r" b="b"/>
              <a:pathLst>
                <a:path w="1411" h="1348">
                  <a:moveTo>
                    <a:pt x="1411" y="1348"/>
                  </a:moveTo>
                  <a:lnTo>
                    <a:pt x="57" y="713"/>
                  </a:lnTo>
                  <a:lnTo>
                    <a:pt x="0" y="216"/>
                  </a:lnTo>
                  <a:lnTo>
                    <a:pt x="1277" y="0"/>
                  </a:lnTo>
                  <a:lnTo>
                    <a:pt x="1411" y="1348"/>
                  </a:lnTo>
                  <a:close/>
                </a:path>
              </a:pathLst>
            </a:custGeom>
            <a:solidFill>
              <a:schemeClr val="accent3">
                <a:lumMod val="40000"/>
                <a:lumOff val="60000"/>
              </a:schemeClr>
            </a:solidFill>
            <a:ln>
              <a:noFill/>
            </a:ln>
          </p:spPr>
          <p:txBody>
            <a:bodyPr vert="horz" wrap="square" lIns="91440" tIns="45720" rIns="91440" bIns="45720" numCol="1" anchor="t" anchorCtr="0" compatLnSpc="1"/>
            <a:lstStyle/>
            <a:p>
              <a:endParaRPr lang="en-US"/>
            </a:p>
          </p:txBody>
        </p:sp>
        <p:sp>
          <p:nvSpPr>
            <p:cNvPr id="40" name="Freeform 67"/>
            <p:cNvSpPr/>
            <p:nvPr/>
          </p:nvSpPr>
          <p:spPr bwMode="auto">
            <a:xfrm>
              <a:off x="6436667" y="4972050"/>
              <a:ext cx="595313" cy="836613"/>
            </a:xfrm>
            <a:custGeom>
              <a:avLst/>
              <a:gdLst>
                <a:gd name="T0" fmla="*/ 451 w 1123"/>
                <a:gd name="T1" fmla="*/ 1582 h 1582"/>
                <a:gd name="T2" fmla="*/ 1123 w 1123"/>
                <a:gd name="T3" fmla="*/ 1348 h 1582"/>
                <a:gd name="T4" fmla="*/ 989 w 1123"/>
                <a:gd name="T5" fmla="*/ 0 h 1582"/>
                <a:gd name="T6" fmla="*/ 0 w 1123"/>
                <a:gd name="T7" fmla="*/ 421 h 1582"/>
                <a:gd name="T8" fmla="*/ 451 w 1123"/>
                <a:gd name="T9" fmla="*/ 1582 h 1582"/>
              </a:gdLst>
              <a:ahLst/>
              <a:cxnLst>
                <a:cxn ang="0">
                  <a:pos x="T0" y="T1"/>
                </a:cxn>
                <a:cxn ang="0">
                  <a:pos x="T2" y="T3"/>
                </a:cxn>
                <a:cxn ang="0">
                  <a:pos x="T4" y="T5"/>
                </a:cxn>
                <a:cxn ang="0">
                  <a:pos x="T6" y="T7"/>
                </a:cxn>
                <a:cxn ang="0">
                  <a:pos x="T8" y="T9"/>
                </a:cxn>
              </a:cxnLst>
              <a:rect l="0" t="0" r="r" b="b"/>
              <a:pathLst>
                <a:path w="1123" h="1582">
                  <a:moveTo>
                    <a:pt x="451" y="1582"/>
                  </a:moveTo>
                  <a:lnTo>
                    <a:pt x="1123" y="1348"/>
                  </a:lnTo>
                  <a:lnTo>
                    <a:pt x="989" y="0"/>
                  </a:lnTo>
                  <a:lnTo>
                    <a:pt x="0" y="421"/>
                  </a:lnTo>
                  <a:lnTo>
                    <a:pt x="451" y="1582"/>
                  </a:lnTo>
                  <a:close/>
                </a:path>
              </a:pathLst>
            </a:custGeom>
            <a:solidFill>
              <a:schemeClr val="accent3">
                <a:lumMod val="50000"/>
              </a:schemeClr>
            </a:solidFill>
            <a:ln>
              <a:noFill/>
            </a:ln>
          </p:spPr>
          <p:txBody>
            <a:bodyPr vert="horz" wrap="square" lIns="91440" tIns="45720" rIns="91440" bIns="45720" numCol="1" anchor="t" anchorCtr="0" compatLnSpc="1"/>
            <a:lstStyle/>
            <a:p>
              <a:endParaRPr lang="en-US"/>
            </a:p>
          </p:txBody>
        </p:sp>
        <p:sp>
          <p:nvSpPr>
            <p:cNvPr id="41" name="Freeform 68"/>
            <p:cNvSpPr/>
            <p:nvPr/>
          </p:nvSpPr>
          <p:spPr bwMode="auto">
            <a:xfrm>
              <a:off x="6436667" y="5157788"/>
              <a:ext cx="696913" cy="865188"/>
            </a:xfrm>
            <a:custGeom>
              <a:avLst/>
              <a:gdLst>
                <a:gd name="T0" fmla="*/ 0 w 1317"/>
                <a:gd name="T1" fmla="*/ 70 h 1636"/>
                <a:gd name="T2" fmla="*/ 1317 w 1317"/>
                <a:gd name="T3" fmla="*/ 0 h 1636"/>
                <a:gd name="T4" fmla="*/ 1317 w 1317"/>
                <a:gd name="T5" fmla="*/ 1636 h 1636"/>
                <a:gd name="T6" fmla="*/ 108 w 1317"/>
                <a:gd name="T7" fmla="*/ 1231 h 1636"/>
                <a:gd name="T8" fmla="*/ 0 w 1317"/>
                <a:gd name="T9" fmla="*/ 70 h 1636"/>
              </a:gdLst>
              <a:ahLst/>
              <a:cxnLst>
                <a:cxn ang="0">
                  <a:pos x="T0" y="T1"/>
                </a:cxn>
                <a:cxn ang="0">
                  <a:pos x="T2" y="T3"/>
                </a:cxn>
                <a:cxn ang="0">
                  <a:pos x="T4" y="T5"/>
                </a:cxn>
                <a:cxn ang="0">
                  <a:pos x="T6" y="T7"/>
                </a:cxn>
                <a:cxn ang="0">
                  <a:pos x="T8" y="T9"/>
                </a:cxn>
              </a:cxnLst>
              <a:rect l="0" t="0" r="r" b="b"/>
              <a:pathLst>
                <a:path w="1317" h="1636">
                  <a:moveTo>
                    <a:pt x="0" y="70"/>
                  </a:moveTo>
                  <a:lnTo>
                    <a:pt x="1317" y="0"/>
                  </a:lnTo>
                  <a:lnTo>
                    <a:pt x="1317" y="1636"/>
                  </a:lnTo>
                  <a:lnTo>
                    <a:pt x="108" y="1231"/>
                  </a:lnTo>
                  <a:lnTo>
                    <a:pt x="0" y="7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p>
          </p:txBody>
        </p:sp>
        <p:sp>
          <p:nvSpPr>
            <p:cNvPr id="42" name="Freeform 69"/>
            <p:cNvSpPr/>
            <p:nvPr/>
          </p:nvSpPr>
          <p:spPr bwMode="auto">
            <a:xfrm>
              <a:off x="6817667" y="5157788"/>
              <a:ext cx="315913" cy="865188"/>
            </a:xfrm>
            <a:custGeom>
              <a:avLst/>
              <a:gdLst>
                <a:gd name="T0" fmla="*/ 597 w 597"/>
                <a:gd name="T1" fmla="*/ 1636 h 1636"/>
                <a:gd name="T2" fmla="*/ 12 w 597"/>
                <a:gd name="T3" fmla="*/ 1636 h 1636"/>
                <a:gd name="T4" fmla="*/ 0 w 597"/>
                <a:gd name="T5" fmla="*/ 289 h 1636"/>
                <a:gd name="T6" fmla="*/ 597 w 597"/>
                <a:gd name="T7" fmla="*/ 0 h 1636"/>
                <a:gd name="T8" fmla="*/ 597 w 597"/>
                <a:gd name="T9" fmla="*/ 1636 h 1636"/>
              </a:gdLst>
              <a:ahLst/>
              <a:cxnLst>
                <a:cxn ang="0">
                  <a:pos x="T0" y="T1"/>
                </a:cxn>
                <a:cxn ang="0">
                  <a:pos x="T2" y="T3"/>
                </a:cxn>
                <a:cxn ang="0">
                  <a:pos x="T4" y="T5"/>
                </a:cxn>
                <a:cxn ang="0">
                  <a:pos x="T6" y="T7"/>
                </a:cxn>
                <a:cxn ang="0">
                  <a:pos x="T8" y="T9"/>
                </a:cxn>
              </a:cxnLst>
              <a:rect l="0" t="0" r="r" b="b"/>
              <a:pathLst>
                <a:path w="597" h="1636">
                  <a:moveTo>
                    <a:pt x="597" y="1636"/>
                  </a:moveTo>
                  <a:lnTo>
                    <a:pt x="12" y="1636"/>
                  </a:lnTo>
                  <a:lnTo>
                    <a:pt x="0" y="289"/>
                  </a:lnTo>
                  <a:lnTo>
                    <a:pt x="597" y="0"/>
                  </a:lnTo>
                  <a:lnTo>
                    <a:pt x="597" y="1636"/>
                  </a:lnTo>
                  <a:close/>
                </a:path>
              </a:pathLst>
            </a:custGeom>
            <a:solidFill>
              <a:schemeClr val="accent3">
                <a:lumMod val="50000"/>
              </a:schemeClr>
            </a:solidFill>
            <a:ln>
              <a:noFill/>
            </a:ln>
          </p:spPr>
          <p:txBody>
            <a:bodyPr vert="horz" wrap="square" lIns="91440" tIns="45720" rIns="91440" bIns="45720" numCol="1" anchor="t" anchorCtr="0" compatLnSpc="1"/>
            <a:lstStyle/>
            <a:p>
              <a:endParaRPr lang="en-US"/>
            </a:p>
          </p:txBody>
        </p:sp>
        <p:sp>
          <p:nvSpPr>
            <p:cNvPr id="44" name="Freeform 74"/>
            <p:cNvSpPr/>
            <p:nvPr/>
          </p:nvSpPr>
          <p:spPr bwMode="auto">
            <a:xfrm>
              <a:off x="6816080" y="5313363"/>
              <a:ext cx="1822450" cy="863600"/>
            </a:xfrm>
            <a:custGeom>
              <a:avLst/>
              <a:gdLst>
                <a:gd name="T0" fmla="*/ 2180 w 3442"/>
                <a:gd name="T1" fmla="*/ 1 h 1631"/>
                <a:gd name="T2" fmla="*/ 1274 w 3442"/>
                <a:gd name="T3" fmla="*/ 1 h 1631"/>
                <a:gd name="T4" fmla="*/ 0 w 3442"/>
                <a:gd name="T5" fmla="*/ 1 h 1631"/>
                <a:gd name="T6" fmla="*/ 0 w 3442"/>
                <a:gd name="T7" fmla="*/ 1631 h 1631"/>
                <a:gd name="T8" fmla="*/ 1274 w 3442"/>
                <a:gd name="T9" fmla="*/ 1631 h 1631"/>
                <a:gd name="T10" fmla="*/ 2180 w 3442"/>
                <a:gd name="T11" fmla="*/ 1631 h 1631"/>
                <a:gd name="T12" fmla="*/ 3436 w 3442"/>
                <a:gd name="T13" fmla="*/ 1631 h 1631"/>
                <a:gd name="T14" fmla="*/ 3442 w 3442"/>
                <a:gd name="T15" fmla="*/ 0 h 1631"/>
                <a:gd name="T16" fmla="*/ 2180 w 3442"/>
                <a:gd name="T17" fmla="*/ 1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2" h="1631">
                  <a:moveTo>
                    <a:pt x="2180" y="1"/>
                  </a:moveTo>
                  <a:lnTo>
                    <a:pt x="1274" y="1"/>
                  </a:lnTo>
                  <a:lnTo>
                    <a:pt x="0" y="1"/>
                  </a:lnTo>
                  <a:lnTo>
                    <a:pt x="0" y="1631"/>
                  </a:lnTo>
                  <a:lnTo>
                    <a:pt x="1274" y="1631"/>
                  </a:lnTo>
                  <a:lnTo>
                    <a:pt x="2180" y="1631"/>
                  </a:lnTo>
                  <a:lnTo>
                    <a:pt x="3436" y="1631"/>
                  </a:lnTo>
                  <a:lnTo>
                    <a:pt x="3442" y="0"/>
                  </a:lnTo>
                  <a:lnTo>
                    <a:pt x="2180" y="1"/>
                  </a:lnTo>
                  <a:close/>
                </a:path>
              </a:pathLst>
            </a:custGeom>
            <a:solidFill>
              <a:schemeClr val="accent3"/>
            </a:solidFill>
            <a:ln>
              <a:noFill/>
            </a:ln>
          </p:spPr>
          <p:txBody>
            <a:bodyPr vert="horz" wrap="square" lIns="91440" tIns="45720" rIns="91440" bIns="45720" numCol="1" anchor="t" anchorCtr="0" compatLnSpc="1"/>
            <a:lstStyle/>
            <a:p>
              <a:endParaRPr lang="en-US"/>
            </a:p>
          </p:txBody>
        </p:sp>
      </p:grpSp>
      <p:sp>
        <p:nvSpPr>
          <p:cNvPr id="45" name="Slide Number Placeholder 6"/>
          <p:cNvSpPr txBox="1"/>
          <p:nvPr/>
        </p:nvSpPr>
        <p:spPr>
          <a:xfrm>
            <a:off x="11237737" y="6359091"/>
            <a:ext cx="721296"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bg1"/>
                </a:solidFill>
              </a:rPr>
              <a:t>4</a:t>
            </a:r>
            <a:endParaRPr lang="en-US" sz="2400" dirty="0">
              <a:solidFill>
                <a:schemeClr val="bg1"/>
              </a:solidFill>
            </a:endParaRPr>
          </a:p>
        </p:txBody>
      </p:sp>
      <p:pic>
        <p:nvPicPr>
          <p:cNvPr id="3" name="Content Placeholder 2"/>
          <p:cNvPicPr>
            <a:picLocks noChangeAspect="1"/>
          </p:cNvPicPr>
          <p:nvPr>
            <p:ph idx="1"/>
          </p:nvPr>
        </p:nvPicPr>
        <p:blipFill>
          <a:blip r:embed="rId7"/>
          <a:stretch>
            <a:fillRect/>
          </a:stretch>
        </p:blipFill>
        <p:spPr>
          <a:xfrm>
            <a:off x="-24130" y="45085"/>
            <a:ext cx="12190095" cy="690181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1505"/>
            <a:ext cx="12192000" cy="6854990"/>
          </a:xfrm>
          <a:prstGeom prst="rect">
            <a:avLst/>
          </a:prstGeom>
        </p:spPr>
      </p:pic>
      <p:sp>
        <p:nvSpPr>
          <p:cNvPr id="3" name="Content Placeholder 2"/>
          <p:cNvSpPr>
            <a:spLocks noGrp="1"/>
          </p:cNvSpPr>
          <p:nvPr>
            <p:ph idx="1"/>
          </p:nvPr>
        </p:nvSpPr>
        <p:spPr>
          <a:xfrm>
            <a:off x="614680" y="614838"/>
            <a:ext cx="10515600" cy="5628323"/>
          </a:xfrm>
        </p:spPr>
        <p:txBody>
          <a:bodyPr/>
          <a:lstStyle/>
          <a:p>
            <a:pPr>
              <a:lnSpc>
                <a:spcPct val="150000"/>
              </a:lnSpc>
              <a:spcAft>
                <a:spcPts val="1000"/>
              </a:spcAft>
            </a:pPr>
            <a:r>
              <a:rPr lang="en-US" sz="2200" b="1"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rPr>
              <a:t>V. Maintenance and Support</a:t>
            </a:r>
            <a:endParaRPr lang="en-IN" sz="2200"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000" dirty="0">
                <a:solidFill>
                  <a:schemeClr val="bg1"/>
                </a:solidFill>
                <a:effectLst/>
                <a:latin typeface="Times New Roman" panose="02020603050405020304" pitchFamily="18" charset="0"/>
                <a:ea typeface="Calibri" panose="020F0502020204030204" charset="0"/>
                <a:cs typeface="Latha" panose="020B0604020202020204" pitchFamily="34" charset="0"/>
              </a:rPr>
              <a:t>Provide ongoing technical support</a:t>
            </a:r>
            <a:endParaRPr lang="en-IN" sz="20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000" dirty="0">
                <a:solidFill>
                  <a:schemeClr val="bg1"/>
                </a:solidFill>
                <a:effectLst/>
                <a:latin typeface="Times New Roman" panose="02020603050405020304" pitchFamily="18" charset="0"/>
                <a:ea typeface="Calibri" panose="020F0502020204030204" charset="0"/>
                <a:cs typeface="Latha" panose="020B0604020202020204" pitchFamily="34" charset="0"/>
              </a:rPr>
              <a:t>Perform system maintenance and updates</a:t>
            </a:r>
            <a:endParaRPr lang="en-IN" sz="20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spcAft>
                <a:spcPts val="1000"/>
              </a:spcAft>
              <a:buFont typeface="Wingdings" panose="05000000000000000000" pitchFamily="2" charset="2"/>
              <a:buChar char=""/>
            </a:pPr>
            <a:r>
              <a:rPr lang="en-US" sz="2000" dirty="0">
                <a:solidFill>
                  <a:schemeClr val="bg1"/>
                </a:solidFill>
                <a:effectLst/>
                <a:latin typeface="Times New Roman" panose="02020603050405020304" pitchFamily="18" charset="0"/>
                <a:ea typeface="Calibri" panose="020F0502020204030204" charset="0"/>
                <a:cs typeface="Latha" panose="020B0604020202020204" pitchFamily="34" charset="0"/>
              </a:rPr>
              <a:t>Monitor system performance and address issues as they arise</a:t>
            </a:r>
            <a:endParaRPr lang="en-IN" sz="2000" dirty="0">
              <a:solidFill>
                <a:schemeClr val="bg1"/>
              </a:solidFill>
              <a:effectLst/>
              <a:latin typeface="Calibri" panose="020F0502020204030204" charset="0"/>
              <a:ea typeface="Calibri" panose="020F0502020204030204" charset="0"/>
              <a:cs typeface="Latha"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 y="0"/>
            <a:ext cx="12192001" cy="6858000"/>
          </a:xfrm>
          <a:prstGeom prst="rect">
            <a:avLst/>
          </a:prstGeom>
        </p:spPr>
      </p:pic>
      <p:sp>
        <p:nvSpPr>
          <p:cNvPr id="2" name="Title 1"/>
          <p:cNvSpPr>
            <a:spLocks noGrp="1"/>
          </p:cNvSpPr>
          <p:nvPr>
            <p:ph type="title"/>
          </p:nvPr>
        </p:nvSpPr>
        <p:spPr>
          <a:xfrm>
            <a:off x="838200" y="365125"/>
            <a:ext cx="10515600" cy="681355"/>
          </a:xfrm>
        </p:spPr>
        <p:txBody>
          <a:bodyPr>
            <a:normAutofit fontScale="90000"/>
          </a:bodyPr>
          <a:lstStyle/>
          <a:p>
            <a:pPr algn="ctr"/>
            <a:r>
              <a:rPr lang="en-US" sz="2600" b="1" u="sng"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rPr>
              <a:t>Timeline Chart</a:t>
            </a:r>
            <a:br>
              <a:rPr lang="en-IN" sz="1800" dirty="0">
                <a:effectLst/>
                <a:latin typeface="Calibri" panose="020F0502020204030204" charset="0"/>
                <a:ea typeface="Calibri" panose="020F0502020204030204" charset="0"/>
                <a:cs typeface="Latha" panose="020B0604020202020204" pitchFamily="34" charset="0"/>
              </a:rPr>
            </a:br>
            <a:endParaRPr lang="en-IN" dirty="0"/>
          </a:p>
        </p:txBody>
      </p:sp>
      <p:sp>
        <p:nvSpPr>
          <p:cNvPr id="3" name="Content Placeholder 2"/>
          <p:cNvSpPr>
            <a:spLocks noGrp="1"/>
          </p:cNvSpPr>
          <p:nvPr>
            <p:ph idx="1"/>
          </p:nvPr>
        </p:nvSpPr>
        <p:spPr>
          <a:xfrm>
            <a:off x="838200" y="701040"/>
            <a:ext cx="10515600" cy="5953760"/>
          </a:xfrm>
        </p:spPr>
        <p:txBody>
          <a:bodyPr>
            <a:normAutofit/>
          </a:bodyPr>
          <a:lstStyle/>
          <a:p>
            <a:pPr>
              <a:lnSpc>
                <a:spcPct val="150000"/>
              </a:lnSpc>
              <a:spcAft>
                <a:spcPts val="1000"/>
              </a:spcAft>
            </a:pPr>
            <a:r>
              <a:rPr lang="en-US" sz="2400" dirty="0">
                <a:solidFill>
                  <a:schemeClr val="bg1"/>
                </a:solidFill>
                <a:effectLst/>
                <a:latin typeface="Times New Roman" panose="02020603050405020304" pitchFamily="18" charset="0"/>
                <a:ea typeface="Calibri" panose="020F0502020204030204" charset="0"/>
                <a:cs typeface="Latha" panose="020B0604020202020204" pitchFamily="34" charset="0"/>
              </a:rPr>
              <a:t>Timeline charts are highly versatile visual charts that are used to illustrate a set of events chronologically. They're an excellent tool for conceptualizing event sequences or processes to gain insights into the nuances of a project. That could include summarizing historical events, or any other time frame where you need to measure minutes, hours, dates, or years. A timeline is a chart that depicts how a set of resources are used over time. </a:t>
            </a:r>
            <a:endParaRPr lang="en-US" sz="2400" dirty="0">
              <a:solidFill>
                <a:schemeClr val="bg1"/>
              </a:solidFill>
              <a:effectLst/>
              <a:latin typeface="Times New Roman" panose="02020603050405020304" pitchFamily="18" charset="0"/>
              <a:ea typeface="Calibri" panose="020F0502020204030204" charset="0"/>
              <a:cs typeface="Latha" panose="020B0604020202020204" pitchFamily="34" charset="0"/>
            </a:endParaRPr>
          </a:p>
          <a:p>
            <a:pPr>
              <a:lnSpc>
                <a:spcPct val="150000"/>
              </a:lnSpc>
              <a:spcAft>
                <a:spcPts val="1000"/>
              </a:spcAft>
            </a:pPr>
            <a:r>
              <a:rPr lang="en-US" sz="2400" dirty="0">
                <a:solidFill>
                  <a:schemeClr val="bg1"/>
                </a:solidFill>
                <a:effectLst/>
                <a:latin typeface="Times New Roman" panose="02020603050405020304" pitchFamily="18" charset="0"/>
                <a:ea typeface="Calibri" panose="020F0502020204030204" charset="0"/>
                <a:cs typeface="Latha" panose="020B0604020202020204" pitchFamily="34" charset="0"/>
              </a:rPr>
              <a:t>If you're managing a software project and want to illustrate who is doing what and when, or if you're organizing a conference and need to schedule meeting rooms, a timeline is often a reasonable visualization choice. One popular type of timeline is the Gantt chart.</a:t>
            </a:r>
            <a:endParaRPr lang="en-IN" sz="2400" dirty="0">
              <a:solidFill>
                <a:schemeClr val="bg1"/>
              </a:solidFill>
              <a:effectLst/>
              <a:latin typeface="Calibri" panose="020F0502020204030204" charset="0"/>
              <a:ea typeface="Calibri" panose="020F0502020204030204" charset="0"/>
              <a:cs typeface="Latha"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rcRect t="9454"/>
          <a:stretch>
            <a:fillRect/>
          </a:stretch>
        </p:blipFill>
        <p:spPr>
          <a:xfrm>
            <a:off x="50800" y="-41910"/>
            <a:ext cx="12049760" cy="689991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12192000" cy="6858000"/>
          </a:xfrm>
          <a:prstGeom prst="rect">
            <a:avLst/>
          </a:prstGeom>
        </p:spPr>
      </p:pic>
      <p:sp>
        <p:nvSpPr>
          <p:cNvPr id="2" name="Title 1"/>
          <p:cNvSpPr>
            <a:spLocks noGrp="1"/>
          </p:cNvSpPr>
          <p:nvPr>
            <p:ph type="title"/>
          </p:nvPr>
        </p:nvSpPr>
        <p:spPr>
          <a:xfrm>
            <a:off x="838200" y="365125"/>
            <a:ext cx="10515600" cy="803275"/>
          </a:xfrm>
        </p:spPr>
        <p:txBody>
          <a:bodyPr>
            <a:noAutofit/>
          </a:bodyPr>
          <a:lstStyle/>
          <a:p>
            <a:pPr algn="ctr"/>
            <a:r>
              <a:rPr lang="en-US" sz="3600" b="1" u="sng"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rPr>
              <a:t>Risk Management</a:t>
            </a:r>
            <a:br>
              <a:rPr lang="en-IN" sz="3600" dirty="0">
                <a:effectLst/>
                <a:latin typeface="Calibri" panose="020F0502020204030204" charset="0"/>
                <a:ea typeface="Calibri" panose="020F0502020204030204" charset="0"/>
                <a:cs typeface="Latha" panose="020B0604020202020204" pitchFamily="34" charset="0"/>
              </a:rPr>
            </a:br>
            <a:endParaRPr lang="en-IN" sz="3600" dirty="0"/>
          </a:p>
        </p:txBody>
      </p:sp>
      <p:sp>
        <p:nvSpPr>
          <p:cNvPr id="3" name="Content Placeholder 2"/>
          <p:cNvSpPr>
            <a:spLocks noGrp="1"/>
          </p:cNvSpPr>
          <p:nvPr>
            <p:ph idx="1"/>
          </p:nvPr>
        </p:nvSpPr>
        <p:spPr>
          <a:xfrm>
            <a:off x="838200" y="741680"/>
            <a:ext cx="10515600" cy="5852160"/>
          </a:xfrm>
        </p:spPr>
        <p:txBody>
          <a:bodyPr>
            <a:normAutofit lnSpcReduction="10000"/>
          </a:bodyPr>
          <a:lstStyle/>
          <a:p>
            <a:pPr>
              <a:lnSpc>
                <a:spcPct val="150000"/>
              </a:lnSpc>
              <a:spcAft>
                <a:spcPts val="1000"/>
              </a:spcAft>
            </a:pPr>
            <a:r>
              <a:rPr lang="en-US" sz="2400" b="1"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rPr>
              <a:t>SWOT ANALYSIS:</a:t>
            </a:r>
            <a:endParaRPr lang="en-IN" sz="2400"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endParaRPr>
          </a:p>
          <a:p>
            <a:pPr>
              <a:lnSpc>
                <a:spcPct val="150000"/>
              </a:lnSpc>
              <a:spcAft>
                <a:spcPts val="1000"/>
              </a:spcAft>
            </a:pPr>
            <a:r>
              <a:rPr lang="en-US" sz="2200" dirty="0">
                <a:solidFill>
                  <a:schemeClr val="bg1"/>
                </a:solidFill>
                <a:effectLst/>
                <a:latin typeface="Times New Roman" panose="02020603050405020304" pitchFamily="18" charset="0"/>
                <a:ea typeface="Calibri" panose="020F0502020204030204" charset="0"/>
                <a:cs typeface="Latha" panose="020B0604020202020204" pitchFamily="34" charset="0"/>
              </a:rPr>
              <a:t>A SWOT analysis is a useful tool for assessing the strengths, weaknesses, opportunities, and threats of a business or product. Here is a SWOT analysis of a QR code-based attendance system.</a:t>
            </a:r>
            <a:endParaRPr lang="en-IN" sz="2200" dirty="0">
              <a:solidFill>
                <a:schemeClr val="bg1"/>
              </a:solidFill>
              <a:effectLst/>
              <a:latin typeface="Calibri" panose="020F0502020204030204" charset="0"/>
              <a:ea typeface="Calibri" panose="020F0502020204030204" charset="0"/>
              <a:cs typeface="Latha" panose="020B0604020202020204" pitchFamily="34" charset="0"/>
            </a:endParaRPr>
          </a:p>
          <a:p>
            <a:pPr>
              <a:lnSpc>
                <a:spcPct val="150000"/>
              </a:lnSpc>
              <a:spcAft>
                <a:spcPts val="1000"/>
              </a:spcAft>
            </a:pPr>
            <a:r>
              <a:rPr lang="en-US" sz="2400" b="1"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rPr>
              <a:t>Strengths:</a:t>
            </a:r>
            <a:endParaRPr lang="en-IN" sz="2400"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200" dirty="0">
                <a:solidFill>
                  <a:schemeClr val="bg1"/>
                </a:solidFill>
                <a:effectLst/>
                <a:latin typeface="Times New Roman" panose="02020603050405020304" pitchFamily="18" charset="0"/>
                <a:ea typeface="Calibri" panose="020F0502020204030204" charset="0"/>
                <a:cs typeface="Latha" panose="020B0604020202020204" pitchFamily="34" charset="0"/>
              </a:rPr>
              <a:t>Easy to use and convenient for both employees and administrators</a:t>
            </a:r>
            <a:endParaRPr lang="en-IN" sz="22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200" dirty="0">
                <a:solidFill>
                  <a:schemeClr val="bg1"/>
                </a:solidFill>
                <a:effectLst/>
                <a:latin typeface="Times New Roman" panose="02020603050405020304" pitchFamily="18" charset="0"/>
                <a:ea typeface="Calibri" panose="020F0502020204030204" charset="0"/>
                <a:cs typeface="Latha" panose="020B0604020202020204" pitchFamily="34" charset="0"/>
              </a:rPr>
              <a:t>Accurate tracking of attendance data and reduction of errors</a:t>
            </a:r>
            <a:endParaRPr lang="en-IN" sz="22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200" dirty="0">
                <a:solidFill>
                  <a:schemeClr val="bg1"/>
                </a:solidFill>
                <a:effectLst/>
                <a:latin typeface="Times New Roman" panose="02020603050405020304" pitchFamily="18" charset="0"/>
                <a:ea typeface="Calibri" panose="020F0502020204030204" charset="0"/>
                <a:cs typeface="Latha" panose="020B0604020202020204" pitchFamily="34" charset="0"/>
              </a:rPr>
              <a:t>Can be integrated with other software, such as payroll or time tracking systems</a:t>
            </a:r>
            <a:endParaRPr lang="en-IN" sz="22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spcAft>
                <a:spcPts val="1000"/>
              </a:spcAft>
              <a:buFont typeface="Wingdings" panose="05000000000000000000" pitchFamily="2" charset="2"/>
              <a:buChar char=""/>
            </a:pPr>
            <a:r>
              <a:rPr lang="en-US" sz="2200" dirty="0">
                <a:solidFill>
                  <a:schemeClr val="bg1"/>
                </a:solidFill>
                <a:effectLst/>
                <a:latin typeface="Times New Roman" panose="02020603050405020304" pitchFamily="18" charset="0"/>
                <a:ea typeface="Calibri" panose="020F0502020204030204" charset="0"/>
                <a:cs typeface="Latha" panose="020B0604020202020204" pitchFamily="34" charset="0"/>
              </a:rPr>
              <a:t>Can save time and reduce paperwork compared to traditional attendance systems</a:t>
            </a:r>
            <a:endParaRPr lang="en-IN" sz="2200" dirty="0">
              <a:solidFill>
                <a:schemeClr val="bg1"/>
              </a:solidFill>
              <a:effectLst/>
              <a:latin typeface="Calibri" panose="020F0502020204030204" charset="0"/>
              <a:ea typeface="Calibri" panose="020F0502020204030204" charset="0"/>
              <a:cs typeface="Latha" panose="020B0604020202020204" pitchFamily="34" charset="0"/>
            </a:endParaRPr>
          </a:p>
          <a:p>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12192000" cy="6858000"/>
          </a:xfrm>
          <a:prstGeom prst="rect">
            <a:avLst/>
          </a:prstGeom>
        </p:spPr>
      </p:pic>
      <p:sp>
        <p:nvSpPr>
          <p:cNvPr id="3" name="Content Placeholder 2"/>
          <p:cNvSpPr>
            <a:spLocks noGrp="1"/>
          </p:cNvSpPr>
          <p:nvPr>
            <p:ph idx="1"/>
          </p:nvPr>
        </p:nvSpPr>
        <p:spPr>
          <a:xfrm>
            <a:off x="838200" y="142240"/>
            <a:ext cx="10515600" cy="6522720"/>
          </a:xfrm>
        </p:spPr>
        <p:txBody>
          <a:bodyPr/>
          <a:lstStyle/>
          <a:p>
            <a:pPr>
              <a:lnSpc>
                <a:spcPct val="150000"/>
              </a:lnSpc>
              <a:spcAft>
                <a:spcPts val="1000"/>
              </a:spcAft>
            </a:pPr>
            <a:r>
              <a:rPr lang="en-US" sz="2400" b="1"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rPr>
              <a:t>Weaknesses:</a:t>
            </a:r>
            <a:endParaRPr lang="en-IN" sz="2400"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000" dirty="0">
                <a:solidFill>
                  <a:schemeClr val="bg1"/>
                </a:solidFill>
                <a:effectLst/>
                <a:latin typeface="Times New Roman" panose="02020603050405020304" pitchFamily="18" charset="0"/>
                <a:ea typeface="Calibri" panose="020F0502020204030204" charset="0"/>
                <a:cs typeface="Latha" panose="020B0604020202020204" pitchFamily="34" charset="0"/>
              </a:rPr>
              <a:t>Requires access to a smartphone or other device with a QR code scanner</a:t>
            </a:r>
            <a:endParaRPr lang="en-IN" sz="20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000" dirty="0">
                <a:solidFill>
                  <a:schemeClr val="bg1"/>
                </a:solidFill>
                <a:effectLst/>
                <a:latin typeface="Times New Roman" panose="02020603050405020304" pitchFamily="18" charset="0"/>
                <a:ea typeface="Calibri" panose="020F0502020204030204" charset="0"/>
                <a:cs typeface="Latha" panose="020B0604020202020204" pitchFamily="34" charset="0"/>
              </a:rPr>
              <a:t>May not be suitable for all industries or work environments</a:t>
            </a:r>
            <a:endParaRPr lang="en-IN" sz="20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spcAft>
                <a:spcPts val="1000"/>
              </a:spcAft>
              <a:buFont typeface="Wingdings" panose="05000000000000000000" pitchFamily="2" charset="2"/>
              <a:buChar char=""/>
            </a:pPr>
            <a:r>
              <a:rPr lang="en-US" sz="2000" dirty="0">
                <a:solidFill>
                  <a:schemeClr val="bg1"/>
                </a:solidFill>
                <a:effectLst/>
                <a:latin typeface="Times New Roman" panose="02020603050405020304" pitchFamily="18" charset="0"/>
                <a:ea typeface="Calibri" panose="020F0502020204030204" charset="0"/>
                <a:cs typeface="Latha" panose="020B0604020202020204" pitchFamily="34" charset="0"/>
              </a:rPr>
              <a:t>Relies on employees to remember to scan the QR code, which can lead to incomplete data</a:t>
            </a:r>
            <a:endParaRPr lang="en-IN" sz="2000" dirty="0">
              <a:solidFill>
                <a:schemeClr val="bg1"/>
              </a:solidFill>
              <a:effectLst/>
              <a:latin typeface="Calibri" panose="020F0502020204030204" charset="0"/>
              <a:ea typeface="Calibri" panose="020F0502020204030204" charset="0"/>
              <a:cs typeface="Latha" panose="020B0604020202020204" pitchFamily="34" charset="0"/>
            </a:endParaRPr>
          </a:p>
          <a:p>
            <a:pPr>
              <a:lnSpc>
                <a:spcPct val="150000"/>
              </a:lnSpc>
              <a:spcAft>
                <a:spcPts val="1000"/>
              </a:spcAft>
            </a:pPr>
            <a:r>
              <a:rPr lang="en-US" sz="2400" b="1"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rPr>
              <a:t>Opportunities:</a:t>
            </a:r>
            <a:endParaRPr lang="en-IN" sz="2400"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000" dirty="0">
                <a:solidFill>
                  <a:schemeClr val="bg1"/>
                </a:solidFill>
                <a:effectLst/>
                <a:latin typeface="Times New Roman" panose="02020603050405020304" pitchFamily="18" charset="0"/>
                <a:ea typeface="Calibri" panose="020F0502020204030204" charset="0"/>
                <a:cs typeface="Latha" panose="020B0604020202020204" pitchFamily="34" charset="0"/>
              </a:rPr>
              <a:t>Can be used for contactless attendance tracking, which is particularly important during the COVID-19 pandemic</a:t>
            </a:r>
            <a:endParaRPr lang="en-IN" sz="20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000" dirty="0">
                <a:solidFill>
                  <a:schemeClr val="bg1"/>
                </a:solidFill>
                <a:effectLst/>
                <a:latin typeface="Times New Roman" panose="02020603050405020304" pitchFamily="18" charset="0"/>
                <a:ea typeface="Calibri" panose="020F0502020204030204" charset="0"/>
                <a:cs typeface="Latha" panose="020B0604020202020204" pitchFamily="34" charset="0"/>
              </a:rPr>
              <a:t>Can provide valuable data for HR and management, such as attendance trends and employee punctuality</a:t>
            </a:r>
            <a:endParaRPr lang="en-IN" sz="20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spcAft>
                <a:spcPts val="1000"/>
              </a:spcAft>
              <a:buFont typeface="Wingdings" panose="05000000000000000000" pitchFamily="2" charset="2"/>
              <a:buChar char=""/>
            </a:pPr>
            <a:r>
              <a:rPr lang="en-US" sz="2000" dirty="0">
                <a:solidFill>
                  <a:schemeClr val="bg1"/>
                </a:solidFill>
                <a:effectLst/>
                <a:latin typeface="Times New Roman" panose="02020603050405020304" pitchFamily="18" charset="0"/>
                <a:ea typeface="Calibri" panose="020F0502020204030204" charset="0"/>
                <a:cs typeface="Latha" panose="020B0604020202020204" pitchFamily="34" charset="0"/>
              </a:rPr>
              <a:t>Can be used for other purposes, such as tracking equipment or inventory</a:t>
            </a:r>
            <a:endParaRPr lang="en-IN" sz="2000" dirty="0">
              <a:solidFill>
                <a:schemeClr val="bg1"/>
              </a:solidFill>
              <a:effectLst/>
              <a:latin typeface="Calibri" panose="020F0502020204030204" charset="0"/>
              <a:ea typeface="Calibri" panose="020F0502020204030204" charset="0"/>
              <a:cs typeface="Latha" panose="020B0604020202020204" pitchFamily="34" charset="0"/>
            </a:endParaRPr>
          </a:p>
          <a:p>
            <a:endParaRPr lang="en-I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12192000" cy="6857999"/>
          </a:xfrm>
          <a:prstGeom prst="rect">
            <a:avLst/>
          </a:prstGeom>
        </p:spPr>
      </p:pic>
      <p:sp>
        <p:nvSpPr>
          <p:cNvPr id="3" name="Content Placeholder 2"/>
          <p:cNvSpPr>
            <a:spLocks noGrp="1"/>
          </p:cNvSpPr>
          <p:nvPr>
            <p:ph idx="1"/>
          </p:nvPr>
        </p:nvSpPr>
        <p:spPr>
          <a:xfrm>
            <a:off x="838200" y="355600"/>
            <a:ext cx="10515600" cy="5821363"/>
          </a:xfrm>
        </p:spPr>
        <p:txBody>
          <a:bodyPr/>
          <a:lstStyle/>
          <a:p>
            <a:pPr>
              <a:lnSpc>
                <a:spcPct val="150000"/>
              </a:lnSpc>
              <a:spcAft>
                <a:spcPts val="1000"/>
              </a:spcAft>
            </a:pPr>
            <a:r>
              <a:rPr lang="en-US" sz="2400" b="1"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rPr>
              <a:t>Threats:</a:t>
            </a:r>
            <a:endParaRPr lang="en-IN" sz="2400" dirty="0">
              <a:solidFill>
                <a:schemeClr val="accent6">
                  <a:lumMod val="60000"/>
                  <a:lumOff val="40000"/>
                </a:schemeClr>
              </a:solidFill>
              <a:effectLst/>
              <a:latin typeface="Algerian" panose="04020705040A02060702" pitchFamily="82"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200" dirty="0">
                <a:solidFill>
                  <a:schemeClr val="bg1"/>
                </a:solidFill>
                <a:effectLst/>
                <a:latin typeface="Times New Roman" panose="02020603050405020304" pitchFamily="18" charset="0"/>
                <a:ea typeface="Calibri" panose="020F0502020204030204" charset="0"/>
                <a:cs typeface="Latha" panose="020B0604020202020204" pitchFamily="34" charset="0"/>
              </a:rPr>
              <a:t>Competing attendance systems may offer similar or better features</a:t>
            </a:r>
            <a:endParaRPr lang="en-IN" sz="22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buFont typeface="Wingdings" panose="05000000000000000000" pitchFamily="2" charset="2"/>
              <a:buChar char=""/>
            </a:pPr>
            <a:r>
              <a:rPr lang="en-US" sz="2200" dirty="0">
                <a:solidFill>
                  <a:schemeClr val="bg1"/>
                </a:solidFill>
                <a:effectLst/>
                <a:latin typeface="Times New Roman" panose="02020603050405020304" pitchFamily="18" charset="0"/>
                <a:ea typeface="Calibri" panose="020F0502020204030204" charset="0"/>
                <a:cs typeface="Latha" panose="020B0604020202020204" pitchFamily="34" charset="0"/>
              </a:rPr>
              <a:t>Security risks associated with QR codes, such as malicious codes or phishing attacks, may cause concerns for some users</a:t>
            </a:r>
            <a:endParaRPr lang="en-IN" sz="2200" dirty="0">
              <a:solidFill>
                <a:schemeClr val="bg1"/>
              </a:solidFill>
              <a:effectLst/>
              <a:latin typeface="Calibri" panose="020F0502020204030204" charset="0"/>
              <a:ea typeface="Calibri" panose="020F0502020204030204" charset="0"/>
              <a:cs typeface="Latha" panose="020B0604020202020204" pitchFamily="34" charset="0"/>
            </a:endParaRPr>
          </a:p>
          <a:p>
            <a:pPr marL="342900" lvl="0" indent="-342900">
              <a:lnSpc>
                <a:spcPct val="150000"/>
              </a:lnSpc>
              <a:spcAft>
                <a:spcPts val="1000"/>
              </a:spcAft>
              <a:buFont typeface="Wingdings" panose="05000000000000000000" pitchFamily="2" charset="2"/>
              <a:buChar char=""/>
            </a:pPr>
            <a:r>
              <a:rPr lang="en-US" sz="2200" dirty="0">
                <a:solidFill>
                  <a:schemeClr val="bg1"/>
                </a:solidFill>
                <a:effectLst/>
                <a:latin typeface="Times New Roman" panose="02020603050405020304" pitchFamily="18" charset="0"/>
                <a:ea typeface="Calibri" panose="020F0502020204030204" charset="0"/>
                <a:cs typeface="Latha" panose="020B0604020202020204" pitchFamily="34" charset="0"/>
              </a:rPr>
              <a:t>May not be accepted or adopted by all employees or organizations.</a:t>
            </a:r>
            <a:endParaRPr lang="en-IN" sz="2200" dirty="0">
              <a:solidFill>
                <a:schemeClr val="bg1"/>
              </a:solidFill>
              <a:effectLst/>
              <a:latin typeface="Calibri" panose="020F0502020204030204" charset="0"/>
              <a:ea typeface="Calibri" panose="020F0502020204030204" charset="0"/>
              <a:cs typeface="Latha" panose="020B0604020202020204" pitchFamily="34" charset="0"/>
            </a:endParaRPr>
          </a:p>
          <a:p>
            <a:pPr>
              <a:lnSpc>
                <a:spcPct val="150000"/>
              </a:lnSpc>
              <a:spcAft>
                <a:spcPts val="1000"/>
              </a:spcAft>
            </a:pPr>
            <a:r>
              <a:rPr lang="en-US" sz="2200" dirty="0">
                <a:solidFill>
                  <a:schemeClr val="accent6">
                    <a:lumMod val="60000"/>
                    <a:lumOff val="40000"/>
                  </a:schemeClr>
                </a:solidFill>
                <a:effectLst/>
                <a:latin typeface="Times New Roman" panose="02020603050405020304" pitchFamily="18" charset="0"/>
                <a:ea typeface="Calibri" panose="020F0502020204030204" charset="0"/>
                <a:cs typeface="Latha" panose="020B0604020202020204" pitchFamily="34" charset="0"/>
              </a:rPr>
              <a:t>Overall, a QR code-based attendance system has several strengths, but also some weaknesses and potential threats. However, the opportunities for improving attendance tracking, collecting valuable data, and enhancing workplace efficiency make it a promising tool for many organizations</a:t>
            </a:r>
            <a:r>
              <a:rPr lang="en-US" sz="1800" dirty="0">
                <a:solidFill>
                  <a:schemeClr val="bg1"/>
                </a:solidFill>
                <a:effectLst/>
                <a:latin typeface="Times New Roman" panose="02020603050405020304" pitchFamily="18" charset="0"/>
                <a:ea typeface="Calibri" panose="020F0502020204030204" charset="0"/>
                <a:cs typeface="Latha" panose="020B0604020202020204" pitchFamily="34" charset="0"/>
              </a:rPr>
              <a:t>.</a:t>
            </a:r>
            <a:endParaRPr lang="en-IN" sz="1800" dirty="0">
              <a:solidFill>
                <a:schemeClr val="bg1"/>
              </a:solidFill>
              <a:effectLst/>
              <a:latin typeface="Calibri" panose="020F0502020204030204" charset="0"/>
              <a:ea typeface="Calibri" panose="020F0502020204030204" charset="0"/>
              <a:cs typeface="Latha" panose="020B0604020202020204" pitchFamily="34" charset="0"/>
            </a:endParaRPr>
          </a:p>
          <a:p>
            <a:endParaRPr lang="en-I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863599" y="0"/>
            <a:ext cx="10495281" cy="68580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95505" y="981218"/>
            <a:ext cx="5617732" cy="3686015"/>
          </a:xfrm>
        </p:spPr>
        <p:txBody>
          <a:bodyPr>
            <a:normAutofit/>
          </a:bodyPr>
          <a:lstStyle/>
          <a:p>
            <a:r>
              <a:rPr lang="en-US" sz="5400" b="1" dirty="0">
                <a:solidFill>
                  <a:schemeClr val="bg1"/>
                </a:solidFill>
                <a:effectLst/>
                <a:latin typeface="Times New Roman" panose="02020603050405020304" pitchFamily="18" charset="0"/>
                <a:ea typeface="Times New Roman" panose="02020603050405020304" pitchFamily="18" charset="0"/>
              </a:rPr>
              <a:t>System Architecture, </a:t>
            </a:r>
            <a:br>
              <a:rPr lang="en-US" sz="5400" b="1" dirty="0">
                <a:solidFill>
                  <a:schemeClr val="bg1"/>
                </a:solidFill>
                <a:effectLst/>
                <a:latin typeface="Times New Roman" panose="02020603050405020304" pitchFamily="18" charset="0"/>
                <a:ea typeface="Times New Roman" panose="02020603050405020304" pitchFamily="18" charset="0"/>
              </a:rPr>
            </a:br>
            <a:r>
              <a:rPr lang="en-US" sz="5400" b="1" dirty="0">
                <a:solidFill>
                  <a:schemeClr val="bg1"/>
                </a:solidFill>
                <a:effectLst/>
                <a:latin typeface="Times New Roman" panose="02020603050405020304" pitchFamily="18" charset="0"/>
                <a:ea typeface="Times New Roman" panose="02020603050405020304" pitchFamily="18" charset="0"/>
              </a:rPr>
              <a:t>Use case and Class Diagram</a:t>
            </a:r>
            <a:endParaRPr lang="en-US" sz="5400" b="1" dirty="0">
              <a:solidFill>
                <a:schemeClr val="bg1"/>
              </a:solidFill>
              <a:effectLst/>
              <a:latin typeface="Times New Roman" panose="02020603050405020304" pitchFamily="18" charset="0"/>
              <a:ea typeface="Times New Roman" panose="02020603050405020304" pitchFamily="18" charset="0"/>
            </a:endParaRPr>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5960" y="1772920"/>
            <a:ext cx="8507095" cy="3891915"/>
          </a:xfrm>
        </p:spPr>
        <p:txBody>
          <a:bodyPr anchor="ctr">
            <a:noAutofit/>
          </a:bodyPr>
          <a:lstStyle/>
          <a:p>
            <a:pPr algn="l">
              <a:lnSpc>
                <a:spcPct val="150000"/>
              </a:lnSpc>
              <a:spcAft>
                <a:spcPts val="1000"/>
              </a:spcAft>
            </a:pPr>
            <a:r>
              <a:rPr lang="en-US" sz="2400" b="1" u="sng" dirty="0">
                <a:solidFill>
                  <a:schemeClr val="tx2">
                    <a:lumMod val="20000"/>
                    <a:lumOff val="80000"/>
                  </a:schemeClr>
                </a:solidFill>
                <a:effectLst/>
                <a:latin typeface="Times New Roman" panose="02020603050405020304" pitchFamily="18" charset="0"/>
                <a:ea typeface="Calibri" panose="020F0502020204030204" charset="0"/>
              </a:rPr>
              <a:t>Client-side</a:t>
            </a:r>
            <a:r>
              <a:rPr lang="en-US" sz="2400" b="1" dirty="0">
                <a:solidFill>
                  <a:schemeClr val="tx2">
                    <a:lumMod val="20000"/>
                    <a:lumOff val="80000"/>
                  </a:schemeClr>
                </a:solidFill>
                <a:effectLst/>
                <a:latin typeface="Times New Roman" panose="02020603050405020304" pitchFamily="18" charset="0"/>
                <a:ea typeface="Calibri" panose="020F0502020204030204" charset="0"/>
              </a:rPr>
              <a:t>:</a:t>
            </a:r>
            <a:r>
              <a:rPr lang="en-US" sz="2400" dirty="0">
                <a:solidFill>
                  <a:schemeClr val="tx2">
                    <a:lumMod val="20000"/>
                    <a:lumOff val="80000"/>
                  </a:schemeClr>
                </a:solidFill>
                <a:effectLst/>
                <a:latin typeface="Times New Roman" panose="02020603050405020304" pitchFamily="18" charset="0"/>
                <a:ea typeface="Calibri" panose="020F0502020204030204" charset="0"/>
              </a:rPr>
              <a:t> A mobile application that generates a unique QR code for each attendee and scans the QR code when the attendee arrives.</a:t>
            </a:r>
            <a:br>
              <a:rPr lang="en-IN" sz="2400" dirty="0">
                <a:solidFill>
                  <a:schemeClr val="tx2">
                    <a:lumMod val="20000"/>
                    <a:lumOff val="80000"/>
                  </a:schemeClr>
                </a:solidFill>
                <a:effectLst/>
                <a:latin typeface="Calibri" panose="020F0502020204030204" charset="0"/>
                <a:ea typeface="Calibri" panose="020F0502020204030204" charset="0"/>
              </a:rPr>
            </a:br>
            <a:r>
              <a:rPr lang="en-US" sz="2400" dirty="0">
                <a:solidFill>
                  <a:schemeClr val="tx2">
                    <a:lumMod val="20000"/>
                    <a:lumOff val="80000"/>
                  </a:schemeClr>
                </a:solidFill>
                <a:effectLst/>
                <a:latin typeface="Times New Roman" panose="02020603050405020304" pitchFamily="18" charset="0"/>
                <a:ea typeface="Calibri" panose="020F0502020204030204" charset="0"/>
              </a:rPr>
              <a:t> </a:t>
            </a:r>
            <a:br>
              <a:rPr lang="en-IN" sz="2400" dirty="0">
                <a:solidFill>
                  <a:schemeClr val="tx2">
                    <a:lumMod val="20000"/>
                    <a:lumOff val="80000"/>
                  </a:schemeClr>
                </a:solidFill>
                <a:effectLst/>
                <a:latin typeface="Calibri" panose="020F0502020204030204" charset="0"/>
                <a:ea typeface="Calibri" panose="020F0502020204030204" charset="0"/>
              </a:rPr>
            </a:br>
            <a:r>
              <a:rPr lang="en-US" sz="2400" b="1" u="sng" dirty="0">
                <a:solidFill>
                  <a:schemeClr val="tx2">
                    <a:lumMod val="20000"/>
                    <a:lumOff val="80000"/>
                  </a:schemeClr>
                </a:solidFill>
                <a:effectLst/>
                <a:latin typeface="Times New Roman" panose="02020603050405020304" pitchFamily="18" charset="0"/>
                <a:ea typeface="Calibri" panose="020F0502020204030204" charset="0"/>
              </a:rPr>
              <a:t>Server-side:</a:t>
            </a:r>
            <a:r>
              <a:rPr lang="en-US" sz="2400" dirty="0">
                <a:solidFill>
                  <a:schemeClr val="tx2">
                    <a:lumMod val="20000"/>
                    <a:lumOff val="80000"/>
                  </a:schemeClr>
                </a:solidFill>
                <a:effectLst/>
                <a:latin typeface="Times New Roman" panose="02020603050405020304" pitchFamily="18" charset="0"/>
                <a:ea typeface="Calibri" panose="020F0502020204030204" charset="0"/>
              </a:rPr>
              <a:t> A web application that receives the attendance data from the mobile application and processes it. The web application can be built using a web framework such as Django, Flask, or Ruby on</a:t>
            </a:r>
            <a:r>
              <a:rPr lang="en-IN" altLang="en-US" sz="2400" dirty="0">
                <a:solidFill>
                  <a:schemeClr val="tx2">
                    <a:lumMod val="20000"/>
                    <a:lumOff val="80000"/>
                  </a:schemeClr>
                </a:solidFill>
                <a:effectLst/>
                <a:latin typeface="Times New Roman" panose="02020603050405020304" pitchFamily="18" charset="0"/>
                <a:ea typeface="Calibri" panose="020F0502020204030204" charset="0"/>
              </a:rPr>
              <a:t> </a:t>
            </a:r>
            <a:r>
              <a:rPr lang="en-US" sz="2400" dirty="0">
                <a:solidFill>
                  <a:schemeClr val="tx2">
                    <a:lumMod val="20000"/>
                    <a:lumOff val="80000"/>
                  </a:schemeClr>
                </a:solidFill>
                <a:effectLst/>
                <a:latin typeface="Times New Roman" panose="02020603050405020304" pitchFamily="18" charset="0"/>
                <a:ea typeface="Calibri" panose="020F0502020204030204" charset="0"/>
              </a:rPr>
              <a:t>Rails.</a:t>
            </a:r>
            <a:endParaRPr lang="en-US" sz="2400" i="1" dirty="0">
              <a:solidFill>
                <a:schemeClr val="tx2">
                  <a:lumMod val="20000"/>
                  <a:lumOff val="80000"/>
                </a:schemeClr>
              </a:solidFill>
              <a:effectLst/>
              <a:latin typeface="Times New Roman" panose="02020603050405020304" pitchFamily="18" charset="0"/>
              <a:ea typeface="Calibri" panose="020F0502020204030204" charset="0"/>
            </a:endParaRPr>
          </a:p>
        </p:txBody>
      </p:sp>
      <p:sp>
        <p:nvSpPr>
          <p:cNvPr id="3" name="Subtitle 2"/>
          <p:cNvSpPr>
            <a:spLocks noGrp="1"/>
          </p:cNvSpPr>
          <p:nvPr>
            <p:ph type="subTitle" idx="1"/>
          </p:nvPr>
        </p:nvSpPr>
        <p:spPr>
          <a:xfrm>
            <a:off x="798120" y="495908"/>
            <a:ext cx="10058400" cy="1143000"/>
          </a:xfrm>
        </p:spPr>
        <p:txBody>
          <a:bodyPr>
            <a:normAutofit/>
          </a:bodyPr>
          <a:lstStyle/>
          <a:p>
            <a:r>
              <a:rPr lang="en-US" sz="3200" b="1" u="sng" dirty="0">
                <a:solidFill>
                  <a:schemeClr val="bg1"/>
                </a:solidFill>
              </a:rPr>
              <a:t>SYSTEM ARCHITECTURE</a:t>
            </a:r>
            <a:endParaRPr lang="en-US" sz="3200" b="1" u="sng" dirty="0">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885" y="-99904"/>
            <a:ext cx="10058400" cy="1450757"/>
          </a:xfrm>
        </p:spPr>
        <p:txBody>
          <a:bodyPr/>
          <a:lstStyle/>
          <a:p>
            <a:r>
              <a:rPr lang="en-IN" dirty="0"/>
              <a:t>System Architecture</a:t>
            </a:r>
            <a:endParaRPr lang="en-IN" dirty="0"/>
          </a:p>
        </p:txBody>
      </p:sp>
      <p:pic>
        <p:nvPicPr>
          <p:cNvPr id="4" name="Content Placeholder 3"/>
          <p:cNvPicPr>
            <a:picLocks noGrp="1" noChangeAspect="1"/>
          </p:cNvPicPr>
          <p:nvPr>
            <p:ph idx="1"/>
          </p:nvPr>
        </p:nvPicPr>
        <p:blipFill>
          <a:blip r:embed="rId1"/>
          <a:stretch>
            <a:fillRect/>
          </a:stretch>
        </p:blipFill>
        <p:spPr>
          <a:xfrm>
            <a:off x="1703599" y="1124793"/>
            <a:ext cx="8176386" cy="52974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047982" y="5949280"/>
            <a:ext cx="1534418" cy="908720"/>
            <a:chOff x="6284267" y="4972050"/>
            <a:chExt cx="2354263" cy="1204913"/>
          </a:xfrm>
        </p:grpSpPr>
        <p:sp>
          <p:nvSpPr>
            <p:cNvPr id="18" name="Freeform 66"/>
            <p:cNvSpPr/>
            <p:nvPr/>
          </p:nvSpPr>
          <p:spPr bwMode="auto">
            <a:xfrm>
              <a:off x="6284267" y="4972050"/>
              <a:ext cx="747713" cy="712788"/>
            </a:xfrm>
            <a:custGeom>
              <a:avLst/>
              <a:gdLst>
                <a:gd name="T0" fmla="*/ 1411 w 1411"/>
                <a:gd name="T1" fmla="*/ 1348 h 1348"/>
                <a:gd name="T2" fmla="*/ 57 w 1411"/>
                <a:gd name="T3" fmla="*/ 713 h 1348"/>
                <a:gd name="T4" fmla="*/ 0 w 1411"/>
                <a:gd name="T5" fmla="*/ 216 h 1348"/>
                <a:gd name="T6" fmla="*/ 1277 w 1411"/>
                <a:gd name="T7" fmla="*/ 0 h 1348"/>
                <a:gd name="T8" fmla="*/ 1411 w 1411"/>
                <a:gd name="T9" fmla="*/ 1348 h 1348"/>
              </a:gdLst>
              <a:ahLst/>
              <a:cxnLst>
                <a:cxn ang="0">
                  <a:pos x="T0" y="T1"/>
                </a:cxn>
                <a:cxn ang="0">
                  <a:pos x="T2" y="T3"/>
                </a:cxn>
                <a:cxn ang="0">
                  <a:pos x="T4" y="T5"/>
                </a:cxn>
                <a:cxn ang="0">
                  <a:pos x="T6" y="T7"/>
                </a:cxn>
                <a:cxn ang="0">
                  <a:pos x="T8" y="T9"/>
                </a:cxn>
              </a:cxnLst>
              <a:rect l="0" t="0" r="r" b="b"/>
              <a:pathLst>
                <a:path w="1411" h="1348">
                  <a:moveTo>
                    <a:pt x="1411" y="1348"/>
                  </a:moveTo>
                  <a:lnTo>
                    <a:pt x="57" y="713"/>
                  </a:lnTo>
                  <a:lnTo>
                    <a:pt x="0" y="216"/>
                  </a:lnTo>
                  <a:lnTo>
                    <a:pt x="1277" y="0"/>
                  </a:lnTo>
                  <a:lnTo>
                    <a:pt x="1411" y="1348"/>
                  </a:lnTo>
                  <a:close/>
                </a:path>
              </a:pathLst>
            </a:custGeom>
            <a:solidFill>
              <a:schemeClr val="accent1">
                <a:lumMod val="40000"/>
                <a:lumOff val="60000"/>
              </a:schemeClr>
            </a:solidFill>
            <a:ln>
              <a:noFill/>
            </a:ln>
          </p:spPr>
          <p:txBody>
            <a:bodyPr vert="horz" wrap="square" lIns="91440" tIns="45720" rIns="91440" bIns="45720" numCol="1" anchor="t" anchorCtr="0" compatLnSpc="1"/>
            <a:lstStyle/>
            <a:p>
              <a:endParaRPr lang="en-US"/>
            </a:p>
          </p:txBody>
        </p:sp>
        <p:sp>
          <p:nvSpPr>
            <p:cNvPr id="20" name="Freeform 67"/>
            <p:cNvSpPr/>
            <p:nvPr/>
          </p:nvSpPr>
          <p:spPr bwMode="auto">
            <a:xfrm>
              <a:off x="6436667" y="4972050"/>
              <a:ext cx="595313" cy="836613"/>
            </a:xfrm>
            <a:custGeom>
              <a:avLst/>
              <a:gdLst>
                <a:gd name="T0" fmla="*/ 451 w 1123"/>
                <a:gd name="T1" fmla="*/ 1582 h 1582"/>
                <a:gd name="T2" fmla="*/ 1123 w 1123"/>
                <a:gd name="T3" fmla="*/ 1348 h 1582"/>
                <a:gd name="T4" fmla="*/ 989 w 1123"/>
                <a:gd name="T5" fmla="*/ 0 h 1582"/>
                <a:gd name="T6" fmla="*/ 0 w 1123"/>
                <a:gd name="T7" fmla="*/ 421 h 1582"/>
                <a:gd name="T8" fmla="*/ 451 w 1123"/>
                <a:gd name="T9" fmla="*/ 1582 h 1582"/>
              </a:gdLst>
              <a:ahLst/>
              <a:cxnLst>
                <a:cxn ang="0">
                  <a:pos x="T0" y="T1"/>
                </a:cxn>
                <a:cxn ang="0">
                  <a:pos x="T2" y="T3"/>
                </a:cxn>
                <a:cxn ang="0">
                  <a:pos x="T4" y="T5"/>
                </a:cxn>
                <a:cxn ang="0">
                  <a:pos x="T6" y="T7"/>
                </a:cxn>
                <a:cxn ang="0">
                  <a:pos x="T8" y="T9"/>
                </a:cxn>
              </a:cxnLst>
              <a:rect l="0" t="0" r="r" b="b"/>
              <a:pathLst>
                <a:path w="1123" h="1582">
                  <a:moveTo>
                    <a:pt x="451" y="1582"/>
                  </a:moveTo>
                  <a:lnTo>
                    <a:pt x="1123" y="1348"/>
                  </a:lnTo>
                  <a:lnTo>
                    <a:pt x="989" y="0"/>
                  </a:lnTo>
                  <a:lnTo>
                    <a:pt x="0" y="421"/>
                  </a:lnTo>
                  <a:lnTo>
                    <a:pt x="451" y="1582"/>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21" name="Freeform 68"/>
            <p:cNvSpPr/>
            <p:nvPr/>
          </p:nvSpPr>
          <p:spPr bwMode="auto">
            <a:xfrm>
              <a:off x="6436667" y="5157788"/>
              <a:ext cx="696913" cy="865188"/>
            </a:xfrm>
            <a:custGeom>
              <a:avLst/>
              <a:gdLst>
                <a:gd name="T0" fmla="*/ 0 w 1317"/>
                <a:gd name="T1" fmla="*/ 70 h 1636"/>
                <a:gd name="T2" fmla="*/ 1317 w 1317"/>
                <a:gd name="T3" fmla="*/ 0 h 1636"/>
                <a:gd name="T4" fmla="*/ 1317 w 1317"/>
                <a:gd name="T5" fmla="*/ 1636 h 1636"/>
                <a:gd name="T6" fmla="*/ 108 w 1317"/>
                <a:gd name="T7" fmla="*/ 1231 h 1636"/>
                <a:gd name="T8" fmla="*/ 0 w 1317"/>
                <a:gd name="T9" fmla="*/ 70 h 1636"/>
              </a:gdLst>
              <a:ahLst/>
              <a:cxnLst>
                <a:cxn ang="0">
                  <a:pos x="T0" y="T1"/>
                </a:cxn>
                <a:cxn ang="0">
                  <a:pos x="T2" y="T3"/>
                </a:cxn>
                <a:cxn ang="0">
                  <a:pos x="T4" y="T5"/>
                </a:cxn>
                <a:cxn ang="0">
                  <a:pos x="T6" y="T7"/>
                </a:cxn>
                <a:cxn ang="0">
                  <a:pos x="T8" y="T9"/>
                </a:cxn>
              </a:cxnLst>
              <a:rect l="0" t="0" r="r" b="b"/>
              <a:pathLst>
                <a:path w="1317" h="1636">
                  <a:moveTo>
                    <a:pt x="0" y="70"/>
                  </a:moveTo>
                  <a:lnTo>
                    <a:pt x="1317" y="0"/>
                  </a:lnTo>
                  <a:lnTo>
                    <a:pt x="1317" y="1636"/>
                  </a:lnTo>
                  <a:lnTo>
                    <a:pt x="108" y="1231"/>
                  </a:lnTo>
                  <a:lnTo>
                    <a:pt x="0" y="7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sp>
          <p:nvSpPr>
            <p:cNvPr id="22" name="Freeform 69"/>
            <p:cNvSpPr/>
            <p:nvPr/>
          </p:nvSpPr>
          <p:spPr bwMode="auto">
            <a:xfrm>
              <a:off x="6817667" y="5157788"/>
              <a:ext cx="315913" cy="865188"/>
            </a:xfrm>
            <a:custGeom>
              <a:avLst/>
              <a:gdLst>
                <a:gd name="T0" fmla="*/ 597 w 597"/>
                <a:gd name="T1" fmla="*/ 1636 h 1636"/>
                <a:gd name="T2" fmla="*/ 12 w 597"/>
                <a:gd name="T3" fmla="*/ 1636 h 1636"/>
                <a:gd name="T4" fmla="*/ 0 w 597"/>
                <a:gd name="T5" fmla="*/ 289 h 1636"/>
                <a:gd name="T6" fmla="*/ 597 w 597"/>
                <a:gd name="T7" fmla="*/ 0 h 1636"/>
                <a:gd name="T8" fmla="*/ 597 w 597"/>
                <a:gd name="T9" fmla="*/ 1636 h 1636"/>
              </a:gdLst>
              <a:ahLst/>
              <a:cxnLst>
                <a:cxn ang="0">
                  <a:pos x="T0" y="T1"/>
                </a:cxn>
                <a:cxn ang="0">
                  <a:pos x="T2" y="T3"/>
                </a:cxn>
                <a:cxn ang="0">
                  <a:pos x="T4" y="T5"/>
                </a:cxn>
                <a:cxn ang="0">
                  <a:pos x="T6" y="T7"/>
                </a:cxn>
                <a:cxn ang="0">
                  <a:pos x="T8" y="T9"/>
                </a:cxn>
              </a:cxnLst>
              <a:rect l="0" t="0" r="r" b="b"/>
              <a:pathLst>
                <a:path w="597" h="1636">
                  <a:moveTo>
                    <a:pt x="597" y="1636"/>
                  </a:moveTo>
                  <a:lnTo>
                    <a:pt x="12" y="1636"/>
                  </a:lnTo>
                  <a:lnTo>
                    <a:pt x="0" y="289"/>
                  </a:lnTo>
                  <a:lnTo>
                    <a:pt x="597" y="0"/>
                  </a:lnTo>
                  <a:lnTo>
                    <a:pt x="597" y="1636"/>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23" name="Freeform 74"/>
            <p:cNvSpPr/>
            <p:nvPr/>
          </p:nvSpPr>
          <p:spPr bwMode="auto">
            <a:xfrm>
              <a:off x="6816080" y="5313363"/>
              <a:ext cx="1822450" cy="863600"/>
            </a:xfrm>
            <a:custGeom>
              <a:avLst/>
              <a:gdLst>
                <a:gd name="T0" fmla="*/ 2180 w 3442"/>
                <a:gd name="T1" fmla="*/ 1 h 1631"/>
                <a:gd name="T2" fmla="*/ 1274 w 3442"/>
                <a:gd name="T3" fmla="*/ 1 h 1631"/>
                <a:gd name="T4" fmla="*/ 0 w 3442"/>
                <a:gd name="T5" fmla="*/ 1 h 1631"/>
                <a:gd name="T6" fmla="*/ 0 w 3442"/>
                <a:gd name="T7" fmla="*/ 1631 h 1631"/>
                <a:gd name="T8" fmla="*/ 1274 w 3442"/>
                <a:gd name="T9" fmla="*/ 1631 h 1631"/>
                <a:gd name="T10" fmla="*/ 2180 w 3442"/>
                <a:gd name="T11" fmla="*/ 1631 h 1631"/>
                <a:gd name="T12" fmla="*/ 3436 w 3442"/>
                <a:gd name="T13" fmla="*/ 1631 h 1631"/>
                <a:gd name="T14" fmla="*/ 3442 w 3442"/>
                <a:gd name="T15" fmla="*/ 0 h 1631"/>
                <a:gd name="T16" fmla="*/ 2180 w 3442"/>
                <a:gd name="T17" fmla="*/ 1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2" h="1631">
                  <a:moveTo>
                    <a:pt x="2180" y="1"/>
                  </a:moveTo>
                  <a:lnTo>
                    <a:pt x="1274" y="1"/>
                  </a:lnTo>
                  <a:lnTo>
                    <a:pt x="0" y="1"/>
                  </a:lnTo>
                  <a:lnTo>
                    <a:pt x="0" y="1631"/>
                  </a:lnTo>
                  <a:lnTo>
                    <a:pt x="1274" y="1631"/>
                  </a:lnTo>
                  <a:lnTo>
                    <a:pt x="2180" y="1631"/>
                  </a:lnTo>
                  <a:lnTo>
                    <a:pt x="3436" y="1631"/>
                  </a:lnTo>
                  <a:lnTo>
                    <a:pt x="3442" y="0"/>
                  </a:lnTo>
                  <a:lnTo>
                    <a:pt x="2180" y="1"/>
                  </a:lnTo>
                  <a:close/>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26" name="Freeform 38"/>
          <p:cNvSpPr/>
          <p:nvPr/>
        </p:nvSpPr>
        <p:spPr bwMode="auto">
          <a:xfrm flipH="1">
            <a:off x="10954966" y="922706"/>
            <a:ext cx="662985" cy="1976829"/>
          </a:xfrm>
          <a:custGeom>
            <a:avLst/>
            <a:gdLst>
              <a:gd name="T0" fmla="*/ 659 w 659"/>
              <a:gd name="T1" fmla="*/ 1955 h 1955"/>
              <a:gd name="T2" fmla="*/ 0 w 659"/>
              <a:gd name="T3" fmla="*/ 1301 h 1955"/>
              <a:gd name="T4" fmla="*/ 0 w 659"/>
              <a:gd name="T5" fmla="*/ 0 h 1955"/>
              <a:gd name="T6" fmla="*/ 625 w 659"/>
              <a:gd name="T7" fmla="*/ 959 h 1955"/>
              <a:gd name="T8" fmla="*/ 659 w 659"/>
              <a:gd name="T9" fmla="*/ 1955 h 1955"/>
            </a:gdLst>
            <a:ahLst/>
            <a:cxnLst>
              <a:cxn ang="0">
                <a:pos x="T0" y="T1"/>
              </a:cxn>
              <a:cxn ang="0">
                <a:pos x="T2" y="T3"/>
              </a:cxn>
              <a:cxn ang="0">
                <a:pos x="T4" y="T5"/>
              </a:cxn>
              <a:cxn ang="0">
                <a:pos x="T6" y="T7"/>
              </a:cxn>
              <a:cxn ang="0">
                <a:pos x="T8" y="T9"/>
              </a:cxn>
            </a:cxnLst>
            <a:rect l="0" t="0" r="r" b="b"/>
            <a:pathLst>
              <a:path w="659" h="1955">
                <a:moveTo>
                  <a:pt x="659" y="1955"/>
                </a:moveTo>
                <a:lnTo>
                  <a:pt x="0" y="1301"/>
                </a:lnTo>
                <a:lnTo>
                  <a:pt x="0" y="0"/>
                </a:lnTo>
                <a:lnTo>
                  <a:pt x="625" y="959"/>
                </a:lnTo>
                <a:lnTo>
                  <a:pt x="659" y="1955"/>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4" name="Slide Number Placeholder 3"/>
          <p:cNvSpPr>
            <a:spLocks noGrp="1"/>
          </p:cNvSpPr>
          <p:nvPr>
            <p:ph type="sldNum" sz="quarter" idx="12"/>
          </p:nvPr>
        </p:nvSpPr>
        <p:spPr/>
        <p:txBody>
          <a:bodyPr/>
          <a:lstStyle/>
          <a:p>
            <a:fld id="{FC1CF07D-8B3F-4D32-B059-0039CEA46DB1}" type="slidenum">
              <a:rPr lang="en-US" smtClean="0"/>
            </a:fld>
            <a:endParaRPr lang="en-US"/>
          </a:p>
        </p:txBody>
      </p:sp>
      <p:grpSp>
        <p:nvGrpSpPr>
          <p:cNvPr id="27" name="Group 26"/>
          <p:cNvGrpSpPr/>
          <p:nvPr/>
        </p:nvGrpSpPr>
        <p:grpSpPr>
          <a:xfrm flipH="1">
            <a:off x="5141716" y="259721"/>
            <a:ext cx="7050284" cy="1976829"/>
            <a:chOff x="0" y="259721"/>
            <a:chExt cx="7050283" cy="1976829"/>
          </a:xfrm>
        </p:grpSpPr>
        <p:sp>
          <p:nvSpPr>
            <p:cNvPr id="28" name="Freeform 40"/>
            <p:cNvSpPr/>
            <p:nvPr/>
          </p:nvSpPr>
          <p:spPr bwMode="auto">
            <a:xfrm>
              <a:off x="574049" y="1060155"/>
              <a:ext cx="1427037" cy="1176395"/>
            </a:xfrm>
            <a:custGeom>
              <a:avLst/>
              <a:gdLst>
                <a:gd name="T0" fmla="*/ 1414 w 1414"/>
                <a:gd name="T1" fmla="*/ 901 h 1164"/>
                <a:gd name="T2" fmla="*/ 0 w 1414"/>
                <a:gd name="T3" fmla="*/ 1164 h 1164"/>
                <a:gd name="T4" fmla="*/ 0 w 1414"/>
                <a:gd name="T5" fmla="*/ 0 h 1164"/>
                <a:gd name="T6" fmla="*/ 1414 w 1414"/>
                <a:gd name="T7" fmla="*/ 351 h 1164"/>
                <a:gd name="T8" fmla="*/ 1414 w 1414"/>
                <a:gd name="T9" fmla="*/ 901 h 1164"/>
              </a:gdLst>
              <a:ahLst/>
              <a:cxnLst>
                <a:cxn ang="0">
                  <a:pos x="T0" y="T1"/>
                </a:cxn>
                <a:cxn ang="0">
                  <a:pos x="T2" y="T3"/>
                </a:cxn>
                <a:cxn ang="0">
                  <a:pos x="T4" y="T5"/>
                </a:cxn>
                <a:cxn ang="0">
                  <a:pos x="T6" y="T7"/>
                </a:cxn>
                <a:cxn ang="0">
                  <a:pos x="T8" y="T9"/>
                </a:cxn>
              </a:cxnLst>
              <a:rect l="0" t="0" r="r" b="b"/>
              <a:pathLst>
                <a:path w="1414" h="1164">
                  <a:moveTo>
                    <a:pt x="1414" y="901"/>
                  </a:moveTo>
                  <a:lnTo>
                    <a:pt x="0" y="1164"/>
                  </a:lnTo>
                  <a:lnTo>
                    <a:pt x="0" y="0"/>
                  </a:lnTo>
                  <a:lnTo>
                    <a:pt x="1414" y="351"/>
                  </a:lnTo>
                  <a:lnTo>
                    <a:pt x="1414" y="901"/>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9" name="Freeform 41"/>
            <p:cNvSpPr/>
            <p:nvPr/>
          </p:nvSpPr>
          <p:spPr bwMode="auto">
            <a:xfrm>
              <a:off x="0" y="623555"/>
              <a:ext cx="2001085" cy="1341739"/>
            </a:xfrm>
            <a:custGeom>
              <a:avLst/>
              <a:gdLst>
                <a:gd name="T0" fmla="*/ 1981 w 1981"/>
                <a:gd name="T1" fmla="*/ 1303 h 1303"/>
                <a:gd name="T2" fmla="*/ 0 w 1981"/>
                <a:gd name="T3" fmla="*/ 1125 h 1303"/>
                <a:gd name="T4" fmla="*/ 0 w 1981"/>
                <a:gd name="T5" fmla="*/ 0 h 1303"/>
                <a:gd name="T6" fmla="*/ 1981 w 1981"/>
                <a:gd name="T7" fmla="*/ 89 h 1303"/>
                <a:gd name="T8" fmla="*/ 1981 w 1981"/>
                <a:gd name="T9" fmla="*/ 1303 h 1303"/>
                <a:gd name="connsiteX0" fmla="*/ 10000 w 10000"/>
                <a:gd name="connsiteY0" fmla="*/ 10181 h 10181"/>
                <a:gd name="connsiteX1" fmla="*/ 0 w 10000"/>
                <a:gd name="connsiteY1" fmla="*/ 8634 h 10181"/>
                <a:gd name="connsiteX2" fmla="*/ 0 w 10000"/>
                <a:gd name="connsiteY2" fmla="*/ 0 h 10181"/>
                <a:gd name="connsiteX3" fmla="*/ 10000 w 10000"/>
                <a:gd name="connsiteY3" fmla="*/ 683 h 10181"/>
                <a:gd name="connsiteX4" fmla="*/ 10000 w 10000"/>
                <a:gd name="connsiteY4" fmla="*/ 10181 h 10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81">
                  <a:moveTo>
                    <a:pt x="10000" y="10181"/>
                  </a:moveTo>
                  <a:lnTo>
                    <a:pt x="0" y="8634"/>
                  </a:lnTo>
                  <a:lnTo>
                    <a:pt x="0" y="0"/>
                  </a:lnTo>
                  <a:lnTo>
                    <a:pt x="10000" y="683"/>
                  </a:lnTo>
                  <a:lnTo>
                    <a:pt x="10000" y="10181"/>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30" name="Freeform 43"/>
            <p:cNvSpPr/>
            <p:nvPr/>
          </p:nvSpPr>
          <p:spPr bwMode="auto">
            <a:xfrm>
              <a:off x="0" y="259721"/>
              <a:ext cx="7050283" cy="1544270"/>
            </a:xfrm>
            <a:custGeom>
              <a:avLst/>
              <a:gdLst>
                <a:gd name="T0" fmla="*/ 0 w 6978"/>
                <a:gd name="T1" fmla="*/ 362 h 1529"/>
                <a:gd name="T2" fmla="*/ 6978 w 6978"/>
                <a:gd name="T3" fmla="*/ 0 h 1529"/>
                <a:gd name="T4" fmla="*/ 6978 w 6978"/>
                <a:gd name="T5" fmla="*/ 1529 h 1529"/>
                <a:gd name="T6" fmla="*/ 0 w 6978"/>
                <a:gd name="T7" fmla="*/ 1482 h 1529"/>
                <a:gd name="T8" fmla="*/ 0 w 6978"/>
                <a:gd name="T9" fmla="*/ 362 h 1529"/>
              </a:gdLst>
              <a:ahLst/>
              <a:cxnLst>
                <a:cxn ang="0">
                  <a:pos x="T0" y="T1"/>
                </a:cxn>
                <a:cxn ang="0">
                  <a:pos x="T2" y="T3"/>
                </a:cxn>
                <a:cxn ang="0">
                  <a:pos x="T4" y="T5"/>
                </a:cxn>
                <a:cxn ang="0">
                  <a:pos x="T6" y="T7"/>
                </a:cxn>
                <a:cxn ang="0">
                  <a:pos x="T8" y="T9"/>
                </a:cxn>
              </a:cxnLst>
              <a:rect l="0" t="0" r="r" b="b"/>
              <a:pathLst>
                <a:path w="6978" h="1529">
                  <a:moveTo>
                    <a:pt x="0" y="362"/>
                  </a:moveTo>
                  <a:lnTo>
                    <a:pt x="6978" y="0"/>
                  </a:lnTo>
                  <a:lnTo>
                    <a:pt x="6978" y="1529"/>
                  </a:lnTo>
                  <a:lnTo>
                    <a:pt x="0" y="1482"/>
                  </a:lnTo>
                  <a:lnTo>
                    <a:pt x="0" y="362"/>
                  </a:lnTo>
                  <a:close/>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2" name="Title 1"/>
          <p:cNvSpPr>
            <a:spLocks noGrp="1"/>
          </p:cNvSpPr>
          <p:nvPr>
            <p:ph type="title"/>
          </p:nvPr>
        </p:nvSpPr>
        <p:spPr/>
        <p:txBody>
          <a:bodyPr/>
          <a:lstStyle/>
          <a:p>
            <a:pPr algn="ctr"/>
            <a:r>
              <a:rPr lang="en-US" dirty="0" smtClean="0"/>
              <a:t>BENEFITS</a:t>
            </a:r>
            <a:endParaRPr lang="en-US" dirty="0"/>
          </a:p>
        </p:txBody>
      </p:sp>
      <p:pic>
        <p:nvPicPr>
          <p:cNvPr id="3074" name="Picture 2" descr="https://www.aurigait.com/wp-content/uploads/2023/01/ContactlessBanner-400x283.png"/>
          <p:cNvPicPr>
            <a:picLocks noChangeAspect="1" noChangeArrowheads="1"/>
          </p:cNvPicPr>
          <p:nvPr/>
        </p:nvPicPr>
        <p:blipFill rotWithShape="1">
          <a:blip r:embed="rId1">
            <a:extLst>
              <a:ext uri="{28A0092B-C50C-407E-A947-70E740481C1C}">
                <a14:useLocalDpi xmlns:a14="http://schemas.microsoft.com/office/drawing/2010/main" val="0"/>
              </a:ext>
            </a:extLst>
          </a:blip>
          <a:srcRect b="12459"/>
          <a:stretch>
            <a:fillRect/>
          </a:stretch>
        </p:blipFill>
        <p:spPr bwMode="auto">
          <a:xfrm>
            <a:off x="8112224" y="3140968"/>
            <a:ext cx="3810000" cy="23597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p:cNvSpPr txBox="1"/>
          <p:nvPr/>
        </p:nvSpPr>
        <p:spPr>
          <a:xfrm>
            <a:off x="191344" y="266540"/>
            <a:ext cx="7272808" cy="6647974"/>
          </a:xfrm>
          <a:prstGeom prst="rect">
            <a:avLst/>
          </a:prstGeom>
          <a:noFill/>
        </p:spPr>
        <p:txBody>
          <a:bodyPr wrap="square" rtlCol="0">
            <a:spAutoFit/>
          </a:bodyPr>
          <a:lstStyle/>
          <a:p>
            <a:pPr marL="342900" indent="-342900">
              <a:buFont typeface="Wingdings" panose="05000000000000000000" pitchFamily="2" charset="2"/>
              <a:buChar char="Ø"/>
            </a:pPr>
            <a:r>
              <a:rPr lang="en-US" sz="2400" b="1" u="sng" dirty="0">
                <a:solidFill>
                  <a:schemeClr val="tx2">
                    <a:lumMod val="20000"/>
                    <a:lumOff val="80000"/>
                  </a:schemeClr>
                </a:solidFill>
              </a:rPr>
              <a:t>Convenience:</a:t>
            </a:r>
            <a:r>
              <a:rPr lang="en-US" sz="2400" dirty="0">
                <a:solidFill>
                  <a:schemeClr val="tx2">
                    <a:lumMod val="20000"/>
                    <a:lumOff val="80000"/>
                  </a:schemeClr>
                </a:solidFill>
              </a:rPr>
              <a:t> QR code attendance </a:t>
            </a:r>
            <a:endParaRPr lang="en-US" sz="2400" dirty="0" smtClean="0">
              <a:solidFill>
                <a:schemeClr val="tx2">
                  <a:lumMod val="20000"/>
                  <a:lumOff val="80000"/>
                </a:schemeClr>
              </a:solidFill>
            </a:endParaRPr>
          </a:p>
          <a:p>
            <a:r>
              <a:rPr lang="en-US" sz="2400" dirty="0" smtClean="0">
                <a:solidFill>
                  <a:schemeClr val="tx2">
                    <a:lumMod val="20000"/>
                    <a:lumOff val="80000"/>
                  </a:schemeClr>
                </a:solidFill>
              </a:rPr>
              <a:t>  Systems </a:t>
            </a:r>
            <a:r>
              <a:rPr lang="en-US" sz="2400" dirty="0">
                <a:solidFill>
                  <a:schemeClr val="tx2">
                    <a:lumMod val="20000"/>
                    <a:lumOff val="80000"/>
                  </a:schemeClr>
                </a:solidFill>
              </a:rPr>
              <a:t>are quick and easy to use</a:t>
            </a:r>
            <a:r>
              <a:rPr lang="en-US" sz="2400" dirty="0" smtClean="0">
                <a:solidFill>
                  <a:schemeClr val="tx2">
                    <a:lumMod val="20000"/>
                    <a:lumOff val="80000"/>
                  </a:schemeClr>
                </a:solidFill>
              </a:rPr>
              <a:t>,</a:t>
            </a:r>
            <a:endParaRPr lang="en-US" sz="2400" dirty="0" smtClean="0">
              <a:solidFill>
                <a:schemeClr val="tx2">
                  <a:lumMod val="20000"/>
                  <a:lumOff val="80000"/>
                </a:schemeClr>
              </a:solidFill>
            </a:endParaRPr>
          </a:p>
          <a:p>
            <a:r>
              <a:rPr lang="en-US" sz="2400" dirty="0" smtClean="0">
                <a:solidFill>
                  <a:schemeClr val="tx2">
                    <a:lumMod val="20000"/>
                    <a:lumOff val="80000"/>
                  </a:schemeClr>
                </a:solidFill>
              </a:rPr>
              <a:t>  requiring </a:t>
            </a:r>
            <a:r>
              <a:rPr lang="en-US" sz="2400" dirty="0">
                <a:solidFill>
                  <a:schemeClr val="tx2">
                    <a:lumMod val="20000"/>
                    <a:lumOff val="80000"/>
                  </a:schemeClr>
                </a:solidFill>
              </a:rPr>
              <a:t>only a smartphone with </a:t>
            </a:r>
            <a:r>
              <a:rPr lang="en-US" sz="2400" dirty="0" smtClean="0">
                <a:solidFill>
                  <a:schemeClr val="tx2">
                    <a:lumMod val="20000"/>
                    <a:lumOff val="80000"/>
                  </a:schemeClr>
                </a:solidFill>
              </a:rPr>
              <a:t>a</a:t>
            </a:r>
            <a:endParaRPr lang="en-US" sz="2400" dirty="0" smtClean="0">
              <a:solidFill>
                <a:schemeClr val="tx2">
                  <a:lumMod val="20000"/>
                  <a:lumOff val="80000"/>
                </a:schemeClr>
              </a:solidFill>
            </a:endParaRPr>
          </a:p>
          <a:p>
            <a:r>
              <a:rPr lang="en-US" sz="2400" dirty="0" smtClean="0">
                <a:solidFill>
                  <a:schemeClr val="tx2">
                    <a:lumMod val="20000"/>
                    <a:lumOff val="80000"/>
                  </a:schemeClr>
                </a:solidFill>
              </a:rPr>
              <a:t>  camera </a:t>
            </a:r>
            <a:r>
              <a:rPr lang="en-US" sz="2400" dirty="0">
                <a:solidFill>
                  <a:schemeClr val="tx2">
                    <a:lumMod val="20000"/>
                    <a:lumOff val="80000"/>
                  </a:schemeClr>
                </a:solidFill>
              </a:rPr>
              <a:t>and internet access</a:t>
            </a:r>
            <a:r>
              <a:rPr lang="en-US" sz="2400" dirty="0" smtClean="0">
                <a:solidFill>
                  <a:schemeClr val="tx2">
                    <a:lumMod val="20000"/>
                    <a:lumOff val="80000"/>
                  </a:schemeClr>
                </a:solidFill>
              </a:rPr>
              <a:t>.</a:t>
            </a:r>
            <a:endParaRPr lang="en-US" sz="2400" dirty="0" smtClean="0">
              <a:solidFill>
                <a:schemeClr val="tx2">
                  <a:lumMod val="20000"/>
                  <a:lumOff val="80000"/>
                </a:schemeClr>
              </a:solidFill>
            </a:endParaRPr>
          </a:p>
          <a:p>
            <a:endParaRPr lang="en-US" sz="2400" dirty="0">
              <a:solidFill>
                <a:schemeClr val="tx2">
                  <a:lumMod val="20000"/>
                  <a:lumOff val="80000"/>
                </a:schemeClr>
              </a:solidFill>
            </a:endParaRPr>
          </a:p>
          <a:p>
            <a:pPr marL="342900" indent="-342900">
              <a:buFont typeface="Wingdings" panose="05000000000000000000" pitchFamily="2" charset="2"/>
              <a:buChar char="Ø"/>
            </a:pPr>
            <a:r>
              <a:rPr lang="en-US" sz="2400" b="1" i="1" u="sng" dirty="0">
                <a:solidFill>
                  <a:schemeClr val="tx2">
                    <a:lumMod val="20000"/>
                    <a:lumOff val="80000"/>
                  </a:schemeClr>
                </a:solidFill>
              </a:rPr>
              <a:t>Access control: </a:t>
            </a:r>
            <a:r>
              <a:rPr lang="en-US" sz="2400" dirty="0">
                <a:solidFill>
                  <a:schemeClr val="tx2">
                    <a:lumMod val="20000"/>
                    <a:lumOff val="80000"/>
                  </a:schemeClr>
                </a:solidFill>
              </a:rPr>
              <a:t>QR code attendance systems can be configured to allow only authorized users to access the system and view attendance records.</a:t>
            </a:r>
            <a:endParaRPr lang="en-US" sz="2400" dirty="0">
              <a:solidFill>
                <a:schemeClr val="tx2">
                  <a:lumMod val="20000"/>
                  <a:lumOff val="80000"/>
                </a:schemeClr>
              </a:solidFill>
            </a:endParaRPr>
          </a:p>
          <a:p>
            <a:endParaRPr lang="en-US" sz="2400" dirty="0">
              <a:solidFill>
                <a:schemeClr val="tx2">
                  <a:lumMod val="20000"/>
                  <a:lumOff val="80000"/>
                </a:schemeClr>
              </a:solidFill>
            </a:endParaRPr>
          </a:p>
          <a:p>
            <a:pPr marL="342900" indent="-342900">
              <a:buFont typeface="Wingdings" panose="05000000000000000000" pitchFamily="2" charset="2"/>
              <a:buChar char="Ø"/>
            </a:pPr>
            <a:r>
              <a:rPr lang="en-US" sz="2400" b="1" u="sng" dirty="0">
                <a:solidFill>
                  <a:schemeClr val="tx2">
                    <a:lumMod val="20000"/>
                    <a:lumOff val="80000"/>
                  </a:schemeClr>
                </a:solidFill>
              </a:rPr>
              <a:t>Efficiency: </a:t>
            </a:r>
            <a:r>
              <a:rPr lang="en-US" sz="2400" dirty="0">
                <a:solidFill>
                  <a:schemeClr val="tx2">
                    <a:lumMod val="20000"/>
                    <a:lumOff val="80000"/>
                  </a:schemeClr>
                </a:solidFill>
              </a:rPr>
              <a:t>QR code attendance systems automate the attendance-taking process, saving time and reducing administrative overhead</a:t>
            </a:r>
            <a:r>
              <a:rPr lang="en-US" sz="2400" dirty="0" smtClean="0">
                <a:solidFill>
                  <a:schemeClr val="tx2">
                    <a:lumMod val="20000"/>
                    <a:lumOff val="80000"/>
                  </a:schemeClr>
                </a:solidFill>
              </a:rPr>
              <a:t>.</a:t>
            </a:r>
            <a:endParaRPr lang="en-US" sz="2400" dirty="0" smtClean="0">
              <a:solidFill>
                <a:schemeClr val="tx2">
                  <a:lumMod val="20000"/>
                  <a:lumOff val="80000"/>
                </a:schemeClr>
              </a:solidFill>
            </a:endParaRPr>
          </a:p>
          <a:p>
            <a:endParaRPr lang="en-US" sz="2400" dirty="0">
              <a:solidFill>
                <a:schemeClr val="tx2">
                  <a:lumMod val="20000"/>
                  <a:lumOff val="80000"/>
                </a:schemeClr>
              </a:solidFill>
            </a:endParaRPr>
          </a:p>
          <a:p>
            <a:pPr marL="342900" lvl="0" indent="-342900">
              <a:buFont typeface="Wingdings" panose="05000000000000000000" pitchFamily="2" charset="2"/>
              <a:buChar char="Ø"/>
            </a:pPr>
            <a:r>
              <a:rPr lang="en-IN" sz="2400" dirty="0" smtClean="0">
                <a:solidFill>
                  <a:schemeClr val="tx2">
                    <a:lumMod val="20000"/>
                    <a:lumOff val="80000"/>
                  </a:schemeClr>
                </a:solidFill>
              </a:rPr>
              <a:t> </a:t>
            </a:r>
            <a:r>
              <a:rPr lang="en-IN" sz="2400" b="1" u="sng" dirty="0">
                <a:solidFill>
                  <a:schemeClr val="tx2">
                    <a:lumMod val="20000"/>
                    <a:lumOff val="80000"/>
                  </a:schemeClr>
                </a:solidFill>
              </a:rPr>
              <a:t>Cost-effective</a:t>
            </a:r>
            <a:r>
              <a:rPr lang="en-IN" sz="2400" dirty="0">
                <a:solidFill>
                  <a:schemeClr val="tx2">
                    <a:lumMod val="20000"/>
                    <a:lumOff val="80000"/>
                  </a:schemeClr>
                </a:solidFill>
              </a:rPr>
              <a:t>: The system can be a cost-effective solution for attendance tracking, as it eliminates the need for manual attendance tracking and reduces the need for expensive equipment.</a:t>
            </a:r>
            <a:endParaRPr lang="en-IN" sz="2400" dirty="0">
              <a:solidFill>
                <a:schemeClr val="tx2">
                  <a:lumMod val="20000"/>
                  <a:lumOff val="80000"/>
                </a:schemeClr>
              </a:solidFill>
            </a:endParaRPr>
          </a:p>
          <a:p>
            <a:endParaRPr lang="en-IN" dirty="0"/>
          </a:p>
        </p:txBody>
      </p:sp>
      <p:sp>
        <p:nvSpPr>
          <p:cNvPr id="9" name="TextBox 8"/>
          <p:cNvSpPr txBox="1"/>
          <p:nvPr/>
        </p:nvSpPr>
        <p:spPr>
          <a:xfrm>
            <a:off x="10807633" y="6332290"/>
            <a:ext cx="792088" cy="400110"/>
          </a:xfrm>
          <a:prstGeom prst="rect">
            <a:avLst/>
          </a:prstGeom>
          <a:noFill/>
        </p:spPr>
        <p:txBody>
          <a:bodyPr wrap="square" rtlCol="0">
            <a:spAutoFit/>
          </a:bodyPr>
          <a:lstStyle/>
          <a:p>
            <a:r>
              <a:rPr lang="en-IN" sz="2000" b="1" dirty="0" smtClean="0">
                <a:solidFill>
                  <a:schemeClr val="bg1"/>
                </a:solidFill>
              </a:rPr>
              <a:t>5</a:t>
            </a:r>
            <a:endParaRPr lang="en-IN" sz="2000" b="1" dirty="0">
              <a:solidFill>
                <a:schemeClr val="bg1"/>
              </a:solidFill>
            </a:endParaRPr>
          </a:p>
        </p:txBody>
      </p:sp>
      <p:pic>
        <p:nvPicPr>
          <p:cNvPr id="3" name="Content Placeholder 2"/>
          <p:cNvPicPr>
            <a:picLocks noChangeAspect="1"/>
          </p:cNvPicPr>
          <p:nvPr>
            <p:ph idx="1"/>
          </p:nvPr>
        </p:nvPicPr>
        <p:blipFill>
          <a:blip r:embed="rId2"/>
          <a:stretch>
            <a:fillRect/>
          </a:stretch>
        </p:blipFill>
        <p:spPr>
          <a:xfrm>
            <a:off x="0" y="-27305"/>
            <a:ext cx="12168505" cy="686879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7072" y="-242988"/>
            <a:ext cx="10058400" cy="1450757"/>
          </a:xfrm>
        </p:spPr>
        <p:txBody>
          <a:bodyPr>
            <a:normAutofit/>
          </a:bodyPr>
          <a:lstStyle/>
          <a:p>
            <a:r>
              <a:rPr lang="en-IN" altLang="en-US" sz="2800" b="1" dirty="0"/>
              <a:t>                                          </a:t>
            </a:r>
            <a:r>
              <a:rPr lang="en-US" sz="2800" b="1" dirty="0"/>
              <a:t>USE CASE DIAGRAM:</a:t>
            </a:r>
            <a:endParaRPr lang="en-IN" sz="2800" b="1" dirty="0"/>
          </a:p>
        </p:txBody>
      </p:sp>
      <p:pic>
        <p:nvPicPr>
          <p:cNvPr id="4" name="Content Placeholder 3"/>
          <p:cNvPicPr>
            <a:picLocks noGrp="1" noChangeAspect="1"/>
          </p:cNvPicPr>
          <p:nvPr>
            <p:ph idx="1"/>
          </p:nvPr>
        </p:nvPicPr>
        <p:blipFill>
          <a:blip r:embed="rId1"/>
          <a:stretch>
            <a:fillRect/>
          </a:stretch>
        </p:blipFill>
        <p:spPr>
          <a:xfrm>
            <a:off x="2452543" y="870858"/>
            <a:ext cx="7449745" cy="490717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2129" y="-37973"/>
            <a:ext cx="10058400" cy="1450757"/>
          </a:xfrm>
        </p:spPr>
        <p:txBody>
          <a:bodyPr>
            <a:normAutofit/>
          </a:bodyPr>
          <a:lstStyle/>
          <a:p>
            <a:r>
              <a:rPr lang="en-US" sz="2800" b="1" dirty="0"/>
              <a:t>CLASS DIAGRAM: </a:t>
            </a:r>
            <a:endParaRPr lang="en-IN" sz="2800" b="1"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914073" y="1412785"/>
            <a:ext cx="8363854" cy="5040585"/>
          </a:xfrm>
          <a:prstGeom prst="rect">
            <a:avLst/>
          </a:prstGeom>
          <a:ln>
            <a:noFill/>
          </a:ln>
          <a:effectLst>
            <a:softEdge rad="112500"/>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dirty="0">
                <a:effectLst/>
                <a:ea typeface="Calibri" panose="020F0502020204030204" charset="0"/>
              </a:rPr>
              <a:t>Entity Relationship </a:t>
            </a:r>
            <a:r>
              <a:rPr lang="en-US" sz="5400" dirty="0">
                <a:ea typeface="Calibri" panose="020F0502020204030204" charset="0"/>
              </a:rPr>
              <a:t>D</a:t>
            </a:r>
            <a:r>
              <a:rPr lang="en-US" sz="5400" dirty="0">
                <a:effectLst/>
                <a:ea typeface="Calibri" panose="020F0502020204030204" charset="0"/>
              </a:rPr>
              <a:t>iagram</a:t>
            </a:r>
            <a:endParaRPr lang="en-IN" sz="5400" dirty="0"/>
          </a:p>
        </p:txBody>
      </p:sp>
      <p:sp>
        <p:nvSpPr>
          <p:cNvPr id="3" name="Subtitle 2"/>
          <p:cNvSpPr>
            <a:spLocks noGrp="1"/>
          </p:cNvSpPr>
          <p:nvPr>
            <p:ph type="subTitle" idx="1"/>
          </p:nvPr>
        </p:nvSpPr>
        <p:spPr/>
        <p:txBody>
          <a:bodyPr>
            <a:noAutofit/>
          </a:bodyPr>
          <a:lstStyle/>
          <a:p>
            <a:r>
              <a:rPr lang="en-US" sz="4400" dirty="0"/>
              <a:t>QR Code Attendance System </a:t>
            </a:r>
            <a:endParaRPr lang="en-IN" sz="4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21920"/>
            <a:ext cx="10058400" cy="563880"/>
          </a:xfrm>
        </p:spPr>
        <p:txBody>
          <a:bodyPr>
            <a:normAutofit fontScale="90000"/>
          </a:bodyPr>
          <a:lstStyle/>
          <a:p>
            <a:r>
              <a:rPr lang="en-US" dirty="0"/>
              <a:t>ER Diagram </a:t>
            </a:r>
            <a:endParaRPr lang="en-IN" dirty="0"/>
          </a:p>
        </p:txBody>
      </p:sp>
      <p:pic>
        <p:nvPicPr>
          <p:cNvPr id="4" name="Content Placeholder 3"/>
          <p:cNvPicPr>
            <a:picLocks noGrp="1" noChangeAspect="1"/>
          </p:cNvPicPr>
          <p:nvPr>
            <p:ph idx="1"/>
          </p:nvPr>
        </p:nvPicPr>
        <p:blipFill>
          <a:blip r:embed="rId1"/>
          <a:stretch>
            <a:fillRect/>
          </a:stretch>
        </p:blipFill>
        <p:spPr>
          <a:xfrm>
            <a:off x="1158124" y="762001"/>
            <a:ext cx="9964028" cy="5974079"/>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255" y="260350"/>
            <a:ext cx="11920220" cy="6477000"/>
          </a:xfrm>
        </p:spPr>
        <p:txBody>
          <a:bodyPr>
            <a:normAutofit fontScale="65000"/>
          </a:bodyPr>
          <a:lstStyle/>
          <a:p>
            <a:pPr marL="0" indent="0" algn="ctr">
              <a:lnSpc>
                <a:spcPct val="150000"/>
              </a:lnSpc>
              <a:spcAft>
                <a:spcPts val="1000"/>
              </a:spcAft>
              <a:buNone/>
            </a:pPr>
            <a:r>
              <a:rPr lang="en-US" sz="2945" b="1" u="sng" dirty="0">
                <a:solidFill>
                  <a:srgbClr val="000000"/>
                </a:solidFill>
                <a:effectLst/>
                <a:latin typeface="Times New Roman" panose="02020603050405020304" pitchFamily="18" charset="0"/>
                <a:ea typeface="Times New Roman" panose="02020603050405020304" pitchFamily="18" charset="0"/>
              </a:rPr>
              <a:t>ER (Entity Relationship) Diagram:</a:t>
            </a:r>
            <a:endParaRPr lang="en-IN" sz="2945" u="sng" dirty="0">
              <a:effectLst/>
              <a:latin typeface="Calibri" panose="020F0502020204030204" charset="0"/>
              <a:ea typeface="Calibri" panose="020F0502020204030204" charset="0"/>
            </a:endParaRPr>
          </a:p>
          <a:p>
            <a:pPr marL="0" indent="0">
              <a:lnSpc>
                <a:spcPct val="150000"/>
              </a:lnSpc>
              <a:spcAft>
                <a:spcPts val="1000"/>
              </a:spcAft>
              <a:buNone/>
            </a:pPr>
            <a:r>
              <a:rPr lang="en-US" sz="2665" dirty="0">
                <a:solidFill>
                  <a:srgbClr val="000000"/>
                </a:solidFill>
                <a:effectLst/>
                <a:latin typeface="Times New Roman" panose="02020603050405020304" pitchFamily="18" charset="0"/>
                <a:ea typeface="Times New Roman" panose="02020603050405020304" pitchFamily="18" charset="0"/>
              </a:rPr>
              <a:t> This ER (Entity Relationship) Diagram represents the model of Attendance Management System Entity. The entity-relationship diagram of Attendance Management System shows all the visual instrument of database tables and the relations between Employee, Holidays, Attendance, Login etc. It used structure data and to define the relationships between structured data groups of Attendance Management System functionalities. The main entities of the Attendance Management System are Attendance, Faculty, Student and Login.</a:t>
            </a:r>
            <a:endParaRPr lang="en-IN" sz="2665" dirty="0">
              <a:effectLst/>
              <a:latin typeface="Calibri" panose="020F0502020204030204" charset="0"/>
              <a:ea typeface="Calibri" panose="020F0502020204030204" charset="0"/>
            </a:endParaRPr>
          </a:p>
          <a:p>
            <a:pPr marL="0" indent="0">
              <a:lnSpc>
                <a:spcPct val="150000"/>
              </a:lnSpc>
              <a:spcAft>
                <a:spcPts val="1000"/>
              </a:spcAft>
              <a:buNone/>
            </a:pPr>
            <a:r>
              <a:rPr lang="en-US" sz="2665" b="1" dirty="0">
                <a:solidFill>
                  <a:srgbClr val="000000"/>
                </a:solidFill>
                <a:effectLst/>
                <a:latin typeface="Times New Roman" panose="02020603050405020304" pitchFamily="18" charset="0"/>
                <a:ea typeface="Times New Roman" panose="02020603050405020304" pitchFamily="18" charset="0"/>
              </a:rPr>
              <a:t>Attendance Management System entities and their attributes:</a:t>
            </a:r>
            <a:endParaRPr lang="en-IN" sz="2665" dirty="0">
              <a:effectLst/>
              <a:latin typeface="Calibri" panose="020F0502020204030204" charset="0"/>
              <a:ea typeface="Calibri" panose="020F0502020204030204" charset="0"/>
            </a:endParaRPr>
          </a:p>
          <a:p>
            <a:pPr marL="342900" lvl="0" indent="-342900">
              <a:lnSpc>
                <a:spcPct val="150000"/>
              </a:lnSpc>
              <a:spcAft>
                <a:spcPts val="1000"/>
              </a:spcAft>
              <a:buFont typeface="Symbol" panose="05050102010706020507" pitchFamily="18" charset="2"/>
              <a:buChar char=""/>
            </a:pPr>
            <a:r>
              <a:rPr lang="en-US" sz="2665" b="1" dirty="0">
                <a:solidFill>
                  <a:srgbClr val="000000"/>
                </a:solidFill>
                <a:effectLst/>
                <a:latin typeface="Times New Roman" panose="02020603050405020304" pitchFamily="18" charset="0"/>
                <a:ea typeface="Times New Roman" panose="02020603050405020304" pitchFamily="18" charset="0"/>
              </a:rPr>
              <a:t>Attendance Entity:</a:t>
            </a:r>
            <a:r>
              <a:rPr lang="en-US" sz="2665" dirty="0">
                <a:solidFill>
                  <a:srgbClr val="000000"/>
                </a:solidFill>
                <a:effectLst/>
                <a:latin typeface="Times New Roman" panose="02020603050405020304" pitchFamily="18" charset="0"/>
                <a:ea typeface="Times New Roman" panose="02020603050405020304" pitchFamily="18" charset="0"/>
              </a:rPr>
              <a:t> Attributes of Attendance are </a:t>
            </a:r>
            <a:r>
              <a:rPr lang="en-US" sz="2665" dirty="0" err="1">
                <a:solidFill>
                  <a:srgbClr val="000000"/>
                </a:solidFill>
                <a:effectLst/>
                <a:latin typeface="Times New Roman" panose="02020603050405020304" pitchFamily="18" charset="0"/>
                <a:ea typeface="Times New Roman" panose="02020603050405020304" pitchFamily="18" charset="0"/>
              </a:rPr>
              <a:t>attendance_id</a:t>
            </a:r>
            <a:r>
              <a:rPr lang="en-US" sz="2665" dirty="0">
                <a:solidFill>
                  <a:srgbClr val="000000"/>
                </a:solidFill>
                <a:effectLst/>
                <a:latin typeface="Times New Roman" panose="02020603050405020304" pitchFamily="18" charset="0"/>
                <a:ea typeface="Times New Roman" panose="02020603050405020304" pitchFamily="18" charset="0"/>
              </a:rPr>
              <a:t>, </a:t>
            </a:r>
            <a:r>
              <a:rPr lang="en-US" sz="2665" dirty="0" err="1">
                <a:solidFill>
                  <a:srgbClr val="000000"/>
                </a:solidFill>
                <a:effectLst/>
                <a:latin typeface="Times New Roman" panose="02020603050405020304" pitchFamily="18" charset="0"/>
                <a:ea typeface="Times New Roman" panose="02020603050405020304" pitchFamily="18" charset="0"/>
              </a:rPr>
              <a:t>attendance_faculty_id</a:t>
            </a:r>
            <a:r>
              <a:rPr lang="en-US" sz="2665" dirty="0">
                <a:solidFill>
                  <a:srgbClr val="000000"/>
                </a:solidFill>
                <a:effectLst/>
                <a:latin typeface="Times New Roman" panose="02020603050405020304" pitchFamily="18" charset="0"/>
                <a:ea typeface="Times New Roman" panose="02020603050405020304" pitchFamily="18" charset="0"/>
              </a:rPr>
              <a:t>, </a:t>
            </a:r>
            <a:r>
              <a:rPr lang="en-US" sz="2665" dirty="0" err="1">
                <a:solidFill>
                  <a:srgbClr val="000000"/>
                </a:solidFill>
                <a:effectLst/>
                <a:latin typeface="Times New Roman" panose="02020603050405020304" pitchFamily="18" charset="0"/>
                <a:ea typeface="Times New Roman" panose="02020603050405020304" pitchFamily="18" charset="0"/>
              </a:rPr>
              <a:t>attendance_student_id</a:t>
            </a:r>
            <a:r>
              <a:rPr lang="en-US" sz="2665" dirty="0">
                <a:solidFill>
                  <a:srgbClr val="000000"/>
                </a:solidFill>
                <a:effectLst/>
                <a:latin typeface="Times New Roman" panose="02020603050405020304" pitchFamily="18" charset="0"/>
                <a:ea typeface="Times New Roman" panose="02020603050405020304" pitchFamily="18" charset="0"/>
              </a:rPr>
              <a:t>, </a:t>
            </a:r>
            <a:r>
              <a:rPr lang="en-US" sz="2665" dirty="0" err="1">
                <a:solidFill>
                  <a:srgbClr val="000000"/>
                </a:solidFill>
                <a:effectLst/>
                <a:latin typeface="Times New Roman" panose="02020603050405020304" pitchFamily="18" charset="0"/>
                <a:ea typeface="Times New Roman" panose="02020603050405020304" pitchFamily="18" charset="0"/>
              </a:rPr>
              <a:t>attendance_type</a:t>
            </a:r>
            <a:r>
              <a:rPr lang="en-US" sz="2665" dirty="0">
                <a:solidFill>
                  <a:srgbClr val="000000"/>
                </a:solidFill>
                <a:effectLst/>
                <a:latin typeface="Times New Roman" panose="02020603050405020304" pitchFamily="18" charset="0"/>
                <a:ea typeface="Times New Roman" panose="02020603050405020304" pitchFamily="18" charset="0"/>
              </a:rPr>
              <a:t>.</a:t>
            </a:r>
            <a:endParaRPr lang="en-IN" sz="2665" dirty="0">
              <a:effectLst/>
              <a:latin typeface="Calibri" panose="020F0502020204030204" charset="0"/>
              <a:ea typeface="Calibri" panose="020F0502020204030204" charset="0"/>
            </a:endParaRPr>
          </a:p>
          <a:p>
            <a:pPr marL="342900" lvl="0" indent="-342900">
              <a:lnSpc>
                <a:spcPct val="150000"/>
              </a:lnSpc>
              <a:spcAft>
                <a:spcPts val="1000"/>
              </a:spcAft>
              <a:buFont typeface="Symbol" panose="05050102010706020507" pitchFamily="18" charset="2"/>
              <a:buChar char=""/>
            </a:pPr>
            <a:r>
              <a:rPr lang="en-US" sz="2665" b="1" dirty="0">
                <a:solidFill>
                  <a:srgbClr val="000000"/>
                </a:solidFill>
                <a:effectLst/>
                <a:latin typeface="Times New Roman" panose="02020603050405020304" pitchFamily="18" charset="0"/>
                <a:ea typeface="Times New Roman" panose="02020603050405020304" pitchFamily="18" charset="0"/>
              </a:rPr>
              <a:t>Faculty Entity:</a:t>
            </a:r>
            <a:r>
              <a:rPr lang="en-US" sz="2665" dirty="0">
                <a:solidFill>
                  <a:srgbClr val="000000"/>
                </a:solidFill>
                <a:effectLst/>
                <a:latin typeface="Times New Roman" panose="02020603050405020304" pitchFamily="18" charset="0"/>
                <a:ea typeface="Times New Roman" panose="02020603050405020304" pitchFamily="18" charset="0"/>
              </a:rPr>
              <a:t> Attributes of Faculty are </a:t>
            </a:r>
            <a:r>
              <a:rPr lang="en-US" sz="2665" dirty="0" err="1">
                <a:solidFill>
                  <a:srgbClr val="000000"/>
                </a:solidFill>
                <a:effectLst/>
                <a:latin typeface="Times New Roman" panose="02020603050405020304" pitchFamily="18" charset="0"/>
                <a:ea typeface="Times New Roman" panose="02020603050405020304" pitchFamily="18" charset="0"/>
              </a:rPr>
              <a:t>faculty_id</a:t>
            </a:r>
            <a:r>
              <a:rPr lang="en-US" sz="2665" dirty="0">
                <a:solidFill>
                  <a:srgbClr val="000000"/>
                </a:solidFill>
                <a:effectLst/>
                <a:latin typeface="Times New Roman" panose="02020603050405020304" pitchFamily="18" charset="0"/>
                <a:ea typeface="Times New Roman" panose="02020603050405020304" pitchFamily="18" charset="0"/>
              </a:rPr>
              <a:t>, </a:t>
            </a:r>
            <a:r>
              <a:rPr lang="en-US" sz="2665" dirty="0" err="1">
                <a:solidFill>
                  <a:srgbClr val="000000"/>
                </a:solidFill>
                <a:effectLst/>
                <a:latin typeface="Times New Roman" panose="02020603050405020304" pitchFamily="18" charset="0"/>
                <a:ea typeface="Times New Roman" panose="02020603050405020304" pitchFamily="18" charset="0"/>
              </a:rPr>
              <a:t>faculty_name</a:t>
            </a:r>
            <a:r>
              <a:rPr lang="en-US" sz="2665" dirty="0">
                <a:solidFill>
                  <a:srgbClr val="000000"/>
                </a:solidFill>
                <a:effectLst/>
                <a:latin typeface="Times New Roman" panose="02020603050405020304" pitchFamily="18" charset="0"/>
                <a:ea typeface="Times New Roman" panose="02020603050405020304" pitchFamily="18" charset="0"/>
              </a:rPr>
              <a:t>, </a:t>
            </a:r>
            <a:r>
              <a:rPr lang="en-US" sz="2665" dirty="0" err="1">
                <a:solidFill>
                  <a:srgbClr val="000000"/>
                </a:solidFill>
                <a:effectLst/>
                <a:latin typeface="Times New Roman" panose="02020603050405020304" pitchFamily="18" charset="0"/>
                <a:ea typeface="Times New Roman" panose="02020603050405020304" pitchFamily="18" charset="0"/>
              </a:rPr>
              <a:t>faculty_email</a:t>
            </a:r>
            <a:r>
              <a:rPr lang="en-US" sz="2665" dirty="0">
                <a:solidFill>
                  <a:srgbClr val="000000"/>
                </a:solidFill>
                <a:effectLst/>
                <a:latin typeface="Times New Roman" panose="02020603050405020304" pitchFamily="18" charset="0"/>
                <a:ea typeface="Times New Roman" panose="02020603050405020304" pitchFamily="18" charset="0"/>
              </a:rPr>
              <a:t>, </a:t>
            </a:r>
            <a:r>
              <a:rPr lang="en-US" sz="2665" dirty="0" err="1">
                <a:solidFill>
                  <a:srgbClr val="000000"/>
                </a:solidFill>
                <a:effectLst/>
                <a:latin typeface="Times New Roman" panose="02020603050405020304" pitchFamily="18" charset="0"/>
                <a:ea typeface="Times New Roman" panose="02020603050405020304" pitchFamily="18" charset="0"/>
              </a:rPr>
              <a:t>faculty_password</a:t>
            </a:r>
            <a:r>
              <a:rPr lang="en-US" sz="2665" dirty="0">
                <a:solidFill>
                  <a:srgbClr val="000000"/>
                </a:solidFill>
                <a:effectLst/>
                <a:latin typeface="Times New Roman" panose="02020603050405020304" pitchFamily="18" charset="0"/>
                <a:ea typeface="Times New Roman" panose="02020603050405020304" pitchFamily="18" charset="0"/>
              </a:rPr>
              <a:t>.</a:t>
            </a:r>
            <a:endParaRPr lang="en-IN" sz="2665" dirty="0">
              <a:effectLst/>
              <a:latin typeface="Calibri" panose="020F0502020204030204" charset="0"/>
              <a:ea typeface="Calibri" panose="020F0502020204030204" charset="0"/>
            </a:endParaRPr>
          </a:p>
          <a:p>
            <a:pPr marL="342900" lvl="0" indent="-342900">
              <a:lnSpc>
                <a:spcPct val="150000"/>
              </a:lnSpc>
              <a:spcAft>
                <a:spcPts val="1000"/>
              </a:spcAft>
              <a:buFont typeface="Symbol" panose="05050102010706020507" pitchFamily="18" charset="2"/>
              <a:buChar char=""/>
            </a:pPr>
            <a:r>
              <a:rPr lang="en-US" sz="2665" b="1" dirty="0">
                <a:solidFill>
                  <a:srgbClr val="000000"/>
                </a:solidFill>
                <a:effectLst/>
                <a:latin typeface="Times New Roman" panose="02020603050405020304" pitchFamily="18" charset="0"/>
                <a:ea typeface="Times New Roman" panose="02020603050405020304" pitchFamily="18" charset="0"/>
              </a:rPr>
              <a:t>Student Entity:</a:t>
            </a:r>
            <a:r>
              <a:rPr lang="en-US" sz="2665" dirty="0">
                <a:solidFill>
                  <a:srgbClr val="000000"/>
                </a:solidFill>
                <a:effectLst/>
                <a:latin typeface="Times New Roman" panose="02020603050405020304" pitchFamily="18" charset="0"/>
                <a:ea typeface="Times New Roman" panose="02020603050405020304" pitchFamily="18" charset="0"/>
              </a:rPr>
              <a:t> Attributes of Student are </a:t>
            </a:r>
            <a:r>
              <a:rPr lang="en-US" sz="2665" dirty="0" err="1">
                <a:solidFill>
                  <a:srgbClr val="000000"/>
                </a:solidFill>
                <a:effectLst/>
                <a:latin typeface="Times New Roman" panose="02020603050405020304" pitchFamily="18" charset="0"/>
                <a:ea typeface="Times New Roman" panose="02020603050405020304" pitchFamily="18" charset="0"/>
              </a:rPr>
              <a:t>student_id</a:t>
            </a:r>
            <a:r>
              <a:rPr lang="en-US" sz="2665" dirty="0">
                <a:solidFill>
                  <a:srgbClr val="000000"/>
                </a:solidFill>
                <a:effectLst/>
                <a:latin typeface="Times New Roman" panose="02020603050405020304" pitchFamily="18" charset="0"/>
                <a:ea typeface="Times New Roman" panose="02020603050405020304" pitchFamily="18" charset="0"/>
              </a:rPr>
              <a:t>, </a:t>
            </a:r>
            <a:r>
              <a:rPr lang="en-US" sz="2665" dirty="0" err="1">
                <a:solidFill>
                  <a:srgbClr val="000000"/>
                </a:solidFill>
                <a:effectLst/>
                <a:latin typeface="Times New Roman" panose="02020603050405020304" pitchFamily="18" charset="0"/>
                <a:ea typeface="Times New Roman" panose="02020603050405020304" pitchFamily="18" charset="0"/>
              </a:rPr>
              <a:t>student_college_id</a:t>
            </a:r>
            <a:r>
              <a:rPr lang="en-US" sz="2665" dirty="0">
                <a:solidFill>
                  <a:srgbClr val="000000"/>
                </a:solidFill>
                <a:effectLst/>
                <a:latin typeface="Times New Roman" panose="02020603050405020304" pitchFamily="18" charset="0"/>
                <a:ea typeface="Times New Roman" panose="02020603050405020304" pitchFamily="18" charset="0"/>
              </a:rPr>
              <a:t>, </a:t>
            </a:r>
            <a:r>
              <a:rPr lang="en-US" sz="2665" dirty="0" err="1">
                <a:solidFill>
                  <a:srgbClr val="000000"/>
                </a:solidFill>
                <a:effectLst/>
                <a:latin typeface="Times New Roman" panose="02020603050405020304" pitchFamily="18" charset="0"/>
                <a:ea typeface="Times New Roman" panose="02020603050405020304" pitchFamily="18" charset="0"/>
              </a:rPr>
              <a:t>student_name</a:t>
            </a:r>
            <a:r>
              <a:rPr lang="en-US" sz="2665" dirty="0">
                <a:solidFill>
                  <a:srgbClr val="000000"/>
                </a:solidFill>
                <a:effectLst/>
                <a:latin typeface="Times New Roman" panose="02020603050405020304" pitchFamily="18" charset="0"/>
                <a:ea typeface="Times New Roman" panose="02020603050405020304" pitchFamily="18" charset="0"/>
              </a:rPr>
              <a:t>, </a:t>
            </a:r>
            <a:r>
              <a:rPr lang="en-US" sz="2665" dirty="0" err="1">
                <a:solidFill>
                  <a:srgbClr val="000000"/>
                </a:solidFill>
                <a:effectLst/>
                <a:latin typeface="Times New Roman" panose="02020603050405020304" pitchFamily="18" charset="0"/>
                <a:ea typeface="Times New Roman" panose="02020603050405020304" pitchFamily="18" charset="0"/>
              </a:rPr>
              <a:t>student_email</a:t>
            </a:r>
            <a:r>
              <a:rPr lang="en-US" sz="2665" dirty="0">
                <a:solidFill>
                  <a:srgbClr val="000000"/>
                </a:solidFill>
                <a:effectLst/>
                <a:latin typeface="Times New Roman" panose="02020603050405020304" pitchFamily="18" charset="0"/>
                <a:ea typeface="Times New Roman" panose="02020603050405020304" pitchFamily="18" charset="0"/>
              </a:rPr>
              <a:t>.</a:t>
            </a:r>
            <a:endParaRPr lang="en-IN" sz="2665" dirty="0">
              <a:effectLst/>
              <a:latin typeface="Calibri" panose="020F0502020204030204" charset="0"/>
              <a:ea typeface="Calibri" panose="020F0502020204030204" charset="0"/>
            </a:endParaRPr>
          </a:p>
          <a:p>
            <a:pPr marL="342900" lvl="0" indent="-342900">
              <a:lnSpc>
                <a:spcPct val="150000"/>
              </a:lnSpc>
              <a:spcAft>
                <a:spcPts val="1000"/>
              </a:spcAft>
              <a:buFont typeface="Symbol" panose="05050102010706020507" pitchFamily="18" charset="2"/>
              <a:buChar char=""/>
            </a:pPr>
            <a:r>
              <a:rPr lang="en-US" sz="2665" dirty="0">
                <a:solidFill>
                  <a:srgbClr val="000000"/>
                </a:solidFill>
                <a:effectLst/>
                <a:latin typeface="Times New Roman" panose="02020603050405020304" pitchFamily="18" charset="0"/>
                <a:ea typeface="Times New Roman" panose="02020603050405020304" pitchFamily="18" charset="0"/>
              </a:rPr>
              <a:t> </a:t>
            </a:r>
            <a:r>
              <a:rPr lang="en-US" sz="2665" b="1" dirty="0">
                <a:solidFill>
                  <a:srgbClr val="000000"/>
                </a:solidFill>
                <a:effectLst/>
                <a:latin typeface="Times New Roman" panose="02020603050405020304" pitchFamily="18" charset="0"/>
                <a:ea typeface="Times New Roman" panose="02020603050405020304" pitchFamily="18" charset="0"/>
              </a:rPr>
              <a:t>Login Entity:</a:t>
            </a:r>
            <a:r>
              <a:rPr lang="en-US" sz="2665" dirty="0">
                <a:solidFill>
                  <a:srgbClr val="000000"/>
                </a:solidFill>
                <a:effectLst/>
                <a:latin typeface="Times New Roman" panose="02020603050405020304" pitchFamily="18" charset="0"/>
                <a:ea typeface="Times New Roman" panose="02020603050405020304" pitchFamily="18" charset="0"/>
              </a:rPr>
              <a:t> Attributes of Login are </a:t>
            </a:r>
            <a:r>
              <a:rPr lang="en-US" sz="2665" dirty="0" err="1">
                <a:solidFill>
                  <a:srgbClr val="000000"/>
                </a:solidFill>
                <a:effectLst/>
                <a:latin typeface="Times New Roman" panose="02020603050405020304" pitchFamily="18" charset="0"/>
                <a:ea typeface="Times New Roman" panose="02020603050405020304" pitchFamily="18" charset="0"/>
              </a:rPr>
              <a:t>login_id</a:t>
            </a:r>
            <a:r>
              <a:rPr lang="en-US" sz="2665" dirty="0">
                <a:solidFill>
                  <a:srgbClr val="000000"/>
                </a:solidFill>
                <a:effectLst/>
                <a:latin typeface="Times New Roman" panose="02020603050405020304" pitchFamily="18" charset="0"/>
                <a:ea typeface="Times New Roman" panose="02020603050405020304" pitchFamily="18" charset="0"/>
              </a:rPr>
              <a:t>, </a:t>
            </a:r>
            <a:r>
              <a:rPr lang="en-US" sz="2665" dirty="0" err="1">
                <a:solidFill>
                  <a:srgbClr val="000000"/>
                </a:solidFill>
                <a:effectLst/>
                <a:latin typeface="Times New Roman" panose="02020603050405020304" pitchFamily="18" charset="0"/>
                <a:ea typeface="Times New Roman" panose="02020603050405020304" pitchFamily="18" charset="0"/>
              </a:rPr>
              <a:t>login_username</a:t>
            </a:r>
            <a:r>
              <a:rPr lang="en-US" sz="2665" dirty="0">
                <a:solidFill>
                  <a:srgbClr val="000000"/>
                </a:solidFill>
                <a:effectLst/>
                <a:latin typeface="Times New Roman" panose="02020603050405020304" pitchFamily="18" charset="0"/>
                <a:ea typeface="Times New Roman" panose="02020603050405020304" pitchFamily="18" charset="0"/>
              </a:rPr>
              <a:t>, </a:t>
            </a:r>
            <a:r>
              <a:rPr lang="en-US" sz="2665" dirty="0" err="1">
                <a:solidFill>
                  <a:srgbClr val="000000"/>
                </a:solidFill>
                <a:effectLst/>
                <a:latin typeface="Times New Roman" panose="02020603050405020304" pitchFamily="18" charset="0"/>
                <a:ea typeface="Times New Roman" panose="02020603050405020304" pitchFamily="18" charset="0"/>
              </a:rPr>
              <a:t>login_role_id</a:t>
            </a:r>
            <a:r>
              <a:rPr lang="en-US" sz="2665" dirty="0">
                <a:solidFill>
                  <a:srgbClr val="000000"/>
                </a:solidFill>
                <a:effectLst/>
                <a:latin typeface="Times New Roman" panose="02020603050405020304" pitchFamily="18" charset="0"/>
                <a:ea typeface="Times New Roman" panose="02020603050405020304" pitchFamily="18" charset="0"/>
              </a:rPr>
              <a:t>, </a:t>
            </a:r>
            <a:r>
              <a:rPr lang="en-US" sz="2665" dirty="0" err="1">
                <a:solidFill>
                  <a:srgbClr val="000000"/>
                </a:solidFill>
                <a:effectLst/>
                <a:latin typeface="Times New Roman" panose="02020603050405020304" pitchFamily="18" charset="0"/>
                <a:ea typeface="Times New Roman" panose="02020603050405020304" pitchFamily="18" charset="0"/>
              </a:rPr>
              <a:t>login_password</a:t>
            </a:r>
            <a:r>
              <a:rPr lang="en-US" sz="2665" dirty="0">
                <a:solidFill>
                  <a:srgbClr val="000000"/>
                </a:solidFill>
                <a:effectLst/>
                <a:latin typeface="Times New Roman" panose="02020603050405020304" pitchFamily="18" charset="0"/>
                <a:ea typeface="Times New Roman" panose="02020603050405020304" pitchFamily="18" charset="0"/>
              </a:rPr>
              <a:t>.</a:t>
            </a:r>
            <a:endParaRPr lang="en-IN" sz="2665" dirty="0">
              <a:effectLst/>
              <a:latin typeface="Calibri" panose="020F0502020204030204" charset="0"/>
              <a:ea typeface="Calibri" panose="020F0502020204030204" charset="0"/>
            </a:endParaRPr>
          </a:p>
          <a:p>
            <a:endParaRPr lang="en-IN" sz="2665" dirty="0"/>
          </a:p>
        </p:txBody>
      </p:sp>
      <p:sp>
        <p:nvSpPr>
          <p:cNvPr id="4" name="Text Placeholder 3"/>
          <p:cNvSpPr>
            <a:spLocks noGrp="1"/>
          </p:cNvSpPr>
          <p:nvPr>
            <p:ph type="body" sz="half" idx="2"/>
          </p:nvPr>
        </p:nvSpPr>
        <p:spPr/>
        <p:txBody>
          <a:bodyPr>
            <a:normAutofit lnSpcReduction="10000"/>
          </a:bodyPr>
          <a:lstStyle/>
          <a:p>
            <a:endParaRPr lang="en-US" sz="1800" b="1"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pic>
        <p:nvPicPr>
          <p:cNvPr id="100" name="Picture 99"/>
          <p:cNvPicPr/>
          <p:nvPr/>
        </p:nvPicPr>
        <p:blipFill>
          <a:blip r:embed="rId1"/>
          <a:stretch>
            <a:fillRect/>
          </a:stretch>
        </p:blipFill>
        <p:spPr>
          <a:xfrm>
            <a:off x="6096000" y="3429000"/>
            <a:ext cx="0" cy="0"/>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25" y="44450"/>
            <a:ext cx="11896090" cy="6573520"/>
          </a:xfrm>
        </p:spPr>
        <p:txBody>
          <a:bodyPr>
            <a:normAutofit fontScale="90000" lnSpcReduction="20000"/>
          </a:bodyPr>
          <a:lstStyle/>
          <a:p>
            <a:pPr marL="0" indent="0" algn="ctr">
              <a:lnSpc>
                <a:spcPct val="150000"/>
              </a:lnSpc>
              <a:spcAft>
                <a:spcPts val="1000"/>
              </a:spcAft>
              <a:buNone/>
            </a:pPr>
            <a:r>
              <a:rPr lang="en-US" sz="2400" b="1" u="sng" dirty="0">
                <a:solidFill>
                  <a:srgbClr val="000000"/>
                </a:solidFill>
                <a:effectLst/>
                <a:latin typeface="Times New Roman" panose="02020603050405020304" pitchFamily="18" charset="0"/>
                <a:ea typeface="Times New Roman" panose="02020603050405020304" pitchFamily="18" charset="0"/>
              </a:rPr>
              <a:t>Description of Attendance Management System Database</a:t>
            </a:r>
            <a:endParaRPr lang="en-IN" sz="2400" u="sng" dirty="0">
              <a:effectLst/>
              <a:latin typeface="Calibri" panose="020F0502020204030204" charset="0"/>
              <a:ea typeface="Calibri" panose="020F0502020204030204" charset="0"/>
            </a:endParaRPr>
          </a:p>
          <a:p>
            <a:pPr>
              <a:lnSpc>
                <a:spcPct val="150000"/>
              </a:lnSpc>
              <a:spcAft>
                <a:spcPts val="1000"/>
              </a:spcAft>
            </a:pPr>
            <a:r>
              <a:rPr lang="en-US" sz="2800" dirty="0">
                <a:solidFill>
                  <a:srgbClr val="000000"/>
                </a:solidFill>
                <a:effectLst/>
                <a:latin typeface="Times New Roman" panose="02020603050405020304" pitchFamily="18" charset="0"/>
                <a:ea typeface="Times New Roman" panose="02020603050405020304" pitchFamily="18" charset="0"/>
              </a:rPr>
              <a:t>The details of Attendance is store into the Attendance tables respective with all tables.</a:t>
            </a:r>
            <a:endParaRPr lang="en-IN" sz="2800" dirty="0">
              <a:effectLst/>
              <a:latin typeface="Calibri" panose="020F0502020204030204" charset="0"/>
              <a:ea typeface="Calibri" panose="020F0502020204030204" charset="0"/>
            </a:endParaRPr>
          </a:p>
          <a:p>
            <a:pPr marL="0" indent="0">
              <a:lnSpc>
                <a:spcPct val="150000"/>
              </a:lnSpc>
              <a:spcAft>
                <a:spcPts val="1000"/>
              </a:spcAft>
              <a:buNone/>
            </a:pPr>
            <a:r>
              <a:rPr lang="en-US" sz="2800" dirty="0">
                <a:solidFill>
                  <a:srgbClr val="000000"/>
                </a:solidFill>
                <a:effectLst/>
                <a:latin typeface="Times New Roman" panose="02020603050405020304" pitchFamily="18" charset="0"/>
                <a:ea typeface="Times New Roman" panose="02020603050405020304" pitchFamily="18" charset="0"/>
              </a:rPr>
              <a:t> • Each entity (Login, Student, Faculty, Attendance) contains primary key and unique keys.</a:t>
            </a:r>
            <a:endParaRPr lang="en-IN" sz="2800" dirty="0">
              <a:effectLst/>
              <a:latin typeface="Calibri" panose="020F0502020204030204" charset="0"/>
              <a:ea typeface="Calibri" panose="020F0502020204030204" charset="0"/>
            </a:endParaRPr>
          </a:p>
          <a:p>
            <a:pPr marL="0" indent="0">
              <a:lnSpc>
                <a:spcPct val="150000"/>
              </a:lnSpc>
              <a:spcAft>
                <a:spcPts val="1000"/>
              </a:spcAft>
              <a:buNone/>
            </a:pPr>
            <a:r>
              <a:rPr lang="en-US" sz="2800" dirty="0">
                <a:solidFill>
                  <a:srgbClr val="000000"/>
                </a:solidFill>
                <a:effectLst/>
                <a:latin typeface="Times New Roman" panose="02020603050405020304" pitchFamily="18" charset="0"/>
                <a:ea typeface="Times New Roman" panose="02020603050405020304" pitchFamily="18" charset="0"/>
              </a:rPr>
              <a:t>• The entity Student, Leave has </a:t>
            </a:r>
            <a:r>
              <a:rPr lang="en-US" sz="2800" dirty="0" err="1">
                <a:solidFill>
                  <a:srgbClr val="000000"/>
                </a:solidFill>
                <a:effectLst/>
                <a:latin typeface="Times New Roman" panose="02020603050405020304" pitchFamily="18" charset="0"/>
                <a:ea typeface="Times New Roman" panose="02020603050405020304" pitchFamily="18" charset="0"/>
              </a:rPr>
              <a:t>binded</a:t>
            </a:r>
            <a:r>
              <a:rPr lang="en-US" sz="2800" dirty="0">
                <a:solidFill>
                  <a:srgbClr val="000000"/>
                </a:solidFill>
                <a:effectLst/>
                <a:latin typeface="Times New Roman" panose="02020603050405020304" pitchFamily="18" charset="0"/>
                <a:ea typeface="Times New Roman" panose="02020603050405020304" pitchFamily="18" charset="0"/>
              </a:rPr>
              <a:t> with Attendance, Faculty entities with foreign key.</a:t>
            </a:r>
            <a:endParaRPr lang="en-US" sz="2800" dirty="0">
              <a:solidFill>
                <a:srgbClr val="000000"/>
              </a:solidFill>
              <a:effectLst/>
              <a:latin typeface="Times New Roman" panose="02020603050405020304" pitchFamily="18" charset="0"/>
              <a:ea typeface="Times New Roman" panose="02020603050405020304" pitchFamily="18" charset="0"/>
            </a:endParaRPr>
          </a:p>
          <a:p>
            <a:pPr marL="0" indent="0">
              <a:lnSpc>
                <a:spcPct val="150000"/>
              </a:lnSpc>
              <a:spcAft>
                <a:spcPts val="1000"/>
              </a:spcAft>
              <a:buNone/>
            </a:pPr>
            <a:r>
              <a:rPr lang="en-US" sz="2800" dirty="0">
                <a:solidFill>
                  <a:srgbClr val="000000"/>
                </a:solidFill>
                <a:effectLst/>
                <a:latin typeface="Times New Roman" panose="02020603050405020304" pitchFamily="18" charset="0"/>
                <a:ea typeface="Times New Roman" panose="02020603050405020304" pitchFamily="18" charset="0"/>
              </a:rPr>
              <a:t> • There is one-to-one and one-to-many relationships available between Login, Attendance, Students and Faculty.</a:t>
            </a:r>
            <a:endParaRPr lang="en-IN" sz="2800" dirty="0">
              <a:effectLst/>
              <a:latin typeface="Calibri" panose="020F0502020204030204" charset="0"/>
              <a:ea typeface="Calibri" panose="020F0502020204030204" charset="0"/>
            </a:endParaRPr>
          </a:p>
          <a:p>
            <a:pPr>
              <a:lnSpc>
                <a:spcPct val="150000"/>
              </a:lnSpc>
              <a:spcAft>
                <a:spcPts val="1000"/>
              </a:spcAft>
            </a:pPr>
            <a:r>
              <a:rPr lang="en-US" sz="2800" dirty="0">
                <a:solidFill>
                  <a:srgbClr val="000000"/>
                </a:solidFill>
                <a:effectLst/>
                <a:latin typeface="Times New Roman" panose="02020603050405020304" pitchFamily="18" charset="0"/>
                <a:ea typeface="Times New Roman" panose="02020603050405020304" pitchFamily="18" charset="0"/>
              </a:rPr>
              <a:t>All the entities Attendance, Student, Login are normalized and reduce </a:t>
            </a:r>
            <a:r>
              <a:rPr lang="en-US" sz="2800" dirty="0" err="1">
                <a:solidFill>
                  <a:srgbClr val="000000"/>
                </a:solidFill>
                <a:effectLst/>
                <a:latin typeface="Times New Roman" panose="02020603050405020304" pitchFamily="18" charset="0"/>
                <a:ea typeface="Times New Roman" panose="02020603050405020304" pitchFamily="18" charset="0"/>
              </a:rPr>
              <a:t>duplicacy</a:t>
            </a:r>
            <a:r>
              <a:rPr lang="en-US" sz="2800" dirty="0">
                <a:solidFill>
                  <a:srgbClr val="000000"/>
                </a:solidFill>
                <a:effectLst/>
                <a:latin typeface="Times New Roman" panose="02020603050405020304" pitchFamily="18" charset="0"/>
                <a:ea typeface="Times New Roman" panose="02020603050405020304" pitchFamily="18" charset="0"/>
              </a:rPr>
              <a:t> of records</a:t>
            </a:r>
            <a:endParaRPr lang="en-IN" sz="2800" dirty="0">
              <a:effectLst/>
              <a:latin typeface="Calibri" panose="020F0502020204030204" charset="0"/>
              <a:ea typeface="Calibri" panose="020F0502020204030204" charset="0"/>
            </a:endParaRPr>
          </a:p>
          <a:p>
            <a:pPr marL="0" indent="0">
              <a:lnSpc>
                <a:spcPct val="150000"/>
              </a:lnSpc>
              <a:spcAft>
                <a:spcPts val="1000"/>
              </a:spcAft>
              <a:buNone/>
            </a:pPr>
            <a:r>
              <a:rPr lang="en-US" sz="2800" dirty="0">
                <a:solidFill>
                  <a:srgbClr val="000000"/>
                </a:solidFill>
                <a:effectLst/>
                <a:latin typeface="Times New Roman" panose="02020603050405020304" pitchFamily="18" charset="0"/>
                <a:ea typeface="Times New Roman" panose="02020603050405020304" pitchFamily="18" charset="0"/>
              </a:rPr>
              <a:t>• We have implemented indexing on each table of Attendance Management System tables for fast query execution.</a:t>
            </a:r>
            <a:endParaRPr lang="en-IN" sz="2800" dirty="0">
              <a:effectLst/>
              <a:latin typeface="Calibri" panose="020F0502020204030204" charset="0"/>
              <a:ea typeface="Calibri" panose="020F050202020403020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0"/>
            <a:ext cx="12191999" cy="68580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0"/>
            <a:ext cx="12191999" cy="68580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0"/>
            <a:ext cx="12192001" cy="68580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pPr algn="ctr"/>
            <a:r>
              <a:rPr lang="en-US" sz="4400" i="1" u="sng" dirty="0" smtClean="0">
                <a:solidFill>
                  <a:schemeClr val="accent3">
                    <a:lumMod val="60000"/>
                    <a:lumOff val="40000"/>
                  </a:schemeClr>
                </a:solidFill>
              </a:rPr>
              <a:t>Requirements to </a:t>
            </a:r>
            <a:r>
              <a:rPr lang="en-US" sz="4400" i="1" u="sng" dirty="0">
                <a:solidFill>
                  <a:schemeClr val="accent3">
                    <a:lumMod val="60000"/>
                    <a:lumOff val="40000"/>
                  </a:schemeClr>
                </a:solidFill>
              </a:rPr>
              <a:t>complete the project</a:t>
            </a:r>
            <a:endParaRPr lang="en-US" sz="4400" u="sng" dirty="0">
              <a:solidFill>
                <a:schemeClr val="accent3">
                  <a:lumMod val="60000"/>
                  <a:lumOff val="40000"/>
                </a:schemeClr>
              </a:solidFill>
            </a:endParaRPr>
          </a:p>
        </p:txBody>
      </p:sp>
      <p:sp>
        <p:nvSpPr>
          <p:cNvPr id="5" name="Slide Number Placeholder 4"/>
          <p:cNvSpPr>
            <a:spLocks noGrp="1"/>
          </p:cNvSpPr>
          <p:nvPr>
            <p:ph type="sldNum" sz="quarter" idx="12"/>
          </p:nvPr>
        </p:nvSpPr>
        <p:spPr/>
        <p:txBody>
          <a:bodyPr/>
          <a:lstStyle/>
          <a:p>
            <a:fld id="{FC1CF07D-8B3F-4D32-B059-0039CEA46DB1}" type="slidenum">
              <a:rPr lang="en-US" smtClean="0"/>
            </a:fld>
            <a:endParaRPr lang="en-US" dirty="0"/>
          </a:p>
        </p:txBody>
      </p:sp>
      <p:sp>
        <p:nvSpPr>
          <p:cNvPr id="2" name="TextBox 1"/>
          <p:cNvSpPr txBox="1"/>
          <p:nvPr/>
        </p:nvSpPr>
        <p:spPr>
          <a:xfrm>
            <a:off x="1127448" y="1269366"/>
            <a:ext cx="6480720" cy="5016758"/>
          </a:xfrm>
          <a:prstGeom prst="rect">
            <a:avLst/>
          </a:prstGeom>
          <a:noFill/>
        </p:spPr>
        <p:txBody>
          <a:bodyPr wrap="square" rtlCol="0">
            <a:spAutoFit/>
          </a:bodyPr>
          <a:lstStyle/>
          <a:p>
            <a:pPr marL="342900" lvl="0" indent="-342900">
              <a:buFont typeface="Wingdings" panose="05000000000000000000" pitchFamily="2" charset="2"/>
              <a:buChar char="Ø"/>
            </a:pPr>
            <a:r>
              <a:rPr lang="en-IN" sz="3200" b="1" dirty="0">
                <a:solidFill>
                  <a:schemeClr val="tx2">
                    <a:lumMod val="20000"/>
                    <a:lumOff val="80000"/>
                  </a:schemeClr>
                </a:solidFill>
              </a:rPr>
              <a:t>QR </a:t>
            </a:r>
            <a:r>
              <a:rPr lang="en-IN" sz="3200" b="1" dirty="0" smtClean="0">
                <a:solidFill>
                  <a:schemeClr val="tx2">
                    <a:lumMod val="20000"/>
                    <a:lumOff val="80000"/>
                  </a:schemeClr>
                </a:solidFill>
              </a:rPr>
              <a:t>code Generation software</a:t>
            </a:r>
            <a:endParaRPr lang="en-IN" sz="3200" b="1" dirty="0">
              <a:solidFill>
                <a:schemeClr val="tx2">
                  <a:lumMod val="20000"/>
                  <a:lumOff val="80000"/>
                </a:schemeClr>
              </a:solidFill>
            </a:endParaRPr>
          </a:p>
          <a:p>
            <a:pPr marL="342900" lvl="0" indent="-342900">
              <a:buFont typeface="Wingdings" panose="05000000000000000000" pitchFamily="2" charset="2"/>
              <a:buChar char="Ø"/>
            </a:pPr>
            <a:r>
              <a:rPr lang="en-IN" sz="3200" b="1" dirty="0">
                <a:solidFill>
                  <a:schemeClr val="tx2">
                    <a:lumMod val="20000"/>
                    <a:lumOff val="80000"/>
                  </a:schemeClr>
                </a:solidFill>
              </a:rPr>
              <a:t>QR code </a:t>
            </a:r>
            <a:r>
              <a:rPr lang="en-IN" sz="3200" b="1" dirty="0" smtClean="0">
                <a:solidFill>
                  <a:schemeClr val="tx2">
                    <a:lumMod val="20000"/>
                    <a:lumOff val="80000"/>
                  </a:schemeClr>
                </a:solidFill>
              </a:rPr>
              <a:t>reader</a:t>
            </a:r>
            <a:endParaRPr lang="en-IN" sz="3200" b="1" dirty="0">
              <a:solidFill>
                <a:schemeClr val="tx2">
                  <a:lumMod val="20000"/>
                  <a:lumOff val="80000"/>
                </a:schemeClr>
              </a:solidFill>
            </a:endParaRPr>
          </a:p>
          <a:p>
            <a:pPr marL="342900" lvl="0" indent="-342900">
              <a:buFont typeface="Wingdings" panose="05000000000000000000" pitchFamily="2" charset="2"/>
              <a:buChar char="Ø"/>
            </a:pPr>
            <a:r>
              <a:rPr lang="en-IN" sz="3200" b="1" dirty="0" smtClean="0">
                <a:solidFill>
                  <a:schemeClr val="tx2">
                    <a:lumMod val="20000"/>
                    <a:lumOff val="80000"/>
                  </a:schemeClr>
                </a:solidFill>
              </a:rPr>
              <a:t>Database</a:t>
            </a:r>
            <a:endParaRPr lang="en-IN" sz="3200" b="1" dirty="0">
              <a:solidFill>
                <a:schemeClr val="tx2">
                  <a:lumMod val="20000"/>
                  <a:lumOff val="80000"/>
                </a:schemeClr>
              </a:solidFill>
            </a:endParaRPr>
          </a:p>
          <a:p>
            <a:pPr marL="342900" lvl="0" indent="-342900">
              <a:buFont typeface="Wingdings" panose="05000000000000000000" pitchFamily="2" charset="2"/>
              <a:buChar char="Ø"/>
            </a:pPr>
            <a:r>
              <a:rPr lang="en-IN" sz="3200" b="1" dirty="0" smtClean="0">
                <a:solidFill>
                  <a:schemeClr val="tx2">
                    <a:lumMod val="20000"/>
                    <a:lumOff val="80000"/>
                  </a:schemeClr>
                </a:solidFill>
              </a:rPr>
              <a:t>Servers</a:t>
            </a:r>
            <a:endParaRPr lang="en-IN" sz="3200" b="1" dirty="0">
              <a:solidFill>
                <a:schemeClr val="tx2">
                  <a:lumMod val="20000"/>
                  <a:lumOff val="80000"/>
                </a:schemeClr>
              </a:solidFill>
            </a:endParaRPr>
          </a:p>
          <a:p>
            <a:pPr marL="342900" lvl="0" indent="-342900">
              <a:buFont typeface="Wingdings" panose="05000000000000000000" pitchFamily="2" charset="2"/>
              <a:buChar char="Ø"/>
            </a:pPr>
            <a:r>
              <a:rPr lang="en-IN" sz="3200" b="1" dirty="0">
                <a:solidFill>
                  <a:schemeClr val="tx2">
                    <a:lumMod val="20000"/>
                    <a:lumOff val="80000"/>
                  </a:schemeClr>
                </a:solidFill>
              </a:rPr>
              <a:t>Network </a:t>
            </a:r>
            <a:r>
              <a:rPr lang="en-IN" sz="3200" b="1" dirty="0" smtClean="0">
                <a:solidFill>
                  <a:schemeClr val="tx2">
                    <a:lumMod val="20000"/>
                    <a:lumOff val="80000"/>
                  </a:schemeClr>
                </a:solidFill>
              </a:rPr>
              <a:t>infrastructure</a:t>
            </a:r>
            <a:endParaRPr lang="en-IN" sz="3200" b="1" dirty="0">
              <a:solidFill>
                <a:schemeClr val="tx2">
                  <a:lumMod val="20000"/>
                  <a:lumOff val="80000"/>
                </a:schemeClr>
              </a:solidFill>
            </a:endParaRPr>
          </a:p>
          <a:p>
            <a:pPr marL="342900" lvl="0" indent="-342900">
              <a:buFont typeface="Wingdings" panose="05000000000000000000" pitchFamily="2" charset="2"/>
              <a:buChar char="Ø"/>
            </a:pPr>
            <a:r>
              <a:rPr lang="en-IN" sz="3200" b="1" dirty="0">
                <a:solidFill>
                  <a:schemeClr val="tx2">
                    <a:lumMod val="20000"/>
                    <a:lumOff val="80000"/>
                  </a:schemeClr>
                </a:solidFill>
              </a:rPr>
              <a:t>User </a:t>
            </a:r>
            <a:r>
              <a:rPr lang="en-IN" sz="3200" b="1" dirty="0" smtClean="0">
                <a:solidFill>
                  <a:schemeClr val="tx2">
                    <a:lumMod val="20000"/>
                    <a:lumOff val="80000"/>
                  </a:schemeClr>
                </a:solidFill>
              </a:rPr>
              <a:t>interface</a:t>
            </a:r>
            <a:endParaRPr lang="en-IN" sz="3200" b="1" dirty="0">
              <a:solidFill>
                <a:schemeClr val="tx2">
                  <a:lumMod val="20000"/>
                  <a:lumOff val="80000"/>
                </a:schemeClr>
              </a:solidFill>
            </a:endParaRPr>
          </a:p>
          <a:p>
            <a:pPr marL="342900" lvl="0" indent="-342900">
              <a:buFont typeface="Wingdings" panose="05000000000000000000" pitchFamily="2" charset="2"/>
              <a:buChar char="Ø"/>
            </a:pPr>
            <a:r>
              <a:rPr lang="en-IN" sz="3200" b="1" dirty="0">
                <a:solidFill>
                  <a:schemeClr val="tx2">
                    <a:lumMod val="20000"/>
                    <a:lumOff val="80000"/>
                  </a:schemeClr>
                </a:solidFill>
              </a:rPr>
              <a:t>Technical </a:t>
            </a:r>
            <a:r>
              <a:rPr lang="en-IN" sz="3200" b="1" dirty="0" smtClean="0">
                <a:solidFill>
                  <a:schemeClr val="tx2">
                    <a:lumMod val="20000"/>
                    <a:lumOff val="80000"/>
                  </a:schemeClr>
                </a:solidFill>
              </a:rPr>
              <a:t>support</a:t>
            </a:r>
            <a:endParaRPr lang="en-IN" sz="3200" b="1" dirty="0">
              <a:solidFill>
                <a:schemeClr val="tx2">
                  <a:lumMod val="20000"/>
                  <a:lumOff val="80000"/>
                </a:schemeClr>
              </a:solidFill>
            </a:endParaRPr>
          </a:p>
          <a:p>
            <a:pPr marL="342900" lvl="0" indent="-342900">
              <a:buFont typeface="Wingdings" panose="05000000000000000000" pitchFamily="2" charset="2"/>
              <a:buChar char="Ø"/>
            </a:pPr>
            <a:r>
              <a:rPr lang="en-IN" sz="3200" b="1" dirty="0" smtClean="0">
                <a:solidFill>
                  <a:schemeClr val="tx2">
                    <a:lumMod val="20000"/>
                    <a:lumOff val="80000"/>
                  </a:schemeClr>
                </a:solidFill>
              </a:rPr>
              <a:t>Integration</a:t>
            </a:r>
            <a:endParaRPr lang="en-IN" sz="3200" b="1" dirty="0">
              <a:solidFill>
                <a:schemeClr val="tx2">
                  <a:lumMod val="20000"/>
                  <a:lumOff val="80000"/>
                </a:schemeClr>
              </a:solidFill>
            </a:endParaRPr>
          </a:p>
          <a:p>
            <a:pPr marL="342900" lvl="0" indent="-342900">
              <a:buFont typeface="Wingdings" panose="05000000000000000000" pitchFamily="2" charset="2"/>
              <a:buChar char="Ø"/>
            </a:pPr>
            <a:r>
              <a:rPr lang="en-IN" sz="3200" b="1" dirty="0" smtClean="0">
                <a:solidFill>
                  <a:schemeClr val="tx2">
                    <a:lumMod val="20000"/>
                    <a:lumOff val="80000"/>
                  </a:schemeClr>
                </a:solidFill>
              </a:rPr>
              <a:t>Security</a:t>
            </a:r>
            <a:endParaRPr lang="en-IN" sz="3200" b="1" dirty="0">
              <a:solidFill>
                <a:schemeClr val="tx2">
                  <a:lumMod val="20000"/>
                  <a:lumOff val="80000"/>
                </a:schemeClr>
              </a:solidFill>
            </a:endParaRPr>
          </a:p>
          <a:p>
            <a:pPr marL="342900" indent="-342900">
              <a:buFont typeface="Wingdings" panose="05000000000000000000" pitchFamily="2" charset="2"/>
              <a:buChar char="Ø"/>
            </a:pPr>
            <a:r>
              <a:rPr lang="en-US" sz="3200" b="1" dirty="0">
                <a:solidFill>
                  <a:schemeClr val="tx2">
                    <a:lumMod val="20000"/>
                    <a:lumOff val="80000"/>
                  </a:schemeClr>
                </a:solidFill>
              </a:rPr>
              <a:t>Testing and Quality </a:t>
            </a:r>
            <a:r>
              <a:rPr lang="en-US" sz="3200" b="1" dirty="0" smtClean="0">
                <a:solidFill>
                  <a:schemeClr val="tx2">
                    <a:lumMod val="20000"/>
                    <a:lumOff val="80000"/>
                  </a:schemeClr>
                </a:solidFill>
              </a:rPr>
              <a:t>assurance</a:t>
            </a:r>
            <a:endParaRPr lang="en-IN" sz="3200" b="1" dirty="0">
              <a:solidFill>
                <a:schemeClr val="tx2">
                  <a:lumMod val="20000"/>
                  <a:lumOff val="80000"/>
                </a:schemeClr>
              </a:solidFill>
            </a:endParaRPr>
          </a:p>
        </p:txBody>
      </p:sp>
      <p:grpSp>
        <p:nvGrpSpPr>
          <p:cNvPr id="14" name="Group 13"/>
          <p:cNvGrpSpPr/>
          <p:nvPr/>
        </p:nvGrpSpPr>
        <p:grpSpPr>
          <a:xfrm>
            <a:off x="10583867" y="5939784"/>
            <a:ext cx="1534418" cy="908720"/>
            <a:chOff x="6284267" y="4972050"/>
            <a:chExt cx="2354263" cy="1204913"/>
          </a:xfrm>
        </p:grpSpPr>
        <p:sp>
          <p:nvSpPr>
            <p:cNvPr id="15" name="Freeform 66"/>
            <p:cNvSpPr/>
            <p:nvPr/>
          </p:nvSpPr>
          <p:spPr bwMode="auto">
            <a:xfrm>
              <a:off x="6284267" y="4972050"/>
              <a:ext cx="747713" cy="712788"/>
            </a:xfrm>
            <a:custGeom>
              <a:avLst/>
              <a:gdLst>
                <a:gd name="T0" fmla="*/ 1411 w 1411"/>
                <a:gd name="T1" fmla="*/ 1348 h 1348"/>
                <a:gd name="T2" fmla="*/ 57 w 1411"/>
                <a:gd name="T3" fmla="*/ 713 h 1348"/>
                <a:gd name="T4" fmla="*/ 0 w 1411"/>
                <a:gd name="T5" fmla="*/ 216 h 1348"/>
                <a:gd name="T6" fmla="*/ 1277 w 1411"/>
                <a:gd name="T7" fmla="*/ 0 h 1348"/>
                <a:gd name="T8" fmla="*/ 1411 w 1411"/>
                <a:gd name="T9" fmla="*/ 1348 h 1348"/>
              </a:gdLst>
              <a:ahLst/>
              <a:cxnLst>
                <a:cxn ang="0">
                  <a:pos x="T0" y="T1"/>
                </a:cxn>
                <a:cxn ang="0">
                  <a:pos x="T2" y="T3"/>
                </a:cxn>
                <a:cxn ang="0">
                  <a:pos x="T4" y="T5"/>
                </a:cxn>
                <a:cxn ang="0">
                  <a:pos x="T6" y="T7"/>
                </a:cxn>
                <a:cxn ang="0">
                  <a:pos x="T8" y="T9"/>
                </a:cxn>
              </a:cxnLst>
              <a:rect l="0" t="0" r="r" b="b"/>
              <a:pathLst>
                <a:path w="1411" h="1348">
                  <a:moveTo>
                    <a:pt x="1411" y="1348"/>
                  </a:moveTo>
                  <a:lnTo>
                    <a:pt x="57" y="713"/>
                  </a:lnTo>
                  <a:lnTo>
                    <a:pt x="0" y="216"/>
                  </a:lnTo>
                  <a:lnTo>
                    <a:pt x="1277" y="0"/>
                  </a:lnTo>
                  <a:lnTo>
                    <a:pt x="1411" y="1348"/>
                  </a:lnTo>
                  <a:close/>
                </a:path>
              </a:pathLst>
            </a:custGeom>
            <a:solidFill>
              <a:schemeClr val="accent3">
                <a:lumMod val="40000"/>
                <a:lumOff val="60000"/>
              </a:schemeClr>
            </a:solidFill>
            <a:ln>
              <a:noFill/>
            </a:ln>
          </p:spPr>
          <p:txBody>
            <a:bodyPr vert="horz" wrap="square" lIns="91440" tIns="45720" rIns="91440" bIns="45720" numCol="1" anchor="t" anchorCtr="0" compatLnSpc="1"/>
            <a:lstStyle/>
            <a:p>
              <a:endParaRPr lang="en-US"/>
            </a:p>
          </p:txBody>
        </p:sp>
        <p:sp>
          <p:nvSpPr>
            <p:cNvPr id="16" name="Freeform 67"/>
            <p:cNvSpPr/>
            <p:nvPr/>
          </p:nvSpPr>
          <p:spPr bwMode="auto">
            <a:xfrm>
              <a:off x="6436667" y="4972050"/>
              <a:ext cx="595313" cy="836613"/>
            </a:xfrm>
            <a:custGeom>
              <a:avLst/>
              <a:gdLst>
                <a:gd name="T0" fmla="*/ 451 w 1123"/>
                <a:gd name="T1" fmla="*/ 1582 h 1582"/>
                <a:gd name="T2" fmla="*/ 1123 w 1123"/>
                <a:gd name="T3" fmla="*/ 1348 h 1582"/>
                <a:gd name="T4" fmla="*/ 989 w 1123"/>
                <a:gd name="T5" fmla="*/ 0 h 1582"/>
                <a:gd name="T6" fmla="*/ 0 w 1123"/>
                <a:gd name="T7" fmla="*/ 421 h 1582"/>
                <a:gd name="T8" fmla="*/ 451 w 1123"/>
                <a:gd name="T9" fmla="*/ 1582 h 1582"/>
              </a:gdLst>
              <a:ahLst/>
              <a:cxnLst>
                <a:cxn ang="0">
                  <a:pos x="T0" y="T1"/>
                </a:cxn>
                <a:cxn ang="0">
                  <a:pos x="T2" y="T3"/>
                </a:cxn>
                <a:cxn ang="0">
                  <a:pos x="T4" y="T5"/>
                </a:cxn>
                <a:cxn ang="0">
                  <a:pos x="T6" y="T7"/>
                </a:cxn>
                <a:cxn ang="0">
                  <a:pos x="T8" y="T9"/>
                </a:cxn>
              </a:cxnLst>
              <a:rect l="0" t="0" r="r" b="b"/>
              <a:pathLst>
                <a:path w="1123" h="1582">
                  <a:moveTo>
                    <a:pt x="451" y="1582"/>
                  </a:moveTo>
                  <a:lnTo>
                    <a:pt x="1123" y="1348"/>
                  </a:lnTo>
                  <a:lnTo>
                    <a:pt x="989" y="0"/>
                  </a:lnTo>
                  <a:lnTo>
                    <a:pt x="0" y="421"/>
                  </a:lnTo>
                  <a:lnTo>
                    <a:pt x="451" y="1582"/>
                  </a:lnTo>
                  <a:close/>
                </a:path>
              </a:pathLst>
            </a:custGeom>
            <a:solidFill>
              <a:schemeClr val="accent3">
                <a:lumMod val="50000"/>
              </a:schemeClr>
            </a:solidFill>
            <a:ln>
              <a:noFill/>
            </a:ln>
          </p:spPr>
          <p:txBody>
            <a:bodyPr vert="horz" wrap="square" lIns="91440" tIns="45720" rIns="91440" bIns="45720" numCol="1" anchor="t" anchorCtr="0" compatLnSpc="1"/>
            <a:lstStyle/>
            <a:p>
              <a:endParaRPr lang="en-US"/>
            </a:p>
          </p:txBody>
        </p:sp>
        <p:sp>
          <p:nvSpPr>
            <p:cNvPr id="17" name="Freeform 68"/>
            <p:cNvSpPr/>
            <p:nvPr/>
          </p:nvSpPr>
          <p:spPr bwMode="auto">
            <a:xfrm>
              <a:off x="6436667" y="5157788"/>
              <a:ext cx="696913" cy="865188"/>
            </a:xfrm>
            <a:custGeom>
              <a:avLst/>
              <a:gdLst>
                <a:gd name="T0" fmla="*/ 0 w 1317"/>
                <a:gd name="T1" fmla="*/ 70 h 1636"/>
                <a:gd name="T2" fmla="*/ 1317 w 1317"/>
                <a:gd name="T3" fmla="*/ 0 h 1636"/>
                <a:gd name="T4" fmla="*/ 1317 w 1317"/>
                <a:gd name="T5" fmla="*/ 1636 h 1636"/>
                <a:gd name="T6" fmla="*/ 108 w 1317"/>
                <a:gd name="T7" fmla="*/ 1231 h 1636"/>
                <a:gd name="T8" fmla="*/ 0 w 1317"/>
                <a:gd name="T9" fmla="*/ 70 h 1636"/>
              </a:gdLst>
              <a:ahLst/>
              <a:cxnLst>
                <a:cxn ang="0">
                  <a:pos x="T0" y="T1"/>
                </a:cxn>
                <a:cxn ang="0">
                  <a:pos x="T2" y="T3"/>
                </a:cxn>
                <a:cxn ang="0">
                  <a:pos x="T4" y="T5"/>
                </a:cxn>
                <a:cxn ang="0">
                  <a:pos x="T6" y="T7"/>
                </a:cxn>
                <a:cxn ang="0">
                  <a:pos x="T8" y="T9"/>
                </a:cxn>
              </a:cxnLst>
              <a:rect l="0" t="0" r="r" b="b"/>
              <a:pathLst>
                <a:path w="1317" h="1636">
                  <a:moveTo>
                    <a:pt x="0" y="70"/>
                  </a:moveTo>
                  <a:lnTo>
                    <a:pt x="1317" y="0"/>
                  </a:lnTo>
                  <a:lnTo>
                    <a:pt x="1317" y="1636"/>
                  </a:lnTo>
                  <a:lnTo>
                    <a:pt x="108" y="1231"/>
                  </a:lnTo>
                  <a:lnTo>
                    <a:pt x="0" y="7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US"/>
            </a:p>
          </p:txBody>
        </p:sp>
        <p:sp>
          <p:nvSpPr>
            <p:cNvPr id="22" name="Freeform 69"/>
            <p:cNvSpPr/>
            <p:nvPr/>
          </p:nvSpPr>
          <p:spPr bwMode="auto">
            <a:xfrm>
              <a:off x="6817667" y="5157788"/>
              <a:ext cx="315913" cy="865188"/>
            </a:xfrm>
            <a:custGeom>
              <a:avLst/>
              <a:gdLst>
                <a:gd name="T0" fmla="*/ 597 w 597"/>
                <a:gd name="T1" fmla="*/ 1636 h 1636"/>
                <a:gd name="T2" fmla="*/ 12 w 597"/>
                <a:gd name="T3" fmla="*/ 1636 h 1636"/>
                <a:gd name="T4" fmla="*/ 0 w 597"/>
                <a:gd name="T5" fmla="*/ 289 h 1636"/>
                <a:gd name="T6" fmla="*/ 597 w 597"/>
                <a:gd name="T7" fmla="*/ 0 h 1636"/>
                <a:gd name="T8" fmla="*/ 597 w 597"/>
                <a:gd name="T9" fmla="*/ 1636 h 1636"/>
              </a:gdLst>
              <a:ahLst/>
              <a:cxnLst>
                <a:cxn ang="0">
                  <a:pos x="T0" y="T1"/>
                </a:cxn>
                <a:cxn ang="0">
                  <a:pos x="T2" y="T3"/>
                </a:cxn>
                <a:cxn ang="0">
                  <a:pos x="T4" y="T5"/>
                </a:cxn>
                <a:cxn ang="0">
                  <a:pos x="T6" y="T7"/>
                </a:cxn>
                <a:cxn ang="0">
                  <a:pos x="T8" y="T9"/>
                </a:cxn>
              </a:cxnLst>
              <a:rect l="0" t="0" r="r" b="b"/>
              <a:pathLst>
                <a:path w="597" h="1636">
                  <a:moveTo>
                    <a:pt x="597" y="1636"/>
                  </a:moveTo>
                  <a:lnTo>
                    <a:pt x="12" y="1636"/>
                  </a:lnTo>
                  <a:lnTo>
                    <a:pt x="0" y="289"/>
                  </a:lnTo>
                  <a:lnTo>
                    <a:pt x="597" y="0"/>
                  </a:lnTo>
                  <a:lnTo>
                    <a:pt x="597" y="1636"/>
                  </a:lnTo>
                  <a:close/>
                </a:path>
              </a:pathLst>
            </a:custGeom>
            <a:solidFill>
              <a:schemeClr val="accent3">
                <a:lumMod val="50000"/>
              </a:schemeClr>
            </a:solidFill>
            <a:ln>
              <a:noFill/>
            </a:ln>
          </p:spPr>
          <p:txBody>
            <a:bodyPr vert="horz" wrap="square" lIns="91440" tIns="45720" rIns="91440" bIns="45720" numCol="1" anchor="t" anchorCtr="0" compatLnSpc="1"/>
            <a:lstStyle/>
            <a:p>
              <a:endParaRPr lang="en-US"/>
            </a:p>
          </p:txBody>
        </p:sp>
        <p:sp>
          <p:nvSpPr>
            <p:cNvPr id="24" name="Freeform 74"/>
            <p:cNvSpPr/>
            <p:nvPr/>
          </p:nvSpPr>
          <p:spPr bwMode="auto">
            <a:xfrm>
              <a:off x="6816080" y="5313363"/>
              <a:ext cx="1822450" cy="863600"/>
            </a:xfrm>
            <a:custGeom>
              <a:avLst/>
              <a:gdLst>
                <a:gd name="T0" fmla="*/ 2180 w 3442"/>
                <a:gd name="T1" fmla="*/ 1 h 1631"/>
                <a:gd name="T2" fmla="*/ 1274 w 3442"/>
                <a:gd name="T3" fmla="*/ 1 h 1631"/>
                <a:gd name="T4" fmla="*/ 0 w 3442"/>
                <a:gd name="T5" fmla="*/ 1 h 1631"/>
                <a:gd name="T6" fmla="*/ 0 w 3442"/>
                <a:gd name="T7" fmla="*/ 1631 h 1631"/>
                <a:gd name="T8" fmla="*/ 1274 w 3442"/>
                <a:gd name="T9" fmla="*/ 1631 h 1631"/>
                <a:gd name="T10" fmla="*/ 2180 w 3442"/>
                <a:gd name="T11" fmla="*/ 1631 h 1631"/>
                <a:gd name="T12" fmla="*/ 3436 w 3442"/>
                <a:gd name="T13" fmla="*/ 1631 h 1631"/>
                <a:gd name="T14" fmla="*/ 3442 w 3442"/>
                <a:gd name="T15" fmla="*/ 0 h 1631"/>
                <a:gd name="T16" fmla="*/ 2180 w 3442"/>
                <a:gd name="T17" fmla="*/ 1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2" h="1631">
                  <a:moveTo>
                    <a:pt x="2180" y="1"/>
                  </a:moveTo>
                  <a:lnTo>
                    <a:pt x="1274" y="1"/>
                  </a:lnTo>
                  <a:lnTo>
                    <a:pt x="0" y="1"/>
                  </a:lnTo>
                  <a:lnTo>
                    <a:pt x="0" y="1631"/>
                  </a:lnTo>
                  <a:lnTo>
                    <a:pt x="1274" y="1631"/>
                  </a:lnTo>
                  <a:lnTo>
                    <a:pt x="2180" y="1631"/>
                  </a:lnTo>
                  <a:lnTo>
                    <a:pt x="3436" y="1631"/>
                  </a:lnTo>
                  <a:lnTo>
                    <a:pt x="3442" y="0"/>
                  </a:lnTo>
                  <a:lnTo>
                    <a:pt x="2180" y="1"/>
                  </a:lnTo>
                  <a:close/>
                </a:path>
              </a:pathLst>
            </a:custGeom>
            <a:solidFill>
              <a:schemeClr val="accent3"/>
            </a:solidFill>
            <a:ln>
              <a:noFill/>
            </a:ln>
          </p:spPr>
          <p:txBody>
            <a:bodyPr vert="horz" wrap="square" lIns="91440" tIns="45720" rIns="91440" bIns="45720" numCol="1" anchor="t" anchorCtr="0" compatLnSpc="1"/>
            <a:lstStyle/>
            <a:p>
              <a:endParaRPr lang="en-US"/>
            </a:p>
          </p:txBody>
        </p:sp>
      </p:grpSp>
      <p:sp>
        <p:nvSpPr>
          <p:cNvPr id="25" name="Slide Number Placeholder 6"/>
          <p:cNvSpPr txBox="1"/>
          <p:nvPr/>
        </p:nvSpPr>
        <p:spPr>
          <a:xfrm>
            <a:off x="11168389" y="6346854"/>
            <a:ext cx="721296"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F02384-994A-4C3C-8656-0CE2B6A3B91B}" type="slidenum">
              <a:rPr lang="en-US" sz="2000" smtClean="0"/>
            </a:fld>
            <a:endParaRPr lang="en-US" sz="2000" dirty="0"/>
          </a:p>
        </p:txBody>
      </p:sp>
      <p:pic>
        <p:nvPicPr>
          <p:cNvPr id="4098" name="Picture 2" descr="Requirements Management - Productfoli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23871" y="1556792"/>
            <a:ext cx="4158241" cy="31186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Content Placeholder 2"/>
          <p:cNvPicPr>
            <a:picLocks noChangeAspect="1"/>
          </p:cNvPicPr>
          <p:nvPr>
            <p:ph idx="1"/>
          </p:nvPr>
        </p:nvPicPr>
        <p:blipFill>
          <a:blip r:embed="rId2"/>
          <a:stretch>
            <a:fillRect/>
          </a:stretch>
        </p:blipFill>
        <p:spPr>
          <a:xfrm>
            <a:off x="0" y="-27305"/>
            <a:ext cx="12191365" cy="688530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4130" y="0"/>
            <a:ext cx="12192000" cy="68580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0"/>
            <a:ext cx="12192000" cy="68580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963612"/>
            <a:ext cx="9144000" cy="2387600"/>
          </a:xfrm>
        </p:spPr>
        <p:txBody>
          <a:bodyPr>
            <a:normAutofit/>
          </a:bodyPr>
          <a:lstStyle/>
          <a:p>
            <a:r>
              <a:rPr lang="en-US" sz="4000" u="sng" dirty="0">
                <a:solidFill>
                  <a:schemeClr val="accent2">
                    <a:lumMod val="60000"/>
                    <a:lumOff val="40000"/>
                  </a:schemeClr>
                </a:solidFill>
                <a:effectLst/>
                <a:ea typeface="Calibri" panose="020F0502020204030204" charset="0"/>
              </a:rPr>
              <a:t>Sequence and Collaboration Diagram </a:t>
            </a:r>
            <a:endParaRPr lang="en-US" sz="4000" u="sng" dirty="0">
              <a:solidFill>
                <a:schemeClr val="accent2">
                  <a:lumMod val="60000"/>
                  <a:lumOff val="40000"/>
                </a:schemeClr>
              </a:solidFill>
              <a:effectLst/>
              <a:ea typeface="Calibri" panose="020F0502020204030204" charset="0"/>
            </a:endParaRPr>
          </a:p>
        </p:txBody>
      </p:sp>
      <p:sp>
        <p:nvSpPr>
          <p:cNvPr id="3" name="Subtitle 2"/>
          <p:cNvSpPr>
            <a:spLocks noGrp="1"/>
          </p:cNvSpPr>
          <p:nvPr>
            <p:ph type="subTitle" idx="1"/>
          </p:nvPr>
        </p:nvSpPr>
        <p:spPr>
          <a:xfrm>
            <a:off x="-600710" y="1340168"/>
            <a:ext cx="9144000" cy="1655762"/>
          </a:xfrm>
        </p:spPr>
        <p:txBody>
          <a:bodyPr>
            <a:normAutofit/>
          </a:bodyPr>
          <a:lstStyle/>
          <a:p>
            <a:pPr algn="r"/>
            <a:r>
              <a:rPr lang="en-US" sz="2800" u="sng" dirty="0">
                <a:solidFill>
                  <a:schemeClr val="accent5">
                    <a:lumMod val="75000"/>
                  </a:schemeClr>
                </a:solidFill>
                <a:effectLst/>
                <a:latin typeface="+mj-lt"/>
                <a:ea typeface="Times New Roman" panose="02020603050405020304" pitchFamily="18" charset="0"/>
              </a:rPr>
              <a:t>QR code based Attendance System</a:t>
            </a:r>
            <a:endParaRPr lang="en-IN" sz="2800" u="sng" dirty="0">
              <a:solidFill>
                <a:schemeClr val="accent5">
                  <a:lumMod val="75000"/>
                </a:schemeClr>
              </a:solidFill>
              <a:latin typeface="+mj-lt"/>
            </a:endParaRPr>
          </a:p>
        </p:txBody>
      </p:sp>
      <p:pic>
        <p:nvPicPr>
          <p:cNvPr id="4" name="Picture 3"/>
          <p:cNvPicPr>
            <a:picLocks noChangeAspect="1"/>
          </p:cNvPicPr>
          <p:nvPr/>
        </p:nvPicPr>
        <p:blipFill>
          <a:blip r:embed="rId1"/>
          <a:stretch>
            <a:fillRect/>
          </a:stretch>
        </p:blipFill>
        <p:spPr>
          <a:xfrm>
            <a:off x="1234251" y="3085766"/>
            <a:ext cx="4359018" cy="6244618"/>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609" y="1113198"/>
            <a:ext cx="11029616" cy="3385142"/>
          </a:xfrm>
        </p:spPr>
        <p:txBody>
          <a:bodyPr/>
          <a:lstStyle/>
          <a:p>
            <a:pPr algn="ctr"/>
            <a:r>
              <a:rPr lang="en-US" sz="6000" b="1" dirty="0">
                <a:solidFill>
                  <a:schemeClr val="tx1"/>
                </a:solidFill>
                <a:effectLst/>
                <a:ea typeface="Calibri" panose="020F0502020204030204" charset="0"/>
              </a:rPr>
              <a:t>Sequence Diagram</a:t>
            </a:r>
            <a:br>
              <a:rPr lang="en-IN" sz="1800" dirty="0">
                <a:solidFill>
                  <a:schemeClr val="tx1"/>
                </a:solidFill>
                <a:effectLst/>
                <a:latin typeface="Calibri" panose="020F0502020204030204" charset="0"/>
                <a:ea typeface="Calibri" panose="020F0502020204030204" charset="0"/>
              </a:rPr>
            </a:br>
            <a:endParaRPr lang="en-IN" sz="1800" dirty="0">
              <a:solidFill>
                <a:schemeClr val="tx1"/>
              </a:solidFill>
              <a:effectLst/>
              <a:latin typeface="Calibri" panose="020F0502020204030204" charset="0"/>
              <a:ea typeface="Calibri" panose="020F050202020403020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0"/>
            <a:ext cx="12192000" cy="685863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49" y="97198"/>
            <a:ext cx="11029616" cy="5660982"/>
          </a:xfrm>
        </p:spPr>
        <p:txBody>
          <a:bodyPr>
            <a:noAutofit/>
          </a:bodyPr>
          <a:lstStyle/>
          <a:p>
            <a:pPr>
              <a:lnSpc>
                <a:spcPct val="150000"/>
              </a:lnSpc>
              <a:spcAft>
                <a:spcPts val="1000"/>
              </a:spcAft>
            </a:pPr>
            <a:r>
              <a:rPr lang="en-US" sz="2500" dirty="0">
                <a:solidFill>
                  <a:schemeClr val="tx1"/>
                </a:solidFill>
                <a:effectLst/>
                <a:latin typeface="Times New Roman" panose="02020603050405020304" pitchFamily="18" charset="0"/>
                <a:ea typeface="Times New Roman" panose="02020603050405020304" pitchFamily="18" charset="0"/>
              </a:rPr>
              <a:t>This is the UML sequence diagram of Attendance Management System which shows the interaction between the objects of Login, Attendance, Faculty Attendance, Student Attendance. The instance of class objects involved in this UML Sequence Diagram of Attendance Management System are as follows:</a:t>
            </a:r>
            <a:br>
              <a:rPr lang="en-IN" sz="2500" dirty="0">
                <a:solidFill>
                  <a:schemeClr val="tx1"/>
                </a:solidFill>
                <a:effectLst/>
                <a:latin typeface="Calibri" panose="020F0502020204030204" charset="0"/>
                <a:ea typeface="Calibri" panose="020F0502020204030204" charset="0"/>
              </a:rPr>
            </a:br>
            <a:r>
              <a:rPr lang="en-US" sz="2500" dirty="0">
                <a:solidFill>
                  <a:schemeClr val="tx1"/>
                </a:solidFill>
                <a:effectLst/>
                <a:latin typeface="Times New Roman" panose="02020603050405020304" pitchFamily="18" charset="0"/>
                <a:ea typeface="Times New Roman" panose="02020603050405020304" pitchFamily="18" charset="0"/>
              </a:rPr>
              <a:t>• Login Object</a:t>
            </a:r>
            <a:br>
              <a:rPr lang="en-IN" sz="2500" dirty="0">
                <a:solidFill>
                  <a:schemeClr val="tx1"/>
                </a:solidFill>
                <a:effectLst/>
                <a:latin typeface="Calibri" panose="020F0502020204030204" charset="0"/>
                <a:ea typeface="Calibri" panose="020F0502020204030204" charset="0"/>
              </a:rPr>
            </a:br>
            <a:r>
              <a:rPr lang="en-US" sz="2500" dirty="0">
                <a:solidFill>
                  <a:schemeClr val="tx1"/>
                </a:solidFill>
                <a:effectLst/>
                <a:latin typeface="Times New Roman" panose="02020603050405020304" pitchFamily="18" charset="0"/>
                <a:ea typeface="Times New Roman" panose="02020603050405020304" pitchFamily="18" charset="0"/>
              </a:rPr>
              <a:t>• Attendance Object</a:t>
            </a:r>
            <a:br>
              <a:rPr lang="en-IN" sz="2500" dirty="0">
                <a:solidFill>
                  <a:schemeClr val="tx1"/>
                </a:solidFill>
                <a:effectLst/>
                <a:latin typeface="Calibri" panose="020F0502020204030204" charset="0"/>
                <a:ea typeface="Calibri" panose="020F0502020204030204" charset="0"/>
              </a:rPr>
            </a:br>
            <a:r>
              <a:rPr lang="en-US" sz="2500" dirty="0">
                <a:solidFill>
                  <a:schemeClr val="tx1"/>
                </a:solidFill>
                <a:effectLst/>
                <a:latin typeface="Times New Roman" panose="02020603050405020304" pitchFamily="18" charset="0"/>
                <a:ea typeface="Times New Roman" panose="02020603050405020304" pitchFamily="18" charset="0"/>
              </a:rPr>
              <a:t>• Student Attendance Object</a:t>
            </a:r>
            <a:br>
              <a:rPr lang="en-IN" sz="2500" dirty="0">
                <a:solidFill>
                  <a:schemeClr val="tx1"/>
                </a:solidFill>
                <a:effectLst/>
                <a:latin typeface="Calibri" panose="020F0502020204030204" charset="0"/>
                <a:ea typeface="Calibri" panose="020F0502020204030204" charset="0"/>
              </a:rPr>
            </a:br>
            <a:r>
              <a:rPr lang="en-US" sz="2500" dirty="0">
                <a:solidFill>
                  <a:schemeClr val="tx1"/>
                </a:solidFill>
                <a:effectLst/>
                <a:latin typeface="Times New Roman" panose="02020603050405020304" pitchFamily="18" charset="0"/>
                <a:ea typeface="Times New Roman" panose="02020603050405020304" pitchFamily="18" charset="0"/>
              </a:rPr>
              <a:t>• Faculty Attendance Object</a:t>
            </a:r>
            <a:endParaRPr lang="en-US" sz="2500" dirty="0">
              <a:solidFill>
                <a:schemeClr val="tx1"/>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207924"/>
          </a:xfrm>
        </p:spPr>
        <p:txBody>
          <a:bodyPr>
            <a:normAutofit fontScale="90000"/>
          </a:bodyPr>
          <a:lstStyle/>
          <a:p>
            <a:r>
              <a:rPr lang="en-US" sz="2900" dirty="0">
                <a:solidFill>
                  <a:schemeClr val="accent3">
                    <a:lumMod val="20000"/>
                    <a:lumOff val="80000"/>
                  </a:schemeClr>
                </a:solidFill>
                <a:effectLst/>
                <a:ea typeface="Times New Roman" panose="02020603050405020304" pitchFamily="18" charset="0"/>
              </a:rPr>
              <a:t>Login Sequence Diagram of Attendance Management System:</a:t>
            </a:r>
            <a:br>
              <a:rPr lang="en-IN" sz="1800" dirty="0">
                <a:effectLst/>
                <a:latin typeface="Calibri" panose="020F0502020204030204" charset="0"/>
                <a:ea typeface="Calibri" panose="020F0502020204030204" charset="0"/>
              </a:rPr>
            </a:br>
            <a:endParaRPr lang="en-IN" dirty="0"/>
          </a:p>
        </p:txBody>
      </p:sp>
      <p:sp>
        <p:nvSpPr>
          <p:cNvPr id="3" name="Content Placeholder 2"/>
          <p:cNvSpPr>
            <a:spLocks noGrp="1"/>
          </p:cNvSpPr>
          <p:nvPr>
            <p:ph idx="1"/>
          </p:nvPr>
        </p:nvSpPr>
        <p:spPr>
          <a:xfrm>
            <a:off x="186055" y="476250"/>
            <a:ext cx="11819255" cy="5533390"/>
          </a:xfrm>
        </p:spPr>
        <p:txBody>
          <a:bodyPr>
            <a:normAutofit/>
          </a:bodyPr>
          <a:lstStyle/>
          <a:p>
            <a:r>
              <a:rPr lang="en-US" sz="2600" dirty="0">
                <a:solidFill>
                  <a:schemeClr val="tx1"/>
                </a:solidFill>
                <a:effectLst/>
                <a:latin typeface="Times New Roman" panose="02020603050405020304" pitchFamily="18" charset="0"/>
                <a:ea typeface="Times New Roman" panose="02020603050405020304" pitchFamily="18" charset="0"/>
              </a:rPr>
              <a:t>This is the Login Sequence Diagram of Attendance Management System, where admin will be able to login in their account using their credentials After login user can manage all the operations on Login, Attendance, Student Attendance, Faculty Attendance. </a:t>
            </a:r>
            <a:endParaRPr lang="en-US" sz="2600" dirty="0">
              <a:solidFill>
                <a:schemeClr val="tx1"/>
              </a:solidFill>
              <a:effectLst/>
              <a:latin typeface="Times New Roman" panose="02020603050405020304" pitchFamily="18" charset="0"/>
              <a:ea typeface="Times New Roman" panose="02020603050405020304" pitchFamily="18" charset="0"/>
            </a:endParaRPr>
          </a:p>
          <a:p>
            <a:endParaRPr lang="en-US" sz="2600" dirty="0">
              <a:solidFill>
                <a:schemeClr val="tx1"/>
              </a:solidFill>
              <a:effectLst/>
              <a:latin typeface="Times New Roman" panose="02020603050405020304" pitchFamily="18" charset="0"/>
              <a:ea typeface="Times New Roman" panose="02020603050405020304" pitchFamily="18" charset="0"/>
            </a:endParaRPr>
          </a:p>
          <a:p>
            <a:r>
              <a:rPr lang="en-US" sz="2600" dirty="0">
                <a:solidFill>
                  <a:schemeClr val="tx1"/>
                </a:solidFill>
                <a:effectLst/>
                <a:latin typeface="Times New Roman" panose="02020603050405020304" pitchFamily="18" charset="0"/>
                <a:ea typeface="Times New Roman" panose="02020603050405020304" pitchFamily="18" charset="0"/>
              </a:rPr>
              <a:t>All the pages such as Attendance, Student Attendance, Employee Attendance are secure and user can access these pages after login. The diagram below helps demonstrate how the login page works in the Attendance Management System The various objects in the Student Attendance,  Login, Attendance, and Faculty Attendance page interact over the course of the sequence, and user will not be able to access this page without verifying their identity.</a:t>
            </a:r>
            <a:endParaRPr lang="en-IN" sz="2600" dirty="0">
              <a:solidFill>
                <a:schemeClr val="tx1"/>
              </a:solidFill>
              <a:effectLst/>
              <a:latin typeface="Calibri" panose="020F0502020204030204" charset="0"/>
              <a:ea typeface="Calibri" panose="020F0502020204030204" charset="0"/>
            </a:endParaRPr>
          </a:p>
          <a:p>
            <a:endParaRPr lang="en-IN" sz="2600" dirty="0">
              <a:solidFill>
                <a:schemeClr val="tx1"/>
              </a:solidFill>
              <a:effectLst/>
              <a:latin typeface="Calibri" panose="020F0502020204030204" charset="0"/>
              <a:ea typeface="Calibri" panose="020F050202020403020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4634" y="977943"/>
            <a:ext cx="11029616" cy="3668606"/>
          </a:xfrm>
        </p:spPr>
        <p:txBody>
          <a:bodyPr>
            <a:normAutofit/>
          </a:bodyPr>
          <a:lstStyle/>
          <a:p>
            <a:pPr algn="ctr"/>
            <a:r>
              <a:rPr lang="en-US" sz="6000" b="1" u="sng" dirty="0">
                <a:solidFill>
                  <a:schemeClr val="tx1"/>
                </a:solidFill>
                <a:effectLst/>
                <a:ea typeface="Times New Roman" panose="02020603050405020304" pitchFamily="18" charset="0"/>
              </a:rPr>
              <a:t>Collaboration Diagram</a:t>
            </a:r>
            <a:endParaRPr lang="en-US" sz="6000" b="1" u="sng" dirty="0">
              <a:solidFill>
                <a:schemeClr val="tx1"/>
              </a:solidFill>
              <a:effectLst/>
              <a:ea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38"/>
          <p:cNvSpPr/>
          <p:nvPr/>
        </p:nvSpPr>
        <p:spPr bwMode="auto">
          <a:xfrm>
            <a:off x="574049" y="922706"/>
            <a:ext cx="662985" cy="1976829"/>
          </a:xfrm>
          <a:custGeom>
            <a:avLst/>
            <a:gdLst>
              <a:gd name="T0" fmla="*/ 659 w 659"/>
              <a:gd name="T1" fmla="*/ 1955 h 1955"/>
              <a:gd name="T2" fmla="*/ 0 w 659"/>
              <a:gd name="T3" fmla="*/ 1301 h 1955"/>
              <a:gd name="T4" fmla="*/ 0 w 659"/>
              <a:gd name="T5" fmla="*/ 0 h 1955"/>
              <a:gd name="T6" fmla="*/ 625 w 659"/>
              <a:gd name="T7" fmla="*/ 959 h 1955"/>
              <a:gd name="T8" fmla="*/ 659 w 659"/>
              <a:gd name="T9" fmla="*/ 1955 h 1955"/>
            </a:gdLst>
            <a:ahLst/>
            <a:cxnLst>
              <a:cxn ang="0">
                <a:pos x="T0" y="T1"/>
              </a:cxn>
              <a:cxn ang="0">
                <a:pos x="T2" y="T3"/>
              </a:cxn>
              <a:cxn ang="0">
                <a:pos x="T4" y="T5"/>
              </a:cxn>
              <a:cxn ang="0">
                <a:pos x="T6" y="T7"/>
              </a:cxn>
              <a:cxn ang="0">
                <a:pos x="T8" y="T9"/>
              </a:cxn>
            </a:cxnLst>
            <a:rect l="0" t="0" r="r" b="b"/>
            <a:pathLst>
              <a:path w="659" h="1955">
                <a:moveTo>
                  <a:pt x="659" y="1955"/>
                </a:moveTo>
                <a:lnTo>
                  <a:pt x="0" y="1301"/>
                </a:lnTo>
                <a:lnTo>
                  <a:pt x="0" y="0"/>
                </a:lnTo>
                <a:lnTo>
                  <a:pt x="625" y="959"/>
                </a:lnTo>
                <a:lnTo>
                  <a:pt x="659" y="1955"/>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3" name="Slide Number Placeholder 2"/>
          <p:cNvSpPr>
            <a:spLocks noGrp="1"/>
          </p:cNvSpPr>
          <p:nvPr>
            <p:ph type="sldNum" sz="quarter" idx="12"/>
          </p:nvPr>
        </p:nvSpPr>
        <p:spPr/>
        <p:txBody>
          <a:bodyPr/>
          <a:lstStyle/>
          <a:p>
            <a:fld id="{FC1CF07D-8B3F-4D32-B059-0039CEA46DB1}" type="slidenum">
              <a:rPr lang="en-US" smtClean="0"/>
            </a:fld>
            <a:endParaRPr lang="en-US"/>
          </a:p>
        </p:txBody>
      </p:sp>
      <p:grpSp>
        <p:nvGrpSpPr>
          <p:cNvPr id="19" name="Group 18"/>
          <p:cNvGrpSpPr/>
          <p:nvPr/>
        </p:nvGrpSpPr>
        <p:grpSpPr>
          <a:xfrm>
            <a:off x="0" y="259721"/>
            <a:ext cx="7050283" cy="1976829"/>
            <a:chOff x="0" y="259721"/>
            <a:chExt cx="7050283" cy="1976829"/>
          </a:xfrm>
        </p:grpSpPr>
        <p:sp>
          <p:nvSpPr>
            <p:cNvPr id="20" name="Freeform 40"/>
            <p:cNvSpPr/>
            <p:nvPr/>
          </p:nvSpPr>
          <p:spPr bwMode="auto">
            <a:xfrm>
              <a:off x="574049" y="1060155"/>
              <a:ext cx="1427037" cy="1176395"/>
            </a:xfrm>
            <a:custGeom>
              <a:avLst/>
              <a:gdLst>
                <a:gd name="T0" fmla="*/ 1414 w 1414"/>
                <a:gd name="T1" fmla="*/ 901 h 1164"/>
                <a:gd name="T2" fmla="*/ 0 w 1414"/>
                <a:gd name="T3" fmla="*/ 1164 h 1164"/>
                <a:gd name="T4" fmla="*/ 0 w 1414"/>
                <a:gd name="T5" fmla="*/ 0 h 1164"/>
                <a:gd name="T6" fmla="*/ 1414 w 1414"/>
                <a:gd name="T7" fmla="*/ 351 h 1164"/>
                <a:gd name="T8" fmla="*/ 1414 w 1414"/>
                <a:gd name="T9" fmla="*/ 901 h 1164"/>
              </a:gdLst>
              <a:ahLst/>
              <a:cxnLst>
                <a:cxn ang="0">
                  <a:pos x="T0" y="T1"/>
                </a:cxn>
                <a:cxn ang="0">
                  <a:pos x="T2" y="T3"/>
                </a:cxn>
                <a:cxn ang="0">
                  <a:pos x="T4" y="T5"/>
                </a:cxn>
                <a:cxn ang="0">
                  <a:pos x="T6" y="T7"/>
                </a:cxn>
                <a:cxn ang="0">
                  <a:pos x="T8" y="T9"/>
                </a:cxn>
              </a:cxnLst>
              <a:rect l="0" t="0" r="r" b="b"/>
              <a:pathLst>
                <a:path w="1414" h="1164">
                  <a:moveTo>
                    <a:pt x="1414" y="901"/>
                  </a:moveTo>
                  <a:lnTo>
                    <a:pt x="0" y="1164"/>
                  </a:lnTo>
                  <a:lnTo>
                    <a:pt x="0" y="0"/>
                  </a:lnTo>
                  <a:lnTo>
                    <a:pt x="1414" y="351"/>
                  </a:lnTo>
                  <a:lnTo>
                    <a:pt x="1414" y="901"/>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1" name="Freeform 41"/>
            <p:cNvSpPr/>
            <p:nvPr/>
          </p:nvSpPr>
          <p:spPr bwMode="auto">
            <a:xfrm>
              <a:off x="0" y="623555"/>
              <a:ext cx="2001085" cy="1341739"/>
            </a:xfrm>
            <a:custGeom>
              <a:avLst/>
              <a:gdLst>
                <a:gd name="T0" fmla="*/ 1981 w 1981"/>
                <a:gd name="T1" fmla="*/ 1303 h 1303"/>
                <a:gd name="T2" fmla="*/ 0 w 1981"/>
                <a:gd name="T3" fmla="*/ 1125 h 1303"/>
                <a:gd name="T4" fmla="*/ 0 w 1981"/>
                <a:gd name="T5" fmla="*/ 0 h 1303"/>
                <a:gd name="T6" fmla="*/ 1981 w 1981"/>
                <a:gd name="T7" fmla="*/ 89 h 1303"/>
                <a:gd name="T8" fmla="*/ 1981 w 1981"/>
                <a:gd name="T9" fmla="*/ 1303 h 1303"/>
                <a:gd name="connsiteX0" fmla="*/ 10000 w 10000"/>
                <a:gd name="connsiteY0" fmla="*/ 10181 h 10181"/>
                <a:gd name="connsiteX1" fmla="*/ 0 w 10000"/>
                <a:gd name="connsiteY1" fmla="*/ 8634 h 10181"/>
                <a:gd name="connsiteX2" fmla="*/ 0 w 10000"/>
                <a:gd name="connsiteY2" fmla="*/ 0 h 10181"/>
                <a:gd name="connsiteX3" fmla="*/ 10000 w 10000"/>
                <a:gd name="connsiteY3" fmla="*/ 683 h 10181"/>
                <a:gd name="connsiteX4" fmla="*/ 10000 w 10000"/>
                <a:gd name="connsiteY4" fmla="*/ 10181 h 10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81">
                  <a:moveTo>
                    <a:pt x="10000" y="10181"/>
                  </a:moveTo>
                  <a:lnTo>
                    <a:pt x="0" y="8634"/>
                  </a:lnTo>
                  <a:lnTo>
                    <a:pt x="0" y="0"/>
                  </a:lnTo>
                  <a:lnTo>
                    <a:pt x="10000" y="683"/>
                  </a:lnTo>
                  <a:lnTo>
                    <a:pt x="10000" y="10181"/>
                  </a:lnTo>
                  <a:close/>
                </a:path>
              </a:pathLst>
            </a:custGeom>
            <a:solidFill>
              <a:schemeClr val="accent2">
                <a:lumMod val="50000"/>
              </a:schemeClr>
            </a:solidFill>
            <a:ln>
              <a:noFill/>
            </a:ln>
          </p:spPr>
          <p:txBody>
            <a:bodyPr vert="horz" wrap="square" lIns="91440" tIns="45720" rIns="91440" bIns="45720" numCol="1" anchor="t" anchorCtr="0" compatLnSpc="1"/>
            <a:lstStyle/>
            <a:p>
              <a:endParaRPr lang="en-US"/>
            </a:p>
          </p:txBody>
        </p:sp>
        <p:sp>
          <p:nvSpPr>
            <p:cNvPr id="22" name="Freeform 43"/>
            <p:cNvSpPr/>
            <p:nvPr/>
          </p:nvSpPr>
          <p:spPr bwMode="auto">
            <a:xfrm>
              <a:off x="0" y="259721"/>
              <a:ext cx="7050283" cy="1544270"/>
            </a:xfrm>
            <a:custGeom>
              <a:avLst/>
              <a:gdLst>
                <a:gd name="T0" fmla="*/ 0 w 6978"/>
                <a:gd name="T1" fmla="*/ 362 h 1529"/>
                <a:gd name="T2" fmla="*/ 6978 w 6978"/>
                <a:gd name="T3" fmla="*/ 0 h 1529"/>
                <a:gd name="T4" fmla="*/ 6978 w 6978"/>
                <a:gd name="T5" fmla="*/ 1529 h 1529"/>
                <a:gd name="T6" fmla="*/ 0 w 6978"/>
                <a:gd name="T7" fmla="*/ 1482 h 1529"/>
                <a:gd name="T8" fmla="*/ 0 w 6978"/>
                <a:gd name="T9" fmla="*/ 362 h 1529"/>
              </a:gdLst>
              <a:ahLst/>
              <a:cxnLst>
                <a:cxn ang="0">
                  <a:pos x="T0" y="T1"/>
                </a:cxn>
                <a:cxn ang="0">
                  <a:pos x="T2" y="T3"/>
                </a:cxn>
                <a:cxn ang="0">
                  <a:pos x="T4" y="T5"/>
                </a:cxn>
                <a:cxn ang="0">
                  <a:pos x="T6" y="T7"/>
                </a:cxn>
                <a:cxn ang="0">
                  <a:pos x="T8" y="T9"/>
                </a:cxn>
              </a:cxnLst>
              <a:rect l="0" t="0" r="r" b="b"/>
              <a:pathLst>
                <a:path w="6978" h="1529">
                  <a:moveTo>
                    <a:pt x="0" y="362"/>
                  </a:moveTo>
                  <a:lnTo>
                    <a:pt x="6978" y="0"/>
                  </a:lnTo>
                  <a:lnTo>
                    <a:pt x="6978" y="1529"/>
                  </a:lnTo>
                  <a:lnTo>
                    <a:pt x="0" y="1482"/>
                  </a:lnTo>
                  <a:lnTo>
                    <a:pt x="0" y="362"/>
                  </a:lnTo>
                  <a:close/>
                </a:path>
              </a:pathLst>
            </a:custGeom>
            <a:solidFill>
              <a:schemeClr val="accent2"/>
            </a:solidFill>
            <a:ln>
              <a:noFill/>
            </a:ln>
          </p:spPr>
          <p:txBody>
            <a:bodyPr vert="horz" wrap="square" lIns="91440" tIns="45720" rIns="91440" bIns="45720" numCol="1" anchor="t" anchorCtr="0" compatLnSpc="1"/>
            <a:lstStyle/>
            <a:p>
              <a:endParaRPr lang="en-US"/>
            </a:p>
          </p:txBody>
        </p:sp>
      </p:grpSp>
      <p:sp>
        <p:nvSpPr>
          <p:cNvPr id="12" name="Title 11"/>
          <p:cNvSpPr>
            <a:spLocks noGrp="1"/>
          </p:cNvSpPr>
          <p:nvPr>
            <p:ph type="title"/>
          </p:nvPr>
        </p:nvSpPr>
        <p:spPr/>
        <p:txBody>
          <a:bodyPr/>
          <a:lstStyle/>
          <a:p>
            <a:pPr algn="ctr"/>
            <a:r>
              <a:rPr lang="en-US" dirty="0" smtClean="0"/>
              <a:t>Project Limitations</a:t>
            </a:r>
            <a:endParaRPr lang="en-US" dirty="0"/>
          </a:p>
        </p:txBody>
      </p:sp>
      <p:sp>
        <p:nvSpPr>
          <p:cNvPr id="34" name="Freeform 55"/>
          <p:cNvSpPr/>
          <p:nvPr/>
        </p:nvSpPr>
        <p:spPr bwMode="auto">
          <a:xfrm>
            <a:off x="3731040" y="2628580"/>
            <a:ext cx="6910579" cy="4757056"/>
          </a:xfrm>
          <a:custGeom>
            <a:avLst/>
            <a:gdLst>
              <a:gd name="T0" fmla="*/ 582 w 11725"/>
              <a:gd name="T1" fmla="*/ 7777 h 7845"/>
              <a:gd name="T2" fmla="*/ 1407 w 11725"/>
              <a:gd name="T3" fmla="*/ 7445 h 7845"/>
              <a:gd name="T4" fmla="*/ 2029 w 11725"/>
              <a:gd name="T5" fmla="*/ 6847 h 7845"/>
              <a:gd name="T6" fmla="*/ 2228 w 11725"/>
              <a:gd name="T7" fmla="*/ 6241 h 7845"/>
              <a:gd name="T8" fmla="*/ 2056 w 11725"/>
              <a:gd name="T9" fmla="*/ 5579 h 7845"/>
              <a:gd name="T10" fmla="*/ 1738 w 11725"/>
              <a:gd name="T11" fmla="*/ 5301 h 7845"/>
              <a:gd name="T12" fmla="*/ 1423 w 11725"/>
              <a:gd name="T13" fmla="*/ 5315 h 7845"/>
              <a:gd name="T14" fmla="*/ 1237 w 11725"/>
              <a:gd name="T15" fmla="*/ 5579 h 7845"/>
              <a:gd name="T16" fmla="*/ 1252 w 11725"/>
              <a:gd name="T17" fmla="*/ 5935 h 7845"/>
              <a:gd name="T18" fmla="*/ 1644 w 11725"/>
              <a:gd name="T19" fmla="*/ 6580 h 7845"/>
              <a:gd name="T20" fmla="*/ 2292 w 11725"/>
              <a:gd name="T21" fmla="*/ 7034 h 7845"/>
              <a:gd name="T22" fmla="*/ 3011 w 11725"/>
              <a:gd name="T23" fmla="*/ 7229 h 7845"/>
              <a:gd name="T24" fmla="*/ 3597 w 11725"/>
              <a:gd name="T25" fmla="*/ 7118 h 7845"/>
              <a:gd name="T26" fmla="*/ 3994 w 11725"/>
              <a:gd name="T27" fmla="*/ 6733 h 7845"/>
              <a:gd name="T28" fmla="*/ 4110 w 11725"/>
              <a:gd name="T29" fmla="*/ 6332 h 7845"/>
              <a:gd name="T30" fmla="*/ 4021 w 11725"/>
              <a:gd name="T31" fmla="*/ 5821 h 7845"/>
              <a:gd name="T32" fmla="*/ 3357 w 11725"/>
              <a:gd name="T33" fmla="*/ 4767 h 7845"/>
              <a:gd name="T34" fmla="*/ 2617 w 11725"/>
              <a:gd name="T35" fmla="*/ 3501 h 7845"/>
              <a:gd name="T36" fmla="*/ 2508 w 11725"/>
              <a:gd name="T37" fmla="*/ 2756 h 7845"/>
              <a:gd name="T38" fmla="*/ 2648 w 11725"/>
              <a:gd name="T39" fmla="*/ 2398 h 7845"/>
              <a:gd name="T40" fmla="*/ 3072 w 11725"/>
              <a:gd name="T41" fmla="*/ 2056 h 7845"/>
              <a:gd name="T42" fmla="*/ 3699 w 11725"/>
              <a:gd name="T43" fmla="*/ 1943 h 7845"/>
              <a:gd name="T44" fmla="*/ 4327 w 11725"/>
              <a:gd name="T45" fmla="*/ 2040 h 7845"/>
              <a:gd name="T46" fmla="*/ 4782 w 11725"/>
              <a:gd name="T47" fmla="*/ 2248 h 7845"/>
              <a:gd name="T48" fmla="*/ 5607 w 11725"/>
              <a:gd name="T49" fmla="*/ 2999 h 7845"/>
              <a:gd name="T50" fmla="*/ 6051 w 11725"/>
              <a:gd name="T51" fmla="*/ 3829 h 7845"/>
              <a:gd name="T52" fmla="*/ 6355 w 11725"/>
              <a:gd name="T53" fmla="*/ 5118 h 7845"/>
              <a:gd name="T54" fmla="*/ 6703 w 11725"/>
              <a:gd name="T55" fmla="*/ 5983 h 7845"/>
              <a:gd name="T56" fmla="*/ 7130 w 11725"/>
              <a:gd name="T57" fmla="*/ 6448 h 7845"/>
              <a:gd name="T58" fmla="*/ 7493 w 11725"/>
              <a:gd name="T59" fmla="*/ 6605 h 7845"/>
              <a:gd name="T60" fmla="*/ 7868 w 11725"/>
              <a:gd name="T61" fmla="*/ 6571 h 7845"/>
              <a:gd name="T62" fmla="*/ 8193 w 11725"/>
              <a:gd name="T63" fmla="*/ 6378 h 7845"/>
              <a:gd name="T64" fmla="*/ 8420 w 11725"/>
              <a:gd name="T65" fmla="*/ 6070 h 7845"/>
              <a:gd name="T66" fmla="*/ 8547 w 11725"/>
              <a:gd name="T67" fmla="*/ 5253 h 7845"/>
              <a:gd name="T68" fmla="*/ 8553 w 11725"/>
              <a:gd name="T69" fmla="*/ 3593 h 7845"/>
              <a:gd name="T70" fmla="*/ 8452 w 11725"/>
              <a:gd name="T71" fmla="*/ 3163 h 7845"/>
              <a:gd name="T72" fmla="*/ 8174 w 11725"/>
              <a:gd name="T73" fmla="*/ 2772 h 7845"/>
              <a:gd name="T74" fmla="*/ 7746 w 11725"/>
              <a:gd name="T75" fmla="*/ 2548 h 7845"/>
              <a:gd name="T76" fmla="*/ 7453 w 11725"/>
              <a:gd name="T77" fmla="*/ 2540 h 7845"/>
              <a:gd name="T78" fmla="*/ 7248 w 11725"/>
              <a:gd name="T79" fmla="*/ 2706 h 7845"/>
              <a:gd name="T80" fmla="*/ 7257 w 11725"/>
              <a:gd name="T81" fmla="*/ 2933 h 7845"/>
              <a:gd name="T82" fmla="*/ 7589 w 11725"/>
              <a:gd name="T83" fmla="*/ 3262 h 7845"/>
              <a:gd name="T84" fmla="*/ 8150 w 11725"/>
              <a:gd name="T85" fmla="*/ 3388 h 7845"/>
              <a:gd name="T86" fmla="*/ 8696 w 11725"/>
              <a:gd name="T87" fmla="*/ 3164 h 7845"/>
              <a:gd name="T88" fmla="*/ 9106 w 11725"/>
              <a:gd name="T89" fmla="*/ 2753 h 7845"/>
              <a:gd name="T90" fmla="*/ 9520 w 11725"/>
              <a:gd name="T91" fmla="*/ 1929 h 7845"/>
              <a:gd name="T92" fmla="*/ 9595 w 11725"/>
              <a:gd name="T93" fmla="*/ 1322 h 7845"/>
              <a:gd name="T94" fmla="*/ 9511 w 11725"/>
              <a:gd name="T95" fmla="*/ 795 h 7845"/>
              <a:gd name="T96" fmla="*/ 9580 w 11725"/>
              <a:gd name="T97" fmla="*/ 434 h 7845"/>
              <a:gd name="T98" fmla="*/ 9791 w 11725"/>
              <a:gd name="T99" fmla="*/ 340 h 7845"/>
              <a:gd name="T100" fmla="*/ 10139 w 11725"/>
              <a:gd name="T101" fmla="*/ 508 h 7845"/>
              <a:gd name="T102" fmla="*/ 10536 w 11725"/>
              <a:gd name="T103" fmla="*/ 1042 h 7845"/>
              <a:gd name="T104" fmla="*/ 10851 w 11725"/>
              <a:gd name="T105" fmla="*/ 1222 h 7845"/>
              <a:gd name="T106" fmla="*/ 11204 w 11725"/>
              <a:gd name="T107" fmla="*/ 1030 h 7845"/>
              <a:gd name="T108" fmla="*/ 11455 w 11725"/>
              <a:gd name="T109" fmla="*/ 576 h 7845"/>
              <a:gd name="connsiteX0" fmla="*/ 0 w 10000"/>
              <a:gd name="connsiteY0" fmla="*/ 10000 h 10000"/>
              <a:gd name="connsiteX1" fmla="*/ 208 w 10000"/>
              <a:gd name="connsiteY1" fmla="*/ 9985 h 10000"/>
              <a:gd name="connsiteX2" fmla="*/ 351 w 10000"/>
              <a:gd name="connsiteY2" fmla="*/ 9957 h 10000"/>
              <a:gd name="connsiteX3" fmla="*/ 496 w 10000"/>
              <a:gd name="connsiteY3" fmla="*/ 9913 h 10000"/>
              <a:gd name="connsiteX4" fmla="*/ 642 w 10000"/>
              <a:gd name="connsiteY4" fmla="*/ 9855 h 10000"/>
              <a:gd name="connsiteX5" fmla="*/ 787 w 10000"/>
              <a:gd name="connsiteY5" fmla="*/ 9786 h 10000"/>
              <a:gd name="connsiteX6" fmla="*/ 929 w 10000"/>
              <a:gd name="connsiteY6" fmla="*/ 9702 h 10000"/>
              <a:gd name="connsiteX7" fmla="*/ 1067 w 10000"/>
              <a:gd name="connsiteY7" fmla="*/ 9602 h 10000"/>
              <a:gd name="connsiteX8" fmla="*/ 1200 w 10000"/>
              <a:gd name="connsiteY8" fmla="*/ 9490 h 10000"/>
              <a:gd name="connsiteX9" fmla="*/ 1325 w 10000"/>
              <a:gd name="connsiteY9" fmla="*/ 9366 h 10000"/>
              <a:gd name="connsiteX10" fmla="*/ 1443 w 10000"/>
              <a:gd name="connsiteY10" fmla="*/ 9226 h 10000"/>
              <a:gd name="connsiteX11" fmla="*/ 1550 w 10000"/>
              <a:gd name="connsiteY11" fmla="*/ 9073 h 10000"/>
              <a:gd name="connsiteX12" fmla="*/ 1646 w 10000"/>
              <a:gd name="connsiteY12" fmla="*/ 8909 h 10000"/>
              <a:gd name="connsiteX13" fmla="*/ 1730 w 10000"/>
              <a:gd name="connsiteY13" fmla="*/ 8728 h 10000"/>
              <a:gd name="connsiteX14" fmla="*/ 1799 w 10000"/>
              <a:gd name="connsiteY14" fmla="*/ 8537 h 10000"/>
              <a:gd name="connsiteX15" fmla="*/ 1852 w 10000"/>
              <a:gd name="connsiteY15" fmla="*/ 8330 h 10000"/>
              <a:gd name="connsiteX16" fmla="*/ 1872 w 10000"/>
              <a:gd name="connsiteY16" fmla="*/ 8223 h 10000"/>
              <a:gd name="connsiteX17" fmla="*/ 1885 w 10000"/>
              <a:gd name="connsiteY17" fmla="*/ 8134 h 10000"/>
              <a:gd name="connsiteX18" fmla="*/ 1900 w 10000"/>
              <a:gd name="connsiteY18" fmla="*/ 7955 h 10000"/>
              <a:gd name="connsiteX19" fmla="*/ 1902 w 10000"/>
              <a:gd name="connsiteY19" fmla="*/ 7777 h 10000"/>
              <a:gd name="connsiteX20" fmla="*/ 1887 w 10000"/>
              <a:gd name="connsiteY20" fmla="*/ 7602 h 10000"/>
              <a:gd name="connsiteX21" fmla="*/ 1858 w 10000"/>
              <a:gd name="connsiteY21" fmla="*/ 7430 h 10000"/>
              <a:gd name="connsiteX22" fmla="*/ 1813 w 10000"/>
              <a:gd name="connsiteY22" fmla="*/ 7266 h 10000"/>
              <a:gd name="connsiteX23" fmla="*/ 1754 w 10000"/>
              <a:gd name="connsiteY23" fmla="*/ 7112 h 10000"/>
              <a:gd name="connsiteX24" fmla="*/ 1676 w 10000"/>
              <a:gd name="connsiteY24" fmla="*/ 6969 h 10000"/>
              <a:gd name="connsiteX25" fmla="*/ 1631 w 10000"/>
              <a:gd name="connsiteY25" fmla="*/ 6902 h 10000"/>
              <a:gd name="connsiteX26" fmla="*/ 1601 w 10000"/>
              <a:gd name="connsiteY26" fmla="*/ 6864 h 10000"/>
              <a:gd name="connsiteX27" fmla="*/ 1541 w 10000"/>
              <a:gd name="connsiteY27" fmla="*/ 6802 h 10000"/>
              <a:gd name="connsiteX28" fmla="*/ 1482 w 10000"/>
              <a:gd name="connsiteY28" fmla="*/ 6757 h 10000"/>
              <a:gd name="connsiteX29" fmla="*/ 1424 w 10000"/>
              <a:gd name="connsiteY29" fmla="*/ 6730 h 10000"/>
              <a:gd name="connsiteX30" fmla="*/ 1368 w 10000"/>
              <a:gd name="connsiteY30" fmla="*/ 6719 h 10000"/>
              <a:gd name="connsiteX31" fmla="*/ 1313 w 10000"/>
              <a:gd name="connsiteY31" fmla="*/ 6724 h 10000"/>
              <a:gd name="connsiteX32" fmla="*/ 1261 w 10000"/>
              <a:gd name="connsiteY32" fmla="*/ 6743 h 10000"/>
              <a:gd name="connsiteX33" fmla="*/ 1214 w 10000"/>
              <a:gd name="connsiteY33" fmla="*/ 6775 h 10000"/>
              <a:gd name="connsiteX34" fmla="*/ 1171 w 10000"/>
              <a:gd name="connsiteY34" fmla="*/ 6820 h 10000"/>
              <a:gd name="connsiteX35" fmla="*/ 1132 w 10000"/>
              <a:gd name="connsiteY35" fmla="*/ 6878 h 10000"/>
              <a:gd name="connsiteX36" fmla="*/ 1100 w 10000"/>
              <a:gd name="connsiteY36" fmla="*/ 6946 h 10000"/>
              <a:gd name="connsiteX37" fmla="*/ 1074 w 10000"/>
              <a:gd name="connsiteY37" fmla="*/ 7024 h 10000"/>
              <a:gd name="connsiteX38" fmla="*/ 1055 w 10000"/>
              <a:gd name="connsiteY38" fmla="*/ 7112 h 10000"/>
              <a:gd name="connsiteX39" fmla="*/ 1044 w 10000"/>
              <a:gd name="connsiteY39" fmla="*/ 7205 h 10000"/>
              <a:gd name="connsiteX40" fmla="*/ 1041 w 10000"/>
              <a:gd name="connsiteY40" fmla="*/ 7308 h 10000"/>
              <a:gd name="connsiteX41" fmla="*/ 1047 w 10000"/>
              <a:gd name="connsiteY41" fmla="*/ 7415 h 10000"/>
              <a:gd name="connsiteX42" fmla="*/ 1053 w 10000"/>
              <a:gd name="connsiteY42" fmla="*/ 7471 h 10000"/>
              <a:gd name="connsiteX43" fmla="*/ 1068 w 10000"/>
              <a:gd name="connsiteY43" fmla="*/ 7565 h 10000"/>
              <a:gd name="connsiteX44" fmla="*/ 1110 w 10000"/>
              <a:gd name="connsiteY44" fmla="*/ 7745 h 10000"/>
              <a:gd name="connsiteX45" fmla="*/ 1165 w 10000"/>
              <a:gd name="connsiteY45" fmla="*/ 7918 h 10000"/>
              <a:gd name="connsiteX46" fmla="*/ 1232 w 10000"/>
              <a:gd name="connsiteY46" fmla="*/ 8084 h 10000"/>
              <a:gd name="connsiteX47" fmla="*/ 1313 w 10000"/>
              <a:gd name="connsiteY47" fmla="*/ 8241 h 10000"/>
              <a:gd name="connsiteX48" fmla="*/ 1402 w 10000"/>
              <a:gd name="connsiteY48" fmla="*/ 8388 h 10000"/>
              <a:gd name="connsiteX49" fmla="*/ 1499 w 10000"/>
              <a:gd name="connsiteY49" fmla="*/ 8526 h 10000"/>
              <a:gd name="connsiteX50" fmla="*/ 1605 w 10000"/>
              <a:gd name="connsiteY50" fmla="*/ 8654 h 10000"/>
              <a:gd name="connsiteX51" fmla="*/ 1717 w 10000"/>
              <a:gd name="connsiteY51" fmla="*/ 8771 h 10000"/>
              <a:gd name="connsiteX52" fmla="*/ 1835 w 10000"/>
              <a:gd name="connsiteY52" fmla="*/ 8876 h 10000"/>
              <a:gd name="connsiteX53" fmla="*/ 1955 w 10000"/>
              <a:gd name="connsiteY53" fmla="*/ 8966 h 10000"/>
              <a:gd name="connsiteX54" fmla="*/ 2078 w 10000"/>
              <a:gd name="connsiteY54" fmla="*/ 9045 h 10000"/>
              <a:gd name="connsiteX55" fmla="*/ 2201 w 10000"/>
              <a:gd name="connsiteY55" fmla="*/ 9110 h 10000"/>
              <a:gd name="connsiteX56" fmla="*/ 2325 w 10000"/>
              <a:gd name="connsiteY56" fmla="*/ 9160 h 10000"/>
              <a:gd name="connsiteX57" fmla="*/ 2448 w 10000"/>
              <a:gd name="connsiteY57" fmla="*/ 9194 h 10000"/>
              <a:gd name="connsiteX58" fmla="*/ 2568 w 10000"/>
              <a:gd name="connsiteY58" fmla="*/ 9215 h 10000"/>
              <a:gd name="connsiteX59" fmla="*/ 2627 w 10000"/>
              <a:gd name="connsiteY59" fmla="*/ 9216 h 10000"/>
              <a:gd name="connsiteX60" fmla="*/ 2693 w 10000"/>
              <a:gd name="connsiteY60" fmla="*/ 9215 h 10000"/>
              <a:gd name="connsiteX61" fmla="*/ 2825 w 10000"/>
              <a:gd name="connsiteY61" fmla="*/ 9193 h 10000"/>
              <a:gd name="connsiteX62" fmla="*/ 2949 w 10000"/>
              <a:gd name="connsiteY62" fmla="*/ 9145 h 10000"/>
              <a:gd name="connsiteX63" fmla="*/ 3068 w 10000"/>
              <a:gd name="connsiteY63" fmla="*/ 9073 h 10000"/>
              <a:gd name="connsiteX64" fmla="*/ 3176 w 10000"/>
              <a:gd name="connsiteY64" fmla="*/ 8978 h 10000"/>
              <a:gd name="connsiteX65" fmla="*/ 3273 w 10000"/>
              <a:gd name="connsiteY65" fmla="*/ 8855 h 10000"/>
              <a:gd name="connsiteX66" fmla="*/ 3336 w 10000"/>
              <a:gd name="connsiteY66" fmla="*/ 8748 h 10000"/>
              <a:gd name="connsiteX67" fmla="*/ 3373 w 10000"/>
              <a:gd name="connsiteY67" fmla="*/ 8669 h 10000"/>
              <a:gd name="connsiteX68" fmla="*/ 3406 w 10000"/>
              <a:gd name="connsiteY68" fmla="*/ 8583 h 10000"/>
              <a:gd name="connsiteX69" fmla="*/ 3436 w 10000"/>
              <a:gd name="connsiteY69" fmla="*/ 8491 h 10000"/>
              <a:gd name="connsiteX70" fmla="*/ 3448 w 10000"/>
              <a:gd name="connsiteY70" fmla="*/ 8442 h 10000"/>
              <a:gd name="connsiteX71" fmla="*/ 3466 w 10000"/>
              <a:gd name="connsiteY71" fmla="*/ 8365 h 10000"/>
              <a:gd name="connsiteX72" fmla="*/ 3491 w 10000"/>
              <a:gd name="connsiteY72" fmla="*/ 8214 h 10000"/>
              <a:gd name="connsiteX73" fmla="*/ 3505 w 10000"/>
              <a:gd name="connsiteY73" fmla="*/ 8071 h 10000"/>
              <a:gd name="connsiteX74" fmla="*/ 3508 w 10000"/>
              <a:gd name="connsiteY74" fmla="*/ 7932 h 10000"/>
              <a:gd name="connsiteX75" fmla="*/ 3501 w 10000"/>
              <a:gd name="connsiteY75" fmla="*/ 7799 h 10000"/>
              <a:gd name="connsiteX76" fmla="*/ 3485 w 10000"/>
              <a:gd name="connsiteY76" fmla="*/ 7670 h 10000"/>
              <a:gd name="connsiteX77" fmla="*/ 3461 w 10000"/>
              <a:gd name="connsiteY77" fmla="*/ 7544 h 10000"/>
              <a:gd name="connsiteX78" fmla="*/ 3429 w 10000"/>
              <a:gd name="connsiteY78" fmla="*/ 7420 h 10000"/>
              <a:gd name="connsiteX79" fmla="*/ 3371 w 10000"/>
              <a:gd name="connsiteY79" fmla="*/ 7240 h 10000"/>
              <a:gd name="connsiteX80" fmla="*/ 3278 w 10000"/>
              <a:gd name="connsiteY80" fmla="*/ 7003 h 10000"/>
              <a:gd name="connsiteX81" fmla="*/ 3119 w 10000"/>
              <a:gd name="connsiteY81" fmla="*/ 6651 h 10000"/>
              <a:gd name="connsiteX82" fmla="*/ 3011 w 10000"/>
              <a:gd name="connsiteY82" fmla="*/ 6407 h 10000"/>
              <a:gd name="connsiteX83" fmla="*/ 2863 w 10000"/>
              <a:gd name="connsiteY83" fmla="*/ 6076 h 10000"/>
              <a:gd name="connsiteX84" fmla="*/ 2589 w 10000"/>
              <a:gd name="connsiteY84" fmla="*/ 5472 h 10000"/>
              <a:gd name="connsiteX85" fmla="*/ 2455 w 10000"/>
              <a:gd name="connsiteY85" fmla="*/ 5143 h 10000"/>
              <a:gd name="connsiteX86" fmla="*/ 2371 w 10000"/>
              <a:gd name="connsiteY86" fmla="*/ 4919 h 10000"/>
              <a:gd name="connsiteX87" fmla="*/ 2296 w 10000"/>
              <a:gd name="connsiteY87" fmla="*/ 4691 h 10000"/>
              <a:gd name="connsiteX88" fmla="*/ 2232 w 10000"/>
              <a:gd name="connsiteY88" fmla="*/ 4463 h 10000"/>
              <a:gd name="connsiteX89" fmla="*/ 2180 w 10000"/>
              <a:gd name="connsiteY89" fmla="*/ 4233 h 10000"/>
              <a:gd name="connsiteX90" fmla="*/ 2145 w 10000"/>
              <a:gd name="connsiteY90" fmla="*/ 4006 h 10000"/>
              <a:gd name="connsiteX91" fmla="*/ 2128 w 10000"/>
              <a:gd name="connsiteY91" fmla="*/ 3783 h 10000"/>
              <a:gd name="connsiteX92" fmla="*/ 2131 w 10000"/>
              <a:gd name="connsiteY92" fmla="*/ 3620 h 10000"/>
              <a:gd name="connsiteX93" fmla="*/ 2139 w 10000"/>
              <a:gd name="connsiteY93" fmla="*/ 3513 h 10000"/>
              <a:gd name="connsiteX94" fmla="*/ 2154 w 10000"/>
              <a:gd name="connsiteY94" fmla="*/ 3407 h 10000"/>
              <a:gd name="connsiteX95" fmla="*/ 2175 w 10000"/>
              <a:gd name="connsiteY95" fmla="*/ 3304 h 10000"/>
              <a:gd name="connsiteX96" fmla="*/ 2202 w 10000"/>
              <a:gd name="connsiteY96" fmla="*/ 3203 h 10000"/>
              <a:gd name="connsiteX97" fmla="*/ 2238 w 10000"/>
              <a:gd name="connsiteY97" fmla="*/ 3104 h 10000"/>
              <a:gd name="connsiteX98" fmla="*/ 2258 w 10000"/>
              <a:gd name="connsiteY98" fmla="*/ 3057 h 10000"/>
              <a:gd name="connsiteX99" fmla="*/ 2290 w 10000"/>
              <a:gd name="connsiteY99" fmla="*/ 2990 h 10000"/>
              <a:gd name="connsiteX100" fmla="*/ 2359 w 10000"/>
              <a:gd name="connsiteY100" fmla="*/ 2874 h 10000"/>
              <a:gd name="connsiteX101" fmla="*/ 2439 w 10000"/>
              <a:gd name="connsiteY101" fmla="*/ 2774 h 10000"/>
              <a:gd name="connsiteX102" fmla="*/ 2526 w 10000"/>
              <a:gd name="connsiteY102" fmla="*/ 2690 h 10000"/>
              <a:gd name="connsiteX103" fmla="*/ 2620 w 10000"/>
              <a:gd name="connsiteY103" fmla="*/ 2621 h 10000"/>
              <a:gd name="connsiteX104" fmla="*/ 2721 w 10000"/>
              <a:gd name="connsiteY104" fmla="*/ 2566 h 10000"/>
              <a:gd name="connsiteX105" fmla="*/ 2825 w 10000"/>
              <a:gd name="connsiteY105" fmla="*/ 2526 h 10000"/>
              <a:gd name="connsiteX106" fmla="*/ 2933 w 10000"/>
              <a:gd name="connsiteY106" fmla="*/ 2498 h 10000"/>
              <a:gd name="connsiteX107" fmla="*/ 3043 w 10000"/>
              <a:gd name="connsiteY107" fmla="*/ 2482 h 10000"/>
              <a:gd name="connsiteX108" fmla="*/ 3155 w 10000"/>
              <a:gd name="connsiteY108" fmla="*/ 2477 h 10000"/>
              <a:gd name="connsiteX109" fmla="*/ 3267 w 10000"/>
              <a:gd name="connsiteY109" fmla="*/ 2483 h 10000"/>
              <a:gd name="connsiteX110" fmla="*/ 3377 w 10000"/>
              <a:gd name="connsiteY110" fmla="*/ 2500 h 10000"/>
              <a:gd name="connsiteX111" fmla="*/ 3485 w 10000"/>
              <a:gd name="connsiteY111" fmla="*/ 2526 h 10000"/>
              <a:gd name="connsiteX112" fmla="*/ 3590 w 10000"/>
              <a:gd name="connsiteY112" fmla="*/ 2560 h 10000"/>
              <a:gd name="connsiteX113" fmla="*/ 3690 w 10000"/>
              <a:gd name="connsiteY113" fmla="*/ 2600 h 10000"/>
              <a:gd name="connsiteX114" fmla="*/ 3784 w 10000"/>
              <a:gd name="connsiteY114" fmla="*/ 2650 h 10000"/>
              <a:gd name="connsiteX115" fmla="*/ 3829 w 10000"/>
              <a:gd name="connsiteY115" fmla="*/ 2677 h 10000"/>
              <a:gd name="connsiteX116" fmla="*/ 3881 w 10000"/>
              <a:gd name="connsiteY116" fmla="*/ 2710 h 10000"/>
              <a:gd name="connsiteX117" fmla="*/ 3981 w 10000"/>
              <a:gd name="connsiteY117" fmla="*/ 2784 h 10000"/>
              <a:gd name="connsiteX118" fmla="*/ 4078 w 10000"/>
              <a:gd name="connsiteY118" fmla="*/ 2866 h 10000"/>
              <a:gd name="connsiteX119" fmla="*/ 4173 w 10000"/>
              <a:gd name="connsiteY119" fmla="*/ 2955 h 10000"/>
              <a:gd name="connsiteX120" fmla="*/ 4310 w 10000"/>
              <a:gd name="connsiteY120" fmla="*/ 3100 h 10000"/>
              <a:gd name="connsiteX121" fmla="*/ 4482 w 10000"/>
              <a:gd name="connsiteY121" fmla="*/ 3319 h 10000"/>
              <a:gd name="connsiteX122" fmla="*/ 4640 w 10000"/>
              <a:gd name="connsiteY122" fmla="*/ 3562 h 10000"/>
              <a:gd name="connsiteX123" fmla="*/ 4782 w 10000"/>
              <a:gd name="connsiteY123" fmla="*/ 3823 h 10000"/>
              <a:gd name="connsiteX124" fmla="*/ 4911 w 10000"/>
              <a:gd name="connsiteY124" fmla="*/ 4101 h 10000"/>
              <a:gd name="connsiteX125" fmla="*/ 5021 w 10000"/>
              <a:gd name="connsiteY125" fmla="*/ 4391 h 10000"/>
              <a:gd name="connsiteX126" fmla="*/ 5069 w 10000"/>
              <a:gd name="connsiteY126" fmla="*/ 4542 h 10000"/>
              <a:gd name="connsiteX127" fmla="*/ 5103 w 10000"/>
              <a:gd name="connsiteY127" fmla="*/ 4653 h 10000"/>
              <a:gd name="connsiteX128" fmla="*/ 5161 w 10000"/>
              <a:gd name="connsiteY128" fmla="*/ 4881 h 10000"/>
              <a:gd name="connsiteX129" fmla="*/ 5209 w 10000"/>
              <a:gd name="connsiteY129" fmla="*/ 5112 h 10000"/>
              <a:gd name="connsiteX130" fmla="*/ 5250 w 10000"/>
              <a:gd name="connsiteY130" fmla="*/ 5346 h 10000"/>
              <a:gd name="connsiteX131" fmla="*/ 5303 w 10000"/>
              <a:gd name="connsiteY131" fmla="*/ 5700 h 10000"/>
              <a:gd name="connsiteX132" fmla="*/ 5367 w 10000"/>
              <a:gd name="connsiteY132" fmla="*/ 6175 h 10000"/>
              <a:gd name="connsiteX133" fmla="*/ 5420 w 10000"/>
              <a:gd name="connsiteY133" fmla="*/ 6524 h 10000"/>
              <a:gd name="connsiteX134" fmla="*/ 5461 w 10000"/>
              <a:gd name="connsiteY134" fmla="*/ 6755 h 10000"/>
              <a:gd name="connsiteX135" fmla="*/ 5509 w 10000"/>
              <a:gd name="connsiteY135" fmla="*/ 6980 h 10000"/>
              <a:gd name="connsiteX136" fmla="*/ 5566 w 10000"/>
              <a:gd name="connsiteY136" fmla="*/ 7202 h 10000"/>
              <a:gd name="connsiteX137" fmla="*/ 5635 w 10000"/>
              <a:gd name="connsiteY137" fmla="*/ 7419 h 10000"/>
              <a:gd name="connsiteX138" fmla="*/ 5717 w 10000"/>
              <a:gd name="connsiteY138" fmla="*/ 7627 h 10000"/>
              <a:gd name="connsiteX139" fmla="*/ 5814 w 10000"/>
              <a:gd name="connsiteY139" fmla="*/ 7828 h 10000"/>
              <a:gd name="connsiteX140" fmla="*/ 5928 w 10000"/>
              <a:gd name="connsiteY140" fmla="*/ 8019 h 10000"/>
              <a:gd name="connsiteX141" fmla="*/ 5993 w 10000"/>
              <a:gd name="connsiteY141" fmla="*/ 8111 h 10000"/>
              <a:gd name="connsiteX142" fmla="*/ 6021 w 10000"/>
              <a:gd name="connsiteY142" fmla="*/ 8150 h 10000"/>
              <a:gd name="connsiteX143" fmla="*/ 6081 w 10000"/>
              <a:gd name="connsiteY143" fmla="*/ 8219 h 10000"/>
              <a:gd name="connsiteX144" fmla="*/ 6141 w 10000"/>
              <a:gd name="connsiteY144" fmla="*/ 8278 h 10000"/>
              <a:gd name="connsiteX145" fmla="*/ 6203 w 10000"/>
              <a:gd name="connsiteY145" fmla="*/ 8329 h 10000"/>
              <a:gd name="connsiteX146" fmla="*/ 6264 w 10000"/>
              <a:gd name="connsiteY146" fmla="*/ 8368 h 10000"/>
              <a:gd name="connsiteX147" fmla="*/ 6328 w 10000"/>
              <a:gd name="connsiteY147" fmla="*/ 8398 h 10000"/>
              <a:gd name="connsiteX148" fmla="*/ 6391 w 10000"/>
              <a:gd name="connsiteY148" fmla="*/ 8419 h 10000"/>
              <a:gd name="connsiteX149" fmla="*/ 6455 w 10000"/>
              <a:gd name="connsiteY149" fmla="*/ 8431 h 10000"/>
              <a:gd name="connsiteX150" fmla="*/ 6519 w 10000"/>
              <a:gd name="connsiteY150" fmla="*/ 8431 h 10000"/>
              <a:gd name="connsiteX151" fmla="*/ 6583 w 10000"/>
              <a:gd name="connsiteY151" fmla="*/ 8423 h 10000"/>
              <a:gd name="connsiteX152" fmla="*/ 6646 w 10000"/>
              <a:gd name="connsiteY152" fmla="*/ 8404 h 10000"/>
              <a:gd name="connsiteX153" fmla="*/ 6710 w 10000"/>
              <a:gd name="connsiteY153" fmla="*/ 8376 h 10000"/>
              <a:gd name="connsiteX154" fmla="*/ 6774 w 10000"/>
              <a:gd name="connsiteY154" fmla="*/ 8340 h 10000"/>
              <a:gd name="connsiteX155" fmla="*/ 6835 w 10000"/>
              <a:gd name="connsiteY155" fmla="*/ 8292 h 10000"/>
              <a:gd name="connsiteX156" fmla="*/ 6897 w 10000"/>
              <a:gd name="connsiteY156" fmla="*/ 8235 h 10000"/>
              <a:gd name="connsiteX157" fmla="*/ 6958 w 10000"/>
              <a:gd name="connsiteY157" fmla="*/ 8168 h 10000"/>
              <a:gd name="connsiteX158" fmla="*/ 6988 w 10000"/>
              <a:gd name="connsiteY158" fmla="*/ 8130 h 10000"/>
              <a:gd name="connsiteX159" fmla="*/ 7014 w 10000"/>
              <a:gd name="connsiteY159" fmla="*/ 8094 h 10000"/>
              <a:gd name="connsiteX160" fmla="*/ 7062 w 10000"/>
              <a:gd name="connsiteY160" fmla="*/ 8022 h 10000"/>
              <a:gd name="connsiteX161" fmla="*/ 7103 w 10000"/>
              <a:gd name="connsiteY161" fmla="*/ 7944 h 10000"/>
              <a:gd name="connsiteX162" fmla="*/ 7138 w 10000"/>
              <a:gd name="connsiteY162" fmla="*/ 7862 h 10000"/>
              <a:gd name="connsiteX163" fmla="*/ 7181 w 10000"/>
              <a:gd name="connsiteY163" fmla="*/ 7737 h 10000"/>
              <a:gd name="connsiteX164" fmla="*/ 7223 w 10000"/>
              <a:gd name="connsiteY164" fmla="*/ 7560 h 10000"/>
              <a:gd name="connsiteX165" fmla="*/ 7251 w 10000"/>
              <a:gd name="connsiteY165" fmla="*/ 7375 h 10000"/>
              <a:gd name="connsiteX166" fmla="*/ 7267 w 10000"/>
              <a:gd name="connsiteY166" fmla="*/ 7184 h 10000"/>
              <a:gd name="connsiteX167" fmla="*/ 7282 w 10000"/>
              <a:gd name="connsiteY167" fmla="*/ 6891 h 10000"/>
              <a:gd name="connsiteX168" fmla="*/ 7290 w 10000"/>
              <a:gd name="connsiteY168" fmla="*/ 6696 h 10000"/>
              <a:gd name="connsiteX169" fmla="*/ 7301 w 10000"/>
              <a:gd name="connsiteY169" fmla="*/ 6432 h 10000"/>
              <a:gd name="connsiteX170" fmla="*/ 7313 w 10000"/>
              <a:gd name="connsiteY170" fmla="*/ 5903 h 10000"/>
              <a:gd name="connsiteX171" fmla="*/ 7313 w 10000"/>
              <a:gd name="connsiteY171" fmla="*/ 5373 h 10000"/>
              <a:gd name="connsiteX172" fmla="*/ 7304 w 10000"/>
              <a:gd name="connsiteY172" fmla="*/ 4844 h 10000"/>
              <a:gd name="connsiteX173" fmla="*/ 7295 w 10000"/>
              <a:gd name="connsiteY173" fmla="*/ 4580 h 10000"/>
              <a:gd name="connsiteX174" fmla="*/ 7293 w 10000"/>
              <a:gd name="connsiteY174" fmla="*/ 4518 h 10000"/>
              <a:gd name="connsiteX175" fmla="*/ 7281 w 10000"/>
              <a:gd name="connsiteY175" fmla="*/ 4391 h 10000"/>
              <a:gd name="connsiteX176" fmla="*/ 7263 w 10000"/>
              <a:gd name="connsiteY176" fmla="*/ 4268 h 10000"/>
              <a:gd name="connsiteX177" fmla="*/ 7238 w 10000"/>
              <a:gd name="connsiteY177" fmla="*/ 4149 h 10000"/>
              <a:gd name="connsiteX178" fmla="*/ 7209 w 10000"/>
              <a:gd name="connsiteY178" fmla="*/ 4032 h 10000"/>
              <a:gd name="connsiteX179" fmla="*/ 7173 w 10000"/>
              <a:gd name="connsiteY179" fmla="*/ 3921 h 10000"/>
              <a:gd name="connsiteX180" fmla="*/ 7130 w 10000"/>
              <a:gd name="connsiteY180" fmla="*/ 3813 h 10000"/>
              <a:gd name="connsiteX181" fmla="*/ 7083 w 10000"/>
              <a:gd name="connsiteY181" fmla="*/ 3712 h 10000"/>
              <a:gd name="connsiteX182" fmla="*/ 7029 w 10000"/>
              <a:gd name="connsiteY182" fmla="*/ 3620 h 10000"/>
              <a:gd name="connsiteX183" fmla="*/ 6971 w 10000"/>
              <a:gd name="connsiteY183" fmla="*/ 3533 h 10000"/>
              <a:gd name="connsiteX184" fmla="*/ 6908 w 10000"/>
              <a:gd name="connsiteY184" fmla="*/ 3457 h 10000"/>
              <a:gd name="connsiteX185" fmla="*/ 6839 w 10000"/>
              <a:gd name="connsiteY185" fmla="*/ 3388 h 10000"/>
              <a:gd name="connsiteX186" fmla="*/ 6767 w 10000"/>
              <a:gd name="connsiteY186" fmla="*/ 3331 h 10000"/>
              <a:gd name="connsiteX187" fmla="*/ 6688 w 10000"/>
              <a:gd name="connsiteY187" fmla="*/ 3282 h 10000"/>
              <a:gd name="connsiteX188" fmla="*/ 6606 w 10000"/>
              <a:gd name="connsiteY188" fmla="*/ 3248 h 10000"/>
              <a:gd name="connsiteX189" fmla="*/ 6520 w 10000"/>
              <a:gd name="connsiteY189" fmla="*/ 3225 h 10000"/>
              <a:gd name="connsiteX190" fmla="*/ 6475 w 10000"/>
              <a:gd name="connsiteY190" fmla="*/ 3220 h 10000"/>
              <a:gd name="connsiteX191" fmla="*/ 6451 w 10000"/>
              <a:gd name="connsiteY191" fmla="*/ 3219 h 10000"/>
              <a:gd name="connsiteX192" fmla="*/ 6404 w 10000"/>
              <a:gd name="connsiteY192" fmla="*/ 3224 h 10000"/>
              <a:gd name="connsiteX193" fmla="*/ 6357 w 10000"/>
              <a:gd name="connsiteY193" fmla="*/ 3238 h 10000"/>
              <a:gd name="connsiteX194" fmla="*/ 6312 w 10000"/>
              <a:gd name="connsiteY194" fmla="*/ 3263 h 10000"/>
              <a:gd name="connsiteX195" fmla="*/ 6270 w 10000"/>
              <a:gd name="connsiteY195" fmla="*/ 3296 h 10000"/>
              <a:gd name="connsiteX196" fmla="*/ 6234 w 10000"/>
              <a:gd name="connsiteY196" fmla="*/ 3340 h 10000"/>
              <a:gd name="connsiteX197" fmla="*/ 6204 w 10000"/>
              <a:gd name="connsiteY197" fmla="*/ 3391 h 10000"/>
              <a:gd name="connsiteX198" fmla="*/ 6182 w 10000"/>
              <a:gd name="connsiteY198" fmla="*/ 3449 h 10000"/>
              <a:gd name="connsiteX199" fmla="*/ 6174 w 10000"/>
              <a:gd name="connsiteY199" fmla="*/ 3482 h 10000"/>
              <a:gd name="connsiteX200" fmla="*/ 6170 w 10000"/>
              <a:gd name="connsiteY200" fmla="*/ 3508 h 10000"/>
              <a:gd name="connsiteX201" fmla="*/ 6165 w 10000"/>
              <a:gd name="connsiteY201" fmla="*/ 3559 h 10000"/>
              <a:gd name="connsiteX202" fmla="*/ 6169 w 10000"/>
              <a:gd name="connsiteY202" fmla="*/ 3638 h 10000"/>
              <a:gd name="connsiteX203" fmla="*/ 6189 w 10000"/>
              <a:gd name="connsiteY203" fmla="*/ 3739 h 10000"/>
              <a:gd name="connsiteX204" fmla="*/ 6225 w 10000"/>
              <a:gd name="connsiteY204" fmla="*/ 3832 h 10000"/>
              <a:gd name="connsiteX205" fmla="*/ 6248 w 10000"/>
              <a:gd name="connsiteY205" fmla="*/ 3873 h 10000"/>
              <a:gd name="connsiteX206" fmla="*/ 6292 w 10000"/>
              <a:gd name="connsiteY206" fmla="*/ 3944 h 10000"/>
              <a:gd name="connsiteX207" fmla="*/ 6380 w 10000"/>
              <a:gd name="connsiteY207" fmla="*/ 4062 h 10000"/>
              <a:gd name="connsiteX208" fmla="*/ 6472 w 10000"/>
              <a:gd name="connsiteY208" fmla="*/ 4158 h 10000"/>
              <a:gd name="connsiteX209" fmla="*/ 6566 w 10000"/>
              <a:gd name="connsiteY209" fmla="*/ 4233 h 10000"/>
              <a:gd name="connsiteX210" fmla="*/ 6662 w 10000"/>
              <a:gd name="connsiteY210" fmla="*/ 4284 h 10000"/>
              <a:gd name="connsiteX211" fmla="*/ 6757 w 10000"/>
              <a:gd name="connsiteY211" fmla="*/ 4316 h 10000"/>
              <a:gd name="connsiteX212" fmla="*/ 6854 w 10000"/>
              <a:gd name="connsiteY212" fmla="*/ 4328 h 10000"/>
              <a:gd name="connsiteX213" fmla="*/ 6951 w 10000"/>
              <a:gd name="connsiteY213" fmla="*/ 4319 h 10000"/>
              <a:gd name="connsiteX214" fmla="*/ 7047 w 10000"/>
              <a:gd name="connsiteY214" fmla="*/ 4294 h 10000"/>
              <a:gd name="connsiteX215" fmla="*/ 7143 w 10000"/>
              <a:gd name="connsiteY215" fmla="*/ 4251 h 10000"/>
              <a:gd name="connsiteX216" fmla="*/ 7237 w 10000"/>
              <a:gd name="connsiteY216" fmla="*/ 4194 h 10000"/>
              <a:gd name="connsiteX217" fmla="*/ 7328 w 10000"/>
              <a:gd name="connsiteY217" fmla="*/ 4121 h 10000"/>
              <a:gd name="connsiteX218" fmla="*/ 7417 w 10000"/>
              <a:gd name="connsiteY218" fmla="*/ 4033 h 10000"/>
              <a:gd name="connsiteX219" fmla="*/ 7503 w 10000"/>
              <a:gd name="connsiteY219" fmla="*/ 3934 h 10000"/>
              <a:gd name="connsiteX220" fmla="*/ 7586 w 10000"/>
              <a:gd name="connsiteY220" fmla="*/ 3822 h 10000"/>
              <a:gd name="connsiteX221" fmla="*/ 7663 w 10000"/>
              <a:gd name="connsiteY221" fmla="*/ 3698 h 10000"/>
              <a:gd name="connsiteX222" fmla="*/ 7701 w 10000"/>
              <a:gd name="connsiteY222" fmla="*/ 3632 h 10000"/>
              <a:gd name="connsiteX223" fmla="*/ 7766 w 10000"/>
              <a:gd name="connsiteY223" fmla="*/ 3509 h 10000"/>
              <a:gd name="connsiteX224" fmla="*/ 7886 w 10000"/>
              <a:gd name="connsiteY224" fmla="*/ 3250 h 10000"/>
              <a:gd name="connsiteX225" fmla="*/ 7988 w 10000"/>
              <a:gd name="connsiteY225" fmla="*/ 2973 h 10000"/>
              <a:gd name="connsiteX226" fmla="*/ 8051 w 10000"/>
              <a:gd name="connsiteY226" fmla="*/ 2756 h 10000"/>
              <a:gd name="connsiteX227" fmla="*/ 8089 w 10000"/>
              <a:gd name="connsiteY227" fmla="*/ 2609 h 10000"/>
              <a:gd name="connsiteX228" fmla="*/ 8119 w 10000"/>
              <a:gd name="connsiteY228" fmla="*/ 2459 h 10000"/>
              <a:gd name="connsiteX229" fmla="*/ 8145 w 10000"/>
              <a:gd name="connsiteY229" fmla="*/ 2306 h 10000"/>
              <a:gd name="connsiteX230" fmla="*/ 8165 w 10000"/>
              <a:gd name="connsiteY230" fmla="*/ 2153 h 10000"/>
              <a:gd name="connsiteX231" fmla="*/ 8178 w 10000"/>
              <a:gd name="connsiteY231" fmla="*/ 1997 h 10000"/>
              <a:gd name="connsiteX232" fmla="*/ 8185 w 10000"/>
              <a:gd name="connsiteY232" fmla="*/ 1841 h 10000"/>
              <a:gd name="connsiteX233" fmla="*/ 8183 w 10000"/>
              <a:gd name="connsiteY233" fmla="*/ 1685 h 10000"/>
              <a:gd name="connsiteX234" fmla="*/ 8176 w 10000"/>
              <a:gd name="connsiteY234" fmla="*/ 1528 h 10000"/>
              <a:gd name="connsiteX235" fmla="*/ 8162 w 10000"/>
              <a:gd name="connsiteY235" fmla="*/ 1372 h 10000"/>
              <a:gd name="connsiteX236" fmla="*/ 8151 w 10000"/>
              <a:gd name="connsiteY236" fmla="*/ 1293 h 10000"/>
              <a:gd name="connsiteX237" fmla="*/ 8134 w 10000"/>
              <a:gd name="connsiteY237" fmla="*/ 1188 h 10000"/>
              <a:gd name="connsiteX238" fmla="*/ 8112 w 10000"/>
              <a:gd name="connsiteY238" fmla="*/ 1013 h 10000"/>
              <a:gd name="connsiteX239" fmla="*/ 8103 w 10000"/>
              <a:gd name="connsiteY239" fmla="*/ 894 h 10000"/>
              <a:gd name="connsiteX240" fmla="*/ 8105 w 10000"/>
              <a:gd name="connsiteY240" fmla="*/ 779 h 10000"/>
              <a:gd name="connsiteX241" fmla="*/ 8122 w 10000"/>
              <a:gd name="connsiteY241" fmla="*/ 670 h 10000"/>
              <a:gd name="connsiteX242" fmla="*/ 8148 w 10000"/>
              <a:gd name="connsiteY242" fmla="*/ 598 h 10000"/>
              <a:gd name="connsiteX243" fmla="*/ 8171 w 10000"/>
              <a:gd name="connsiteY243" fmla="*/ 553 h 10000"/>
              <a:gd name="connsiteX244" fmla="*/ 8200 w 10000"/>
              <a:gd name="connsiteY244" fmla="*/ 515 h 10000"/>
              <a:gd name="connsiteX245" fmla="*/ 8235 w 10000"/>
              <a:gd name="connsiteY245" fmla="*/ 481 h 10000"/>
              <a:gd name="connsiteX246" fmla="*/ 8254 w 10000"/>
              <a:gd name="connsiteY246" fmla="*/ 467 h 10000"/>
              <a:gd name="connsiteX247" fmla="*/ 8287 w 10000"/>
              <a:gd name="connsiteY247" fmla="*/ 447 h 10000"/>
              <a:gd name="connsiteX248" fmla="*/ 8351 w 10000"/>
              <a:gd name="connsiteY248" fmla="*/ 433 h 10000"/>
              <a:gd name="connsiteX249" fmla="*/ 8414 w 10000"/>
              <a:gd name="connsiteY249" fmla="*/ 442 h 10000"/>
              <a:gd name="connsiteX250" fmla="*/ 8478 w 10000"/>
              <a:gd name="connsiteY250" fmla="*/ 474 h 10000"/>
              <a:gd name="connsiteX251" fmla="*/ 8540 w 10000"/>
              <a:gd name="connsiteY251" fmla="*/ 520 h 10000"/>
              <a:gd name="connsiteX252" fmla="*/ 8596 w 10000"/>
              <a:gd name="connsiteY252" fmla="*/ 580 h 10000"/>
              <a:gd name="connsiteX253" fmla="*/ 8647 w 10000"/>
              <a:gd name="connsiteY253" fmla="*/ 648 h 10000"/>
              <a:gd name="connsiteX254" fmla="*/ 8690 w 10000"/>
              <a:gd name="connsiteY254" fmla="*/ 719 h 10000"/>
              <a:gd name="connsiteX255" fmla="*/ 8709 w 10000"/>
              <a:gd name="connsiteY255" fmla="*/ 755 h 10000"/>
              <a:gd name="connsiteX256" fmla="*/ 8787 w 10000"/>
              <a:gd name="connsiteY256" fmla="*/ 925 h 10000"/>
              <a:gd name="connsiteX257" fmla="*/ 8917 w 10000"/>
              <a:gd name="connsiteY257" fmla="*/ 1205 h 10000"/>
              <a:gd name="connsiteX258" fmla="*/ 8986 w 10000"/>
              <a:gd name="connsiteY258" fmla="*/ 1328 h 10000"/>
              <a:gd name="connsiteX259" fmla="*/ 9036 w 10000"/>
              <a:gd name="connsiteY259" fmla="*/ 1402 h 10000"/>
              <a:gd name="connsiteX260" fmla="*/ 9087 w 10000"/>
              <a:gd name="connsiteY260" fmla="*/ 1466 h 10000"/>
              <a:gd name="connsiteX261" fmla="*/ 9140 w 10000"/>
              <a:gd name="connsiteY261" fmla="*/ 1513 h 10000"/>
              <a:gd name="connsiteX262" fmla="*/ 9197 w 10000"/>
              <a:gd name="connsiteY262" fmla="*/ 1545 h 10000"/>
              <a:gd name="connsiteX263" fmla="*/ 9255 w 10000"/>
              <a:gd name="connsiteY263" fmla="*/ 1558 h 10000"/>
              <a:gd name="connsiteX264" fmla="*/ 9316 w 10000"/>
              <a:gd name="connsiteY264" fmla="*/ 1550 h 10000"/>
              <a:gd name="connsiteX265" fmla="*/ 9380 w 10000"/>
              <a:gd name="connsiteY265" fmla="*/ 1518 h 10000"/>
              <a:gd name="connsiteX266" fmla="*/ 9448 w 10000"/>
              <a:gd name="connsiteY266" fmla="*/ 1460 h 10000"/>
              <a:gd name="connsiteX267" fmla="*/ 9519 w 10000"/>
              <a:gd name="connsiteY267" fmla="*/ 1370 h 10000"/>
              <a:gd name="connsiteX268" fmla="*/ 9556 w 10000"/>
              <a:gd name="connsiteY268" fmla="*/ 1313 h 10000"/>
              <a:gd name="connsiteX269" fmla="*/ 9592 w 10000"/>
              <a:gd name="connsiteY269" fmla="*/ 1250 h 10000"/>
              <a:gd name="connsiteX270" fmla="*/ 9654 w 10000"/>
              <a:gd name="connsiteY270" fmla="*/ 1114 h 10000"/>
              <a:gd name="connsiteX271" fmla="*/ 9706 w 10000"/>
              <a:gd name="connsiteY271" fmla="*/ 965 h 10000"/>
              <a:gd name="connsiteX272" fmla="*/ 9750 w 10000"/>
              <a:gd name="connsiteY272" fmla="*/ 811 h 10000"/>
              <a:gd name="connsiteX273" fmla="*/ 9770 w 10000"/>
              <a:gd name="connsiteY273" fmla="*/ 734 h 10000"/>
              <a:gd name="connsiteX274" fmla="*/ 9817 w 10000"/>
              <a:gd name="connsiteY274" fmla="*/ 547 h 10000"/>
              <a:gd name="connsiteX275" fmla="*/ 9897 w 10000"/>
              <a:gd name="connsiteY275" fmla="*/ 261 h 10000"/>
              <a:gd name="connsiteX276" fmla="*/ 9962 w 10000"/>
              <a:gd name="connsiteY276" fmla="*/ 83 h 10000"/>
              <a:gd name="connsiteX277" fmla="*/ 10000 w 10000"/>
              <a:gd name="connsiteY277" fmla="*/ 0 h 10000"/>
              <a:gd name="connsiteX0-1" fmla="*/ 0 w 9792"/>
              <a:gd name="connsiteY0-2" fmla="*/ 9985 h 9985"/>
              <a:gd name="connsiteX1-3" fmla="*/ 143 w 9792"/>
              <a:gd name="connsiteY1-4" fmla="*/ 9957 h 9985"/>
              <a:gd name="connsiteX2-5" fmla="*/ 288 w 9792"/>
              <a:gd name="connsiteY2-6" fmla="*/ 9913 h 9985"/>
              <a:gd name="connsiteX3-7" fmla="*/ 434 w 9792"/>
              <a:gd name="connsiteY3-8" fmla="*/ 9855 h 9985"/>
              <a:gd name="connsiteX4-9" fmla="*/ 579 w 9792"/>
              <a:gd name="connsiteY4-10" fmla="*/ 9786 h 9985"/>
              <a:gd name="connsiteX5-11" fmla="*/ 721 w 9792"/>
              <a:gd name="connsiteY5-12" fmla="*/ 9702 h 9985"/>
              <a:gd name="connsiteX6-13" fmla="*/ 859 w 9792"/>
              <a:gd name="connsiteY6-14" fmla="*/ 9602 h 9985"/>
              <a:gd name="connsiteX7-15" fmla="*/ 992 w 9792"/>
              <a:gd name="connsiteY7-16" fmla="*/ 9490 h 9985"/>
              <a:gd name="connsiteX8-17" fmla="*/ 1117 w 9792"/>
              <a:gd name="connsiteY8-18" fmla="*/ 9366 h 9985"/>
              <a:gd name="connsiteX9-19" fmla="*/ 1235 w 9792"/>
              <a:gd name="connsiteY9-20" fmla="*/ 9226 h 9985"/>
              <a:gd name="connsiteX10-21" fmla="*/ 1342 w 9792"/>
              <a:gd name="connsiteY10-22" fmla="*/ 9073 h 9985"/>
              <a:gd name="connsiteX11-23" fmla="*/ 1438 w 9792"/>
              <a:gd name="connsiteY11-24" fmla="*/ 8909 h 9985"/>
              <a:gd name="connsiteX12-25" fmla="*/ 1522 w 9792"/>
              <a:gd name="connsiteY12-26" fmla="*/ 8728 h 9985"/>
              <a:gd name="connsiteX13-27" fmla="*/ 1591 w 9792"/>
              <a:gd name="connsiteY13-28" fmla="*/ 8537 h 9985"/>
              <a:gd name="connsiteX14-29" fmla="*/ 1644 w 9792"/>
              <a:gd name="connsiteY14-30" fmla="*/ 8330 h 9985"/>
              <a:gd name="connsiteX15-31" fmla="*/ 1664 w 9792"/>
              <a:gd name="connsiteY15-32" fmla="*/ 8223 h 9985"/>
              <a:gd name="connsiteX16-33" fmla="*/ 1677 w 9792"/>
              <a:gd name="connsiteY16-34" fmla="*/ 8134 h 9985"/>
              <a:gd name="connsiteX17-35" fmla="*/ 1692 w 9792"/>
              <a:gd name="connsiteY17-36" fmla="*/ 7955 h 9985"/>
              <a:gd name="connsiteX18-37" fmla="*/ 1694 w 9792"/>
              <a:gd name="connsiteY18-38" fmla="*/ 7777 h 9985"/>
              <a:gd name="connsiteX19-39" fmla="*/ 1679 w 9792"/>
              <a:gd name="connsiteY19-40" fmla="*/ 7602 h 9985"/>
              <a:gd name="connsiteX20-41" fmla="*/ 1650 w 9792"/>
              <a:gd name="connsiteY20-42" fmla="*/ 7430 h 9985"/>
              <a:gd name="connsiteX21-43" fmla="*/ 1605 w 9792"/>
              <a:gd name="connsiteY21-44" fmla="*/ 7266 h 9985"/>
              <a:gd name="connsiteX22-45" fmla="*/ 1546 w 9792"/>
              <a:gd name="connsiteY22-46" fmla="*/ 7112 h 9985"/>
              <a:gd name="connsiteX23-47" fmla="*/ 1468 w 9792"/>
              <a:gd name="connsiteY23-48" fmla="*/ 6969 h 9985"/>
              <a:gd name="connsiteX24-49" fmla="*/ 1423 w 9792"/>
              <a:gd name="connsiteY24-50" fmla="*/ 6902 h 9985"/>
              <a:gd name="connsiteX25-51" fmla="*/ 1393 w 9792"/>
              <a:gd name="connsiteY25-52" fmla="*/ 6864 h 9985"/>
              <a:gd name="connsiteX26-53" fmla="*/ 1333 w 9792"/>
              <a:gd name="connsiteY26-54" fmla="*/ 6802 h 9985"/>
              <a:gd name="connsiteX27-55" fmla="*/ 1274 w 9792"/>
              <a:gd name="connsiteY27-56" fmla="*/ 6757 h 9985"/>
              <a:gd name="connsiteX28-57" fmla="*/ 1216 w 9792"/>
              <a:gd name="connsiteY28-58" fmla="*/ 6730 h 9985"/>
              <a:gd name="connsiteX29-59" fmla="*/ 1160 w 9792"/>
              <a:gd name="connsiteY29-60" fmla="*/ 6719 h 9985"/>
              <a:gd name="connsiteX30-61" fmla="*/ 1105 w 9792"/>
              <a:gd name="connsiteY30-62" fmla="*/ 6724 h 9985"/>
              <a:gd name="connsiteX31-63" fmla="*/ 1053 w 9792"/>
              <a:gd name="connsiteY31-64" fmla="*/ 6743 h 9985"/>
              <a:gd name="connsiteX32-65" fmla="*/ 1006 w 9792"/>
              <a:gd name="connsiteY32-66" fmla="*/ 6775 h 9985"/>
              <a:gd name="connsiteX33-67" fmla="*/ 963 w 9792"/>
              <a:gd name="connsiteY33-68" fmla="*/ 6820 h 9985"/>
              <a:gd name="connsiteX34-69" fmla="*/ 924 w 9792"/>
              <a:gd name="connsiteY34-70" fmla="*/ 6878 h 9985"/>
              <a:gd name="connsiteX35-71" fmla="*/ 892 w 9792"/>
              <a:gd name="connsiteY35-72" fmla="*/ 6946 h 9985"/>
              <a:gd name="connsiteX36-73" fmla="*/ 866 w 9792"/>
              <a:gd name="connsiteY36-74" fmla="*/ 7024 h 9985"/>
              <a:gd name="connsiteX37-75" fmla="*/ 847 w 9792"/>
              <a:gd name="connsiteY37-76" fmla="*/ 7112 h 9985"/>
              <a:gd name="connsiteX38-77" fmla="*/ 836 w 9792"/>
              <a:gd name="connsiteY38-78" fmla="*/ 7205 h 9985"/>
              <a:gd name="connsiteX39-79" fmla="*/ 833 w 9792"/>
              <a:gd name="connsiteY39-80" fmla="*/ 7308 h 9985"/>
              <a:gd name="connsiteX40-81" fmla="*/ 839 w 9792"/>
              <a:gd name="connsiteY40-82" fmla="*/ 7415 h 9985"/>
              <a:gd name="connsiteX41-83" fmla="*/ 845 w 9792"/>
              <a:gd name="connsiteY41-84" fmla="*/ 7471 h 9985"/>
              <a:gd name="connsiteX42-85" fmla="*/ 860 w 9792"/>
              <a:gd name="connsiteY42-86" fmla="*/ 7565 h 9985"/>
              <a:gd name="connsiteX43-87" fmla="*/ 902 w 9792"/>
              <a:gd name="connsiteY43-88" fmla="*/ 7745 h 9985"/>
              <a:gd name="connsiteX44-89" fmla="*/ 957 w 9792"/>
              <a:gd name="connsiteY44-90" fmla="*/ 7918 h 9985"/>
              <a:gd name="connsiteX45-91" fmla="*/ 1024 w 9792"/>
              <a:gd name="connsiteY45-92" fmla="*/ 8084 h 9985"/>
              <a:gd name="connsiteX46-93" fmla="*/ 1105 w 9792"/>
              <a:gd name="connsiteY46-94" fmla="*/ 8241 h 9985"/>
              <a:gd name="connsiteX47-95" fmla="*/ 1194 w 9792"/>
              <a:gd name="connsiteY47-96" fmla="*/ 8388 h 9985"/>
              <a:gd name="connsiteX48-97" fmla="*/ 1291 w 9792"/>
              <a:gd name="connsiteY48-98" fmla="*/ 8526 h 9985"/>
              <a:gd name="connsiteX49-99" fmla="*/ 1397 w 9792"/>
              <a:gd name="connsiteY49-100" fmla="*/ 8654 h 9985"/>
              <a:gd name="connsiteX50-101" fmla="*/ 1509 w 9792"/>
              <a:gd name="connsiteY50-102" fmla="*/ 8771 h 9985"/>
              <a:gd name="connsiteX51-103" fmla="*/ 1627 w 9792"/>
              <a:gd name="connsiteY51-104" fmla="*/ 8876 h 9985"/>
              <a:gd name="connsiteX52-105" fmla="*/ 1747 w 9792"/>
              <a:gd name="connsiteY52-106" fmla="*/ 8966 h 9985"/>
              <a:gd name="connsiteX53-107" fmla="*/ 1870 w 9792"/>
              <a:gd name="connsiteY53-108" fmla="*/ 9045 h 9985"/>
              <a:gd name="connsiteX54-109" fmla="*/ 1993 w 9792"/>
              <a:gd name="connsiteY54-110" fmla="*/ 9110 h 9985"/>
              <a:gd name="connsiteX55-111" fmla="*/ 2117 w 9792"/>
              <a:gd name="connsiteY55-112" fmla="*/ 9160 h 9985"/>
              <a:gd name="connsiteX56-113" fmla="*/ 2240 w 9792"/>
              <a:gd name="connsiteY56-114" fmla="*/ 9194 h 9985"/>
              <a:gd name="connsiteX57-115" fmla="*/ 2360 w 9792"/>
              <a:gd name="connsiteY57-116" fmla="*/ 9215 h 9985"/>
              <a:gd name="connsiteX58-117" fmla="*/ 2419 w 9792"/>
              <a:gd name="connsiteY58-118" fmla="*/ 9216 h 9985"/>
              <a:gd name="connsiteX59-119" fmla="*/ 2485 w 9792"/>
              <a:gd name="connsiteY59-120" fmla="*/ 9215 h 9985"/>
              <a:gd name="connsiteX60-121" fmla="*/ 2617 w 9792"/>
              <a:gd name="connsiteY60-122" fmla="*/ 9193 h 9985"/>
              <a:gd name="connsiteX61-123" fmla="*/ 2741 w 9792"/>
              <a:gd name="connsiteY61-124" fmla="*/ 9145 h 9985"/>
              <a:gd name="connsiteX62-125" fmla="*/ 2860 w 9792"/>
              <a:gd name="connsiteY62-126" fmla="*/ 9073 h 9985"/>
              <a:gd name="connsiteX63-127" fmla="*/ 2968 w 9792"/>
              <a:gd name="connsiteY63-128" fmla="*/ 8978 h 9985"/>
              <a:gd name="connsiteX64-129" fmla="*/ 3065 w 9792"/>
              <a:gd name="connsiteY64-130" fmla="*/ 8855 h 9985"/>
              <a:gd name="connsiteX65-131" fmla="*/ 3128 w 9792"/>
              <a:gd name="connsiteY65-132" fmla="*/ 8748 h 9985"/>
              <a:gd name="connsiteX66-133" fmla="*/ 3165 w 9792"/>
              <a:gd name="connsiteY66-134" fmla="*/ 8669 h 9985"/>
              <a:gd name="connsiteX67-135" fmla="*/ 3198 w 9792"/>
              <a:gd name="connsiteY67-136" fmla="*/ 8583 h 9985"/>
              <a:gd name="connsiteX68-137" fmla="*/ 3228 w 9792"/>
              <a:gd name="connsiteY68-138" fmla="*/ 8491 h 9985"/>
              <a:gd name="connsiteX69-139" fmla="*/ 3240 w 9792"/>
              <a:gd name="connsiteY69-140" fmla="*/ 8442 h 9985"/>
              <a:gd name="connsiteX70-141" fmla="*/ 3258 w 9792"/>
              <a:gd name="connsiteY70-142" fmla="*/ 8365 h 9985"/>
              <a:gd name="connsiteX71-143" fmla="*/ 3283 w 9792"/>
              <a:gd name="connsiteY71-144" fmla="*/ 8214 h 9985"/>
              <a:gd name="connsiteX72-145" fmla="*/ 3297 w 9792"/>
              <a:gd name="connsiteY72-146" fmla="*/ 8071 h 9985"/>
              <a:gd name="connsiteX73-147" fmla="*/ 3300 w 9792"/>
              <a:gd name="connsiteY73-148" fmla="*/ 7932 h 9985"/>
              <a:gd name="connsiteX74-149" fmla="*/ 3293 w 9792"/>
              <a:gd name="connsiteY74-150" fmla="*/ 7799 h 9985"/>
              <a:gd name="connsiteX75-151" fmla="*/ 3277 w 9792"/>
              <a:gd name="connsiteY75-152" fmla="*/ 7670 h 9985"/>
              <a:gd name="connsiteX76-153" fmla="*/ 3253 w 9792"/>
              <a:gd name="connsiteY76-154" fmla="*/ 7544 h 9985"/>
              <a:gd name="connsiteX77-155" fmla="*/ 3221 w 9792"/>
              <a:gd name="connsiteY77-156" fmla="*/ 7420 h 9985"/>
              <a:gd name="connsiteX78-157" fmla="*/ 3163 w 9792"/>
              <a:gd name="connsiteY78-158" fmla="*/ 7240 h 9985"/>
              <a:gd name="connsiteX79-159" fmla="*/ 3070 w 9792"/>
              <a:gd name="connsiteY79-160" fmla="*/ 7003 h 9985"/>
              <a:gd name="connsiteX80-161" fmla="*/ 2911 w 9792"/>
              <a:gd name="connsiteY80-162" fmla="*/ 6651 h 9985"/>
              <a:gd name="connsiteX81-163" fmla="*/ 2803 w 9792"/>
              <a:gd name="connsiteY81-164" fmla="*/ 6407 h 9985"/>
              <a:gd name="connsiteX82-165" fmla="*/ 2655 w 9792"/>
              <a:gd name="connsiteY82-166" fmla="*/ 6076 h 9985"/>
              <a:gd name="connsiteX83-167" fmla="*/ 2381 w 9792"/>
              <a:gd name="connsiteY83-168" fmla="*/ 5472 h 9985"/>
              <a:gd name="connsiteX84-169" fmla="*/ 2247 w 9792"/>
              <a:gd name="connsiteY84-170" fmla="*/ 5143 h 9985"/>
              <a:gd name="connsiteX85-171" fmla="*/ 2163 w 9792"/>
              <a:gd name="connsiteY85-172" fmla="*/ 4919 h 9985"/>
              <a:gd name="connsiteX86-173" fmla="*/ 2088 w 9792"/>
              <a:gd name="connsiteY86-174" fmla="*/ 4691 h 9985"/>
              <a:gd name="connsiteX87-175" fmla="*/ 2024 w 9792"/>
              <a:gd name="connsiteY87-176" fmla="*/ 4463 h 9985"/>
              <a:gd name="connsiteX88-177" fmla="*/ 1972 w 9792"/>
              <a:gd name="connsiteY88-178" fmla="*/ 4233 h 9985"/>
              <a:gd name="connsiteX89-179" fmla="*/ 1937 w 9792"/>
              <a:gd name="connsiteY89-180" fmla="*/ 4006 h 9985"/>
              <a:gd name="connsiteX90-181" fmla="*/ 1920 w 9792"/>
              <a:gd name="connsiteY90-182" fmla="*/ 3783 h 9985"/>
              <a:gd name="connsiteX91-183" fmla="*/ 1923 w 9792"/>
              <a:gd name="connsiteY91-184" fmla="*/ 3620 h 9985"/>
              <a:gd name="connsiteX92-185" fmla="*/ 1931 w 9792"/>
              <a:gd name="connsiteY92-186" fmla="*/ 3513 h 9985"/>
              <a:gd name="connsiteX93-187" fmla="*/ 1946 w 9792"/>
              <a:gd name="connsiteY93-188" fmla="*/ 3407 h 9985"/>
              <a:gd name="connsiteX94-189" fmla="*/ 1967 w 9792"/>
              <a:gd name="connsiteY94-190" fmla="*/ 3304 h 9985"/>
              <a:gd name="connsiteX95-191" fmla="*/ 1994 w 9792"/>
              <a:gd name="connsiteY95-192" fmla="*/ 3203 h 9985"/>
              <a:gd name="connsiteX96-193" fmla="*/ 2030 w 9792"/>
              <a:gd name="connsiteY96-194" fmla="*/ 3104 h 9985"/>
              <a:gd name="connsiteX97-195" fmla="*/ 2050 w 9792"/>
              <a:gd name="connsiteY97-196" fmla="*/ 3057 h 9985"/>
              <a:gd name="connsiteX98-197" fmla="*/ 2082 w 9792"/>
              <a:gd name="connsiteY98-198" fmla="*/ 2990 h 9985"/>
              <a:gd name="connsiteX99-199" fmla="*/ 2151 w 9792"/>
              <a:gd name="connsiteY99-200" fmla="*/ 2874 h 9985"/>
              <a:gd name="connsiteX100-201" fmla="*/ 2231 w 9792"/>
              <a:gd name="connsiteY100-202" fmla="*/ 2774 h 9985"/>
              <a:gd name="connsiteX101-203" fmla="*/ 2318 w 9792"/>
              <a:gd name="connsiteY101-204" fmla="*/ 2690 h 9985"/>
              <a:gd name="connsiteX102-205" fmla="*/ 2412 w 9792"/>
              <a:gd name="connsiteY102-206" fmla="*/ 2621 h 9985"/>
              <a:gd name="connsiteX103-207" fmla="*/ 2513 w 9792"/>
              <a:gd name="connsiteY103-208" fmla="*/ 2566 h 9985"/>
              <a:gd name="connsiteX104-209" fmla="*/ 2617 w 9792"/>
              <a:gd name="connsiteY104-210" fmla="*/ 2526 h 9985"/>
              <a:gd name="connsiteX105-211" fmla="*/ 2725 w 9792"/>
              <a:gd name="connsiteY105-212" fmla="*/ 2498 h 9985"/>
              <a:gd name="connsiteX106-213" fmla="*/ 2835 w 9792"/>
              <a:gd name="connsiteY106-214" fmla="*/ 2482 h 9985"/>
              <a:gd name="connsiteX107-215" fmla="*/ 2947 w 9792"/>
              <a:gd name="connsiteY107-216" fmla="*/ 2477 h 9985"/>
              <a:gd name="connsiteX108-217" fmla="*/ 3059 w 9792"/>
              <a:gd name="connsiteY108-218" fmla="*/ 2483 h 9985"/>
              <a:gd name="connsiteX109-219" fmla="*/ 3169 w 9792"/>
              <a:gd name="connsiteY109-220" fmla="*/ 2500 h 9985"/>
              <a:gd name="connsiteX110-221" fmla="*/ 3277 w 9792"/>
              <a:gd name="connsiteY110-222" fmla="*/ 2526 h 9985"/>
              <a:gd name="connsiteX111-223" fmla="*/ 3382 w 9792"/>
              <a:gd name="connsiteY111-224" fmla="*/ 2560 h 9985"/>
              <a:gd name="connsiteX112-225" fmla="*/ 3482 w 9792"/>
              <a:gd name="connsiteY112-226" fmla="*/ 2600 h 9985"/>
              <a:gd name="connsiteX113-227" fmla="*/ 3576 w 9792"/>
              <a:gd name="connsiteY113-228" fmla="*/ 2650 h 9985"/>
              <a:gd name="connsiteX114-229" fmla="*/ 3621 w 9792"/>
              <a:gd name="connsiteY114-230" fmla="*/ 2677 h 9985"/>
              <a:gd name="connsiteX115-231" fmla="*/ 3673 w 9792"/>
              <a:gd name="connsiteY115-232" fmla="*/ 2710 h 9985"/>
              <a:gd name="connsiteX116-233" fmla="*/ 3773 w 9792"/>
              <a:gd name="connsiteY116-234" fmla="*/ 2784 h 9985"/>
              <a:gd name="connsiteX117-235" fmla="*/ 3870 w 9792"/>
              <a:gd name="connsiteY117-236" fmla="*/ 2866 h 9985"/>
              <a:gd name="connsiteX118-237" fmla="*/ 3965 w 9792"/>
              <a:gd name="connsiteY118-238" fmla="*/ 2955 h 9985"/>
              <a:gd name="connsiteX119-239" fmla="*/ 4102 w 9792"/>
              <a:gd name="connsiteY119-240" fmla="*/ 3100 h 9985"/>
              <a:gd name="connsiteX120-241" fmla="*/ 4274 w 9792"/>
              <a:gd name="connsiteY120-242" fmla="*/ 3319 h 9985"/>
              <a:gd name="connsiteX121-243" fmla="*/ 4432 w 9792"/>
              <a:gd name="connsiteY121-244" fmla="*/ 3562 h 9985"/>
              <a:gd name="connsiteX122-245" fmla="*/ 4574 w 9792"/>
              <a:gd name="connsiteY122-246" fmla="*/ 3823 h 9985"/>
              <a:gd name="connsiteX123-247" fmla="*/ 4703 w 9792"/>
              <a:gd name="connsiteY123-248" fmla="*/ 4101 h 9985"/>
              <a:gd name="connsiteX124-249" fmla="*/ 4813 w 9792"/>
              <a:gd name="connsiteY124-250" fmla="*/ 4391 h 9985"/>
              <a:gd name="connsiteX125-251" fmla="*/ 4861 w 9792"/>
              <a:gd name="connsiteY125-252" fmla="*/ 4542 h 9985"/>
              <a:gd name="connsiteX126-253" fmla="*/ 4895 w 9792"/>
              <a:gd name="connsiteY126-254" fmla="*/ 4653 h 9985"/>
              <a:gd name="connsiteX127-255" fmla="*/ 4953 w 9792"/>
              <a:gd name="connsiteY127-256" fmla="*/ 4881 h 9985"/>
              <a:gd name="connsiteX128-257" fmla="*/ 5001 w 9792"/>
              <a:gd name="connsiteY128-258" fmla="*/ 5112 h 9985"/>
              <a:gd name="connsiteX129-259" fmla="*/ 5042 w 9792"/>
              <a:gd name="connsiteY129-260" fmla="*/ 5346 h 9985"/>
              <a:gd name="connsiteX130-261" fmla="*/ 5095 w 9792"/>
              <a:gd name="connsiteY130-262" fmla="*/ 5700 h 9985"/>
              <a:gd name="connsiteX131-263" fmla="*/ 5159 w 9792"/>
              <a:gd name="connsiteY131-264" fmla="*/ 6175 h 9985"/>
              <a:gd name="connsiteX132-265" fmla="*/ 5212 w 9792"/>
              <a:gd name="connsiteY132-266" fmla="*/ 6524 h 9985"/>
              <a:gd name="connsiteX133-267" fmla="*/ 5253 w 9792"/>
              <a:gd name="connsiteY133-268" fmla="*/ 6755 h 9985"/>
              <a:gd name="connsiteX134-269" fmla="*/ 5301 w 9792"/>
              <a:gd name="connsiteY134-270" fmla="*/ 6980 h 9985"/>
              <a:gd name="connsiteX135-271" fmla="*/ 5358 w 9792"/>
              <a:gd name="connsiteY135-272" fmla="*/ 7202 h 9985"/>
              <a:gd name="connsiteX136-273" fmla="*/ 5427 w 9792"/>
              <a:gd name="connsiteY136-274" fmla="*/ 7419 h 9985"/>
              <a:gd name="connsiteX137-275" fmla="*/ 5509 w 9792"/>
              <a:gd name="connsiteY137-276" fmla="*/ 7627 h 9985"/>
              <a:gd name="connsiteX138-277" fmla="*/ 5606 w 9792"/>
              <a:gd name="connsiteY138-278" fmla="*/ 7828 h 9985"/>
              <a:gd name="connsiteX139-279" fmla="*/ 5720 w 9792"/>
              <a:gd name="connsiteY139-280" fmla="*/ 8019 h 9985"/>
              <a:gd name="connsiteX140-281" fmla="*/ 5785 w 9792"/>
              <a:gd name="connsiteY140-282" fmla="*/ 8111 h 9985"/>
              <a:gd name="connsiteX141-283" fmla="*/ 5813 w 9792"/>
              <a:gd name="connsiteY141-284" fmla="*/ 8150 h 9985"/>
              <a:gd name="connsiteX142-285" fmla="*/ 5873 w 9792"/>
              <a:gd name="connsiteY142-286" fmla="*/ 8219 h 9985"/>
              <a:gd name="connsiteX143-287" fmla="*/ 5933 w 9792"/>
              <a:gd name="connsiteY143-288" fmla="*/ 8278 h 9985"/>
              <a:gd name="connsiteX144-289" fmla="*/ 5995 w 9792"/>
              <a:gd name="connsiteY144-290" fmla="*/ 8329 h 9985"/>
              <a:gd name="connsiteX145-291" fmla="*/ 6056 w 9792"/>
              <a:gd name="connsiteY145-292" fmla="*/ 8368 h 9985"/>
              <a:gd name="connsiteX146-293" fmla="*/ 6120 w 9792"/>
              <a:gd name="connsiteY146-294" fmla="*/ 8398 h 9985"/>
              <a:gd name="connsiteX147-295" fmla="*/ 6183 w 9792"/>
              <a:gd name="connsiteY147-296" fmla="*/ 8419 h 9985"/>
              <a:gd name="connsiteX148-297" fmla="*/ 6247 w 9792"/>
              <a:gd name="connsiteY148-298" fmla="*/ 8431 h 9985"/>
              <a:gd name="connsiteX149-299" fmla="*/ 6311 w 9792"/>
              <a:gd name="connsiteY149-300" fmla="*/ 8431 h 9985"/>
              <a:gd name="connsiteX150-301" fmla="*/ 6375 w 9792"/>
              <a:gd name="connsiteY150-302" fmla="*/ 8423 h 9985"/>
              <a:gd name="connsiteX151-303" fmla="*/ 6438 w 9792"/>
              <a:gd name="connsiteY151-304" fmla="*/ 8404 h 9985"/>
              <a:gd name="connsiteX152-305" fmla="*/ 6502 w 9792"/>
              <a:gd name="connsiteY152-306" fmla="*/ 8376 h 9985"/>
              <a:gd name="connsiteX153-307" fmla="*/ 6566 w 9792"/>
              <a:gd name="connsiteY153-308" fmla="*/ 8340 h 9985"/>
              <a:gd name="connsiteX154-309" fmla="*/ 6627 w 9792"/>
              <a:gd name="connsiteY154-310" fmla="*/ 8292 h 9985"/>
              <a:gd name="connsiteX155-311" fmla="*/ 6689 w 9792"/>
              <a:gd name="connsiteY155-312" fmla="*/ 8235 h 9985"/>
              <a:gd name="connsiteX156-313" fmla="*/ 6750 w 9792"/>
              <a:gd name="connsiteY156-314" fmla="*/ 8168 h 9985"/>
              <a:gd name="connsiteX157-315" fmla="*/ 6780 w 9792"/>
              <a:gd name="connsiteY157-316" fmla="*/ 8130 h 9985"/>
              <a:gd name="connsiteX158-317" fmla="*/ 6806 w 9792"/>
              <a:gd name="connsiteY158-318" fmla="*/ 8094 h 9985"/>
              <a:gd name="connsiteX159-319" fmla="*/ 6854 w 9792"/>
              <a:gd name="connsiteY159-320" fmla="*/ 8022 h 9985"/>
              <a:gd name="connsiteX160-321" fmla="*/ 6895 w 9792"/>
              <a:gd name="connsiteY160-322" fmla="*/ 7944 h 9985"/>
              <a:gd name="connsiteX161-323" fmla="*/ 6930 w 9792"/>
              <a:gd name="connsiteY161-324" fmla="*/ 7862 h 9985"/>
              <a:gd name="connsiteX162-325" fmla="*/ 6973 w 9792"/>
              <a:gd name="connsiteY162-326" fmla="*/ 7737 h 9985"/>
              <a:gd name="connsiteX163-327" fmla="*/ 7015 w 9792"/>
              <a:gd name="connsiteY163-328" fmla="*/ 7560 h 9985"/>
              <a:gd name="connsiteX164-329" fmla="*/ 7043 w 9792"/>
              <a:gd name="connsiteY164-330" fmla="*/ 7375 h 9985"/>
              <a:gd name="connsiteX165-331" fmla="*/ 7059 w 9792"/>
              <a:gd name="connsiteY165-332" fmla="*/ 7184 h 9985"/>
              <a:gd name="connsiteX166-333" fmla="*/ 7074 w 9792"/>
              <a:gd name="connsiteY166-334" fmla="*/ 6891 h 9985"/>
              <a:gd name="connsiteX167-335" fmla="*/ 7082 w 9792"/>
              <a:gd name="connsiteY167-336" fmla="*/ 6696 h 9985"/>
              <a:gd name="connsiteX168-337" fmla="*/ 7093 w 9792"/>
              <a:gd name="connsiteY168-338" fmla="*/ 6432 h 9985"/>
              <a:gd name="connsiteX169-339" fmla="*/ 7105 w 9792"/>
              <a:gd name="connsiteY169-340" fmla="*/ 5903 h 9985"/>
              <a:gd name="connsiteX170-341" fmla="*/ 7105 w 9792"/>
              <a:gd name="connsiteY170-342" fmla="*/ 5373 h 9985"/>
              <a:gd name="connsiteX171-343" fmla="*/ 7096 w 9792"/>
              <a:gd name="connsiteY171-344" fmla="*/ 4844 h 9985"/>
              <a:gd name="connsiteX172-345" fmla="*/ 7087 w 9792"/>
              <a:gd name="connsiteY172-346" fmla="*/ 4580 h 9985"/>
              <a:gd name="connsiteX173-347" fmla="*/ 7085 w 9792"/>
              <a:gd name="connsiteY173-348" fmla="*/ 4518 h 9985"/>
              <a:gd name="connsiteX174-349" fmla="*/ 7073 w 9792"/>
              <a:gd name="connsiteY174-350" fmla="*/ 4391 h 9985"/>
              <a:gd name="connsiteX175-351" fmla="*/ 7055 w 9792"/>
              <a:gd name="connsiteY175-352" fmla="*/ 4268 h 9985"/>
              <a:gd name="connsiteX176-353" fmla="*/ 7030 w 9792"/>
              <a:gd name="connsiteY176-354" fmla="*/ 4149 h 9985"/>
              <a:gd name="connsiteX177-355" fmla="*/ 7001 w 9792"/>
              <a:gd name="connsiteY177-356" fmla="*/ 4032 h 9985"/>
              <a:gd name="connsiteX178-357" fmla="*/ 6965 w 9792"/>
              <a:gd name="connsiteY178-358" fmla="*/ 3921 h 9985"/>
              <a:gd name="connsiteX179-359" fmla="*/ 6922 w 9792"/>
              <a:gd name="connsiteY179-360" fmla="*/ 3813 h 9985"/>
              <a:gd name="connsiteX180-361" fmla="*/ 6875 w 9792"/>
              <a:gd name="connsiteY180-362" fmla="*/ 3712 h 9985"/>
              <a:gd name="connsiteX181-363" fmla="*/ 6821 w 9792"/>
              <a:gd name="connsiteY181-364" fmla="*/ 3620 h 9985"/>
              <a:gd name="connsiteX182-365" fmla="*/ 6763 w 9792"/>
              <a:gd name="connsiteY182-366" fmla="*/ 3533 h 9985"/>
              <a:gd name="connsiteX183-367" fmla="*/ 6700 w 9792"/>
              <a:gd name="connsiteY183-368" fmla="*/ 3457 h 9985"/>
              <a:gd name="connsiteX184-369" fmla="*/ 6631 w 9792"/>
              <a:gd name="connsiteY184-370" fmla="*/ 3388 h 9985"/>
              <a:gd name="connsiteX185-371" fmla="*/ 6559 w 9792"/>
              <a:gd name="connsiteY185-372" fmla="*/ 3331 h 9985"/>
              <a:gd name="connsiteX186-373" fmla="*/ 6480 w 9792"/>
              <a:gd name="connsiteY186-374" fmla="*/ 3282 h 9985"/>
              <a:gd name="connsiteX187-375" fmla="*/ 6398 w 9792"/>
              <a:gd name="connsiteY187-376" fmla="*/ 3248 h 9985"/>
              <a:gd name="connsiteX188-377" fmla="*/ 6312 w 9792"/>
              <a:gd name="connsiteY188-378" fmla="*/ 3225 h 9985"/>
              <a:gd name="connsiteX189-379" fmla="*/ 6267 w 9792"/>
              <a:gd name="connsiteY189-380" fmla="*/ 3220 h 9985"/>
              <a:gd name="connsiteX190-381" fmla="*/ 6243 w 9792"/>
              <a:gd name="connsiteY190-382" fmla="*/ 3219 h 9985"/>
              <a:gd name="connsiteX191-383" fmla="*/ 6196 w 9792"/>
              <a:gd name="connsiteY191-384" fmla="*/ 3224 h 9985"/>
              <a:gd name="connsiteX192-385" fmla="*/ 6149 w 9792"/>
              <a:gd name="connsiteY192-386" fmla="*/ 3238 h 9985"/>
              <a:gd name="connsiteX193-387" fmla="*/ 6104 w 9792"/>
              <a:gd name="connsiteY193-388" fmla="*/ 3263 h 9985"/>
              <a:gd name="connsiteX194-389" fmla="*/ 6062 w 9792"/>
              <a:gd name="connsiteY194-390" fmla="*/ 3296 h 9985"/>
              <a:gd name="connsiteX195-391" fmla="*/ 6026 w 9792"/>
              <a:gd name="connsiteY195-392" fmla="*/ 3340 h 9985"/>
              <a:gd name="connsiteX196-393" fmla="*/ 5996 w 9792"/>
              <a:gd name="connsiteY196-394" fmla="*/ 3391 h 9985"/>
              <a:gd name="connsiteX197-395" fmla="*/ 5974 w 9792"/>
              <a:gd name="connsiteY197-396" fmla="*/ 3449 h 9985"/>
              <a:gd name="connsiteX198-397" fmla="*/ 5966 w 9792"/>
              <a:gd name="connsiteY198-398" fmla="*/ 3482 h 9985"/>
              <a:gd name="connsiteX199-399" fmla="*/ 5962 w 9792"/>
              <a:gd name="connsiteY199-400" fmla="*/ 3508 h 9985"/>
              <a:gd name="connsiteX200-401" fmla="*/ 5957 w 9792"/>
              <a:gd name="connsiteY200-402" fmla="*/ 3559 h 9985"/>
              <a:gd name="connsiteX201-403" fmla="*/ 5961 w 9792"/>
              <a:gd name="connsiteY201-404" fmla="*/ 3638 h 9985"/>
              <a:gd name="connsiteX202-405" fmla="*/ 5981 w 9792"/>
              <a:gd name="connsiteY202-406" fmla="*/ 3739 h 9985"/>
              <a:gd name="connsiteX203-407" fmla="*/ 6017 w 9792"/>
              <a:gd name="connsiteY203-408" fmla="*/ 3832 h 9985"/>
              <a:gd name="connsiteX204-409" fmla="*/ 6040 w 9792"/>
              <a:gd name="connsiteY204-410" fmla="*/ 3873 h 9985"/>
              <a:gd name="connsiteX205-411" fmla="*/ 6084 w 9792"/>
              <a:gd name="connsiteY205-412" fmla="*/ 3944 h 9985"/>
              <a:gd name="connsiteX206-413" fmla="*/ 6172 w 9792"/>
              <a:gd name="connsiteY206-414" fmla="*/ 4062 h 9985"/>
              <a:gd name="connsiteX207-415" fmla="*/ 6264 w 9792"/>
              <a:gd name="connsiteY207-416" fmla="*/ 4158 h 9985"/>
              <a:gd name="connsiteX208-417" fmla="*/ 6358 w 9792"/>
              <a:gd name="connsiteY208-418" fmla="*/ 4233 h 9985"/>
              <a:gd name="connsiteX209-419" fmla="*/ 6454 w 9792"/>
              <a:gd name="connsiteY209-420" fmla="*/ 4284 h 9985"/>
              <a:gd name="connsiteX210-421" fmla="*/ 6549 w 9792"/>
              <a:gd name="connsiteY210-422" fmla="*/ 4316 h 9985"/>
              <a:gd name="connsiteX211-423" fmla="*/ 6646 w 9792"/>
              <a:gd name="connsiteY211-424" fmla="*/ 4328 h 9985"/>
              <a:gd name="connsiteX212-425" fmla="*/ 6743 w 9792"/>
              <a:gd name="connsiteY212-426" fmla="*/ 4319 h 9985"/>
              <a:gd name="connsiteX213-427" fmla="*/ 6839 w 9792"/>
              <a:gd name="connsiteY213-428" fmla="*/ 4294 h 9985"/>
              <a:gd name="connsiteX214-429" fmla="*/ 6935 w 9792"/>
              <a:gd name="connsiteY214-430" fmla="*/ 4251 h 9985"/>
              <a:gd name="connsiteX215-431" fmla="*/ 7029 w 9792"/>
              <a:gd name="connsiteY215-432" fmla="*/ 4194 h 9985"/>
              <a:gd name="connsiteX216-433" fmla="*/ 7120 w 9792"/>
              <a:gd name="connsiteY216-434" fmla="*/ 4121 h 9985"/>
              <a:gd name="connsiteX217-435" fmla="*/ 7209 w 9792"/>
              <a:gd name="connsiteY217-436" fmla="*/ 4033 h 9985"/>
              <a:gd name="connsiteX218-437" fmla="*/ 7295 w 9792"/>
              <a:gd name="connsiteY218-438" fmla="*/ 3934 h 9985"/>
              <a:gd name="connsiteX219-439" fmla="*/ 7378 w 9792"/>
              <a:gd name="connsiteY219-440" fmla="*/ 3822 h 9985"/>
              <a:gd name="connsiteX220-441" fmla="*/ 7455 w 9792"/>
              <a:gd name="connsiteY220-442" fmla="*/ 3698 h 9985"/>
              <a:gd name="connsiteX221-443" fmla="*/ 7493 w 9792"/>
              <a:gd name="connsiteY221-444" fmla="*/ 3632 h 9985"/>
              <a:gd name="connsiteX222-445" fmla="*/ 7558 w 9792"/>
              <a:gd name="connsiteY222-446" fmla="*/ 3509 h 9985"/>
              <a:gd name="connsiteX223-447" fmla="*/ 7678 w 9792"/>
              <a:gd name="connsiteY223-448" fmla="*/ 3250 h 9985"/>
              <a:gd name="connsiteX224-449" fmla="*/ 7780 w 9792"/>
              <a:gd name="connsiteY224-450" fmla="*/ 2973 h 9985"/>
              <a:gd name="connsiteX225-451" fmla="*/ 7843 w 9792"/>
              <a:gd name="connsiteY225-452" fmla="*/ 2756 h 9985"/>
              <a:gd name="connsiteX226-453" fmla="*/ 7881 w 9792"/>
              <a:gd name="connsiteY226-454" fmla="*/ 2609 h 9985"/>
              <a:gd name="connsiteX227-455" fmla="*/ 7911 w 9792"/>
              <a:gd name="connsiteY227-456" fmla="*/ 2459 h 9985"/>
              <a:gd name="connsiteX228-457" fmla="*/ 7937 w 9792"/>
              <a:gd name="connsiteY228-458" fmla="*/ 2306 h 9985"/>
              <a:gd name="connsiteX229-459" fmla="*/ 7957 w 9792"/>
              <a:gd name="connsiteY229-460" fmla="*/ 2153 h 9985"/>
              <a:gd name="connsiteX230-461" fmla="*/ 7970 w 9792"/>
              <a:gd name="connsiteY230-462" fmla="*/ 1997 h 9985"/>
              <a:gd name="connsiteX231-463" fmla="*/ 7977 w 9792"/>
              <a:gd name="connsiteY231-464" fmla="*/ 1841 h 9985"/>
              <a:gd name="connsiteX232-465" fmla="*/ 7975 w 9792"/>
              <a:gd name="connsiteY232-466" fmla="*/ 1685 h 9985"/>
              <a:gd name="connsiteX233-467" fmla="*/ 7968 w 9792"/>
              <a:gd name="connsiteY233-468" fmla="*/ 1528 h 9985"/>
              <a:gd name="connsiteX234-469" fmla="*/ 7954 w 9792"/>
              <a:gd name="connsiteY234-470" fmla="*/ 1372 h 9985"/>
              <a:gd name="connsiteX235-471" fmla="*/ 7943 w 9792"/>
              <a:gd name="connsiteY235-472" fmla="*/ 1293 h 9985"/>
              <a:gd name="connsiteX236-473" fmla="*/ 7926 w 9792"/>
              <a:gd name="connsiteY236-474" fmla="*/ 1188 h 9985"/>
              <a:gd name="connsiteX237-475" fmla="*/ 7904 w 9792"/>
              <a:gd name="connsiteY237-476" fmla="*/ 1013 h 9985"/>
              <a:gd name="connsiteX238-477" fmla="*/ 7895 w 9792"/>
              <a:gd name="connsiteY238-478" fmla="*/ 894 h 9985"/>
              <a:gd name="connsiteX239-479" fmla="*/ 7897 w 9792"/>
              <a:gd name="connsiteY239-480" fmla="*/ 779 h 9985"/>
              <a:gd name="connsiteX240-481" fmla="*/ 7914 w 9792"/>
              <a:gd name="connsiteY240-482" fmla="*/ 670 h 9985"/>
              <a:gd name="connsiteX241-483" fmla="*/ 7940 w 9792"/>
              <a:gd name="connsiteY241-484" fmla="*/ 598 h 9985"/>
              <a:gd name="connsiteX242-485" fmla="*/ 7963 w 9792"/>
              <a:gd name="connsiteY242-486" fmla="*/ 553 h 9985"/>
              <a:gd name="connsiteX243-487" fmla="*/ 7992 w 9792"/>
              <a:gd name="connsiteY243-488" fmla="*/ 515 h 9985"/>
              <a:gd name="connsiteX244-489" fmla="*/ 8027 w 9792"/>
              <a:gd name="connsiteY244-490" fmla="*/ 481 h 9985"/>
              <a:gd name="connsiteX245-491" fmla="*/ 8046 w 9792"/>
              <a:gd name="connsiteY245-492" fmla="*/ 467 h 9985"/>
              <a:gd name="connsiteX246-493" fmla="*/ 8079 w 9792"/>
              <a:gd name="connsiteY246-494" fmla="*/ 447 h 9985"/>
              <a:gd name="connsiteX247-495" fmla="*/ 8143 w 9792"/>
              <a:gd name="connsiteY247-496" fmla="*/ 433 h 9985"/>
              <a:gd name="connsiteX248-497" fmla="*/ 8206 w 9792"/>
              <a:gd name="connsiteY248-498" fmla="*/ 442 h 9985"/>
              <a:gd name="connsiteX249-499" fmla="*/ 8270 w 9792"/>
              <a:gd name="connsiteY249-500" fmla="*/ 474 h 9985"/>
              <a:gd name="connsiteX250-501" fmla="*/ 8332 w 9792"/>
              <a:gd name="connsiteY250-502" fmla="*/ 520 h 9985"/>
              <a:gd name="connsiteX251-503" fmla="*/ 8388 w 9792"/>
              <a:gd name="connsiteY251-504" fmla="*/ 580 h 9985"/>
              <a:gd name="connsiteX252-505" fmla="*/ 8439 w 9792"/>
              <a:gd name="connsiteY252-506" fmla="*/ 648 h 9985"/>
              <a:gd name="connsiteX253-507" fmla="*/ 8482 w 9792"/>
              <a:gd name="connsiteY253-508" fmla="*/ 719 h 9985"/>
              <a:gd name="connsiteX254-509" fmla="*/ 8501 w 9792"/>
              <a:gd name="connsiteY254-510" fmla="*/ 755 h 9985"/>
              <a:gd name="connsiteX255-511" fmla="*/ 8579 w 9792"/>
              <a:gd name="connsiteY255-512" fmla="*/ 925 h 9985"/>
              <a:gd name="connsiteX256-513" fmla="*/ 8709 w 9792"/>
              <a:gd name="connsiteY256-514" fmla="*/ 1205 h 9985"/>
              <a:gd name="connsiteX257-515" fmla="*/ 8778 w 9792"/>
              <a:gd name="connsiteY257-516" fmla="*/ 1328 h 9985"/>
              <a:gd name="connsiteX258-517" fmla="*/ 8828 w 9792"/>
              <a:gd name="connsiteY258-518" fmla="*/ 1402 h 9985"/>
              <a:gd name="connsiteX259-519" fmla="*/ 8879 w 9792"/>
              <a:gd name="connsiteY259-520" fmla="*/ 1466 h 9985"/>
              <a:gd name="connsiteX260-521" fmla="*/ 8932 w 9792"/>
              <a:gd name="connsiteY260-522" fmla="*/ 1513 h 9985"/>
              <a:gd name="connsiteX261-523" fmla="*/ 8989 w 9792"/>
              <a:gd name="connsiteY261-524" fmla="*/ 1545 h 9985"/>
              <a:gd name="connsiteX262-525" fmla="*/ 9047 w 9792"/>
              <a:gd name="connsiteY262-526" fmla="*/ 1558 h 9985"/>
              <a:gd name="connsiteX263-527" fmla="*/ 9108 w 9792"/>
              <a:gd name="connsiteY263-528" fmla="*/ 1550 h 9985"/>
              <a:gd name="connsiteX264-529" fmla="*/ 9172 w 9792"/>
              <a:gd name="connsiteY264-530" fmla="*/ 1518 h 9985"/>
              <a:gd name="connsiteX265-531" fmla="*/ 9240 w 9792"/>
              <a:gd name="connsiteY265-532" fmla="*/ 1460 h 9985"/>
              <a:gd name="connsiteX266-533" fmla="*/ 9311 w 9792"/>
              <a:gd name="connsiteY266-534" fmla="*/ 1370 h 9985"/>
              <a:gd name="connsiteX267-535" fmla="*/ 9348 w 9792"/>
              <a:gd name="connsiteY267-536" fmla="*/ 1313 h 9985"/>
              <a:gd name="connsiteX268-537" fmla="*/ 9384 w 9792"/>
              <a:gd name="connsiteY268-538" fmla="*/ 1250 h 9985"/>
              <a:gd name="connsiteX269-539" fmla="*/ 9446 w 9792"/>
              <a:gd name="connsiteY269-540" fmla="*/ 1114 h 9985"/>
              <a:gd name="connsiteX270-541" fmla="*/ 9498 w 9792"/>
              <a:gd name="connsiteY270-542" fmla="*/ 965 h 9985"/>
              <a:gd name="connsiteX271-543" fmla="*/ 9542 w 9792"/>
              <a:gd name="connsiteY271-544" fmla="*/ 811 h 9985"/>
              <a:gd name="connsiteX272-545" fmla="*/ 9562 w 9792"/>
              <a:gd name="connsiteY272-546" fmla="*/ 734 h 9985"/>
              <a:gd name="connsiteX273-547" fmla="*/ 9609 w 9792"/>
              <a:gd name="connsiteY273-548" fmla="*/ 547 h 9985"/>
              <a:gd name="connsiteX274-549" fmla="*/ 9689 w 9792"/>
              <a:gd name="connsiteY274-550" fmla="*/ 261 h 9985"/>
              <a:gd name="connsiteX275-551" fmla="*/ 9754 w 9792"/>
              <a:gd name="connsiteY275-552" fmla="*/ 83 h 9985"/>
              <a:gd name="connsiteX276-553" fmla="*/ 9792 w 9792"/>
              <a:gd name="connsiteY276-554" fmla="*/ 0 h 9985"/>
              <a:gd name="connsiteX0-555" fmla="*/ 0 w 9854"/>
              <a:gd name="connsiteY0-556" fmla="*/ 9972 h 9972"/>
              <a:gd name="connsiteX1-557" fmla="*/ 148 w 9854"/>
              <a:gd name="connsiteY1-558" fmla="*/ 9928 h 9972"/>
              <a:gd name="connsiteX2-559" fmla="*/ 297 w 9854"/>
              <a:gd name="connsiteY2-560" fmla="*/ 9870 h 9972"/>
              <a:gd name="connsiteX3-561" fmla="*/ 445 w 9854"/>
              <a:gd name="connsiteY3-562" fmla="*/ 9801 h 9972"/>
              <a:gd name="connsiteX4-563" fmla="*/ 590 w 9854"/>
              <a:gd name="connsiteY4-564" fmla="*/ 9717 h 9972"/>
              <a:gd name="connsiteX5-565" fmla="*/ 731 w 9854"/>
              <a:gd name="connsiteY5-566" fmla="*/ 9616 h 9972"/>
              <a:gd name="connsiteX6-567" fmla="*/ 867 w 9854"/>
              <a:gd name="connsiteY6-568" fmla="*/ 9504 h 9972"/>
              <a:gd name="connsiteX7-569" fmla="*/ 995 w 9854"/>
              <a:gd name="connsiteY7-570" fmla="*/ 9380 h 9972"/>
              <a:gd name="connsiteX8-571" fmla="*/ 1115 w 9854"/>
              <a:gd name="connsiteY8-572" fmla="*/ 9240 h 9972"/>
              <a:gd name="connsiteX9-573" fmla="*/ 1225 w 9854"/>
              <a:gd name="connsiteY9-574" fmla="*/ 9087 h 9972"/>
              <a:gd name="connsiteX10-575" fmla="*/ 1323 w 9854"/>
              <a:gd name="connsiteY10-576" fmla="*/ 8922 h 9972"/>
              <a:gd name="connsiteX11-577" fmla="*/ 1408 w 9854"/>
              <a:gd name="connsiteY11-578" fmla="*/ 8741 h 9972"/>
              <a:gd name="connsiteX12-579" fmla="*/ 1479 w 9854"/>
              <a:gd name="connsiteY12-580" fmla="*/ 8550 h 9972"/>
              <a:gd name="connsiteX13-581" fmla="*/ 1533 w 9854"/>
              <a:gd name="connsiteY13-582" fmla="*/ 8343 h 9972"/>
              <a:gd name="connsiteX14-583" fmla="*/ 1553 w 9854"/>
              <a:gd name="connsiteY14-584" fmla="*/ 8235 h 9972"/>
              <a:gd name="connsiteX15-585" fmla="*/ 1567 w 9854"/>
              <a:gd name="connsiteY15-586" fmla="*/ 8146 h 9972"/>
              <a:gd name="connsiteX16-587" fmla="*/ 1582 w 9854"/>
              <a:gd name="connsiteY16-588" fmla="*/ 7967 h 9972"/>
              <a:gd name="connsiteX17-589" fmla="*/ 1584 w 9854"/>
              <a:gd name="connsiteY17-590" fmla="*/ 7789 h 9972"/>
              <a:gd name="connsiteX18-591" fmla="*/ 1569 w 9854"/>
              <a:gd name="connsiteY18-592" fmla="*/ 7613 h 9972"/>
              <a:gd name="connsiteX19-593" fmla="*/ 1539 w 9854"/>
              <a:gd name="connsiteY19-594" fmla="*/ 7441 h 9972"/>
              <a:gd name="connsiteX20-595" fmla="*/ 1493 w 9854"/>
              <a:gd name="connsiteY20-596" fmla="*/ 7277 h 9972"/>
              <a:gd name="connsiteX21-597" fmla="*/ 1433 w 9854"/>
              <a:gd name="connsiteY21-598" fmla="*/ 7123 h 9972"/>
              <a:gd name="connsiteX22-599" fmla="*/ 1353 w 9854"/>
              <a:gd name="connsiteY22-600" fmla="*/ 6979 h 9972"/>
              <a:gd name="connsiteX23-601" fmla="*/ 1307 w 9854"/>
              <a:gd name="connsiteY23-602" fmla="*/ 6912 h 9972"/>
              <a:gd name="connsiteX24-603" fmla="*/ 1277 w 9854"/>
              <a:gd name="connsiteY24-604" fmla="*/ 6874 h 9972"/>
              <a:gd name="connsiteX25-605" fmla="*/ 1215 w 9854"/>
              <a:gd name="connsiteY25-606" fmla="*/ 6812 h 9972"/>
              <a:gd name="connsiteX26-607" fmla="*/ 1155 w 9854"/>
              <a:gd name="connsiteY26-608" fmla="*/ 6767 h 9972"/>
              <a:gd name="connsiteX27-609" fmla="*/ 1096 w 9854"/>
              <a:gd name="connsiteY27-610" fmla="*/ 6740 h 9972"/>
              <a:gd name="connsiteX28-611" fmla="*/ 1039 w 9854"/>
              <a:gd name="connsiteY28-612" fmla="*/ 6729 h 9972"/>
              <a:gd name="connsiteX29-613" fmla="*/ 982 w 9854"/>
              <a:gd name="connsiteY29-614" fmla="*/ 6734 h 9972"/>
              <a:gd name="connsiteX30-615" fmla="*/ 929 w 9854"/>
              <a:gd name="connsiteY30-616" fmla="*/ 6753 h 9972"/>
              <a:gd name="connsiteX31-617" fmla="*/ 881 w 9854"/>
              <a:gd name="connsiteY31-618" fmla="*/ 6785 h 9972"/>
              <a:gd name="connsiteX32-619" fmla="*/ 837 w 9854"/>
              <a:gd name="connsiteY32-620" fmla="*/ 6830 h 9972"/>
              <a:gd name="connsiteX33-621" fmla="*/ 798 w 9854"/>
              <a:gd name="connsiteY33-622" fmla="*/ 6888 h 9972"/>
              <a:gd name="connsiteX34-623" fmla="*/ 765 w 9854"/>
              <a:gd name="connsiteY34-624" fmla="*/ 6956 h 9972"/>
              <a:gd name="connsiteX35-625" fmla="*/ 738 w 9854"/>
              <a:gd name="connsiteY35-626" fmla="*/ 7035 h 9972"/>
              <a:gd name="connsiteX36-627" fmla="*/ 719 w 9854"/>
              <a:gd name="connsiteY36-628" fmla="*/ 7123 h 9972"/>
              <a:gd name="connsiteX37-629" fmla="*/ 708 w 9854"/>
              <a:gd name="connsiteY37-630" fmla="*/ 7216 h 9972"/>
              <a:gd name="connsiteX38-631" fmla="*/ 705 w 9854"/>
              <a:gd name="connsiteY38-632" fmla="*/ 7319 h 9972"/>
              <a:gd name="connsiteX39-633" fmla="*/ 711 w 9854"/>
              <a:gd name="connsiteY39-634" fmla="*/ 7426 h 9972"/>
              <a:gd name="connsiteX40-635" fmla="*/ 717 w 9854"/>
              <a:gd name="connsiteY40-636" fmla="*/ 7482 h 9972"/>
              <a:gd name="connsiteX41-637" fmla="*/ 732 w 9854"/>
              <a:gd name="connsiteY41-638" fmla="*/ 7576 h 9972"/>
              <a:gd name="connsiteX42-639" fmla="*/ 775 w 9854"/>
              <a:gd name="connsiteY42-640" fmla="*/ 7757 h 9972"/>
              <a:gd name="connsiteX43-641" fmla="*/ 831 w 9854"/>
              <a:gd name="connsiteY43-642" fmla="*/ 7930 h 9972"/>
              <a:gd name="connsiteX44-643" fmla="*/ 900 w 9854"/>
              <a:gd name="connsiteY44-644" fmla="*/ 8096 h 9972"/>
              <a:gd name="connsiteX45-645" fmla="*/ 982 w 9854"/>
              <a:gd name="connsiteY45-646" fmla="*/ 8253 h 9972"/>
              <a:gd name="connsiteX46-647" fmla="*/ 1073 w 9854"/>
              <a:gd name="connsiteY46-648" fmla="*/ 8401 h 9972"/>
              <a:gd name="connsiteX47-649" fmla="*/ 1172 w 9854"/>
              <a:gd name="connsiteY47-650" fmla="*/ 8539 h 9972"/>
              <a:gd name="connsiteX48-651" fmla="*/ 1281 w 9854"/>
              <a:gd name="connsiteY48-652" fmla="*/ 8667 h 9972"/>
              <a:gd name="connsiteX49-653" fmla="*/ 1395 w 9854"/>
              <a:gd name="connsiteY49-654" fmla="*/ 8784 h 9972"/>
              <a:gd name="connsiteX50-655" fmla="*/ 1516 w 9854"/>
              <a:gd name="connsiteY50-656" fmla="*/ 8889 h 9972"/>
              <a:gd name="connsiteX51-657" fmla="*/ 1638 w 9854"/>
              <a:gd name="connsiteY51-658" fmla="*/ 8979 h 9972"/>
              <a:gd name="connsiteX52-659" fmla="*/ 1764 w 9854"/>
              <a:gd name="connsiteY52-660" fmla="*/ 9059 h 9972"/>
              <a:gd name="connsiteX53-661" fmla="*/ 1889 w 9854"/>
              <a:gd name="connsiteY53-662" fmla="*/ 9124 h 9972"/>
              <a:gd name="connsiteX54-663" fmla="*/ 2016 w 9854"/>
              <a:gd name="connsiteY54-664" fmla="*/ 9174 h 9972"/>
              <a:gd name="connsiteX55-665" fmla="*/ 2142 w 9854"/>
              <a:gd name="connsiteY55-666" fmla="*/ 9208 h 9972"/>
              <a:gd name="connsiteX56-667" fmla="*/ 2264 w 9854"/>
              <a:gd name="connsiteY56-668" fmla="*/ 9229 h 9972"/>
              <a:gd name="connsiteX57-669" fmla="*/ 2324 w 9854"/>
              <a:gd name="connsiteY57-670" fmla="*/ 9230 h 9972"/>
              <a:gd name="connsiteX58-671" fmla="*/ 2392 w 9854"/>
              <a:gd name="connsiteY58-672" fmla="*/ 9229 h 9972"/>
              <a:gd name="connsiteX59-673" fmla="*/ 2527 w 9854"/>
              <a:gd name="connsiteY59-674" fmla="*/ 9207 h 9972"/>
              <a:gd name="connsiteX60-675" fmla="*/ 2653 w 9854"/>
              <a:gd name="connsiteY60-676" fmla="*/ 9159 h 9972"/>
              <a:gd name="connsiteX61-677" fmla="*/ 2775 w 9854"/>
              <a:gd name="connsiteY61-678" fmla="*/ 9087 h 9972"/>
              <a:gd name="connsiteX62-679" fmla="*/ 2885 w 9854"/>
              <a:gd name="connsiteY62-680" fmla="*/ 8991 h 9972"/>
              <a:gd name="connsiteX63-681" fmla="*/ 2984 w 9854"/>
              <a:gd name="connsiteY63-682" fmla="*/ 8868 h 9972"/>
              <a:gd name="connsiteX64-683" fmla="*/ 3048 w 9854"/>
              <a:gd name="connsiteY64-684" fmla="*/ 8761 h 9972"/>
              <a:gd name="connsiteX65-685" fmla="*/ 3086 w 9854"/>
              <a:gd name="connsiteY65-686" fmla="*/ 8682 h 9972"/>
              <a:gd name="connsiteX66-687" fmla="*/ 3120 w 9854"/>
              <a:gd name="connsiteY66-688" fmla="*/ 8596 h 9972"/>
              <a:gd name="connsiteX67-689" fmla="*/ 3151 w 9854"/>
              <a:gd name="connsiteY67-690" fmla="*/ 8504 h 9972"/>
              <a:gd name="connsiteX68-691" fmla="*/ 3163 w 9854"/>
              <a:gd name="connsiteY68-692" fmla="*/ 8455 h 9972"/>
              <a:gd name="connsiteX69-693" fmla="*/ 3181 w 9854"/>
              <a:gd name="connsiteY69-694" fmla="*/ 8378 h 9972"/>
              <a:gd name="connsiteX70-695" fmla="*/ 3207 w 9854"/>
              <a:gd name="connsiteY70-696" fmla="*/ 8226 h 9972"/>
              <a:gd name="connsiteX71-697" fmla="*/ 3221 w 9854"/>
              <a:gd name="connsiteY71-698" fmla="*/ 8083 h 9972"/>
              <a:gd name="connsiteX72-699" fmla="*/ 3224 w 9854"/>
              <a:gd name="connsiteY72-700" fmla="*/ 7944 h 9972"/>
              <a:gd name="connsiteX73-701" fmla="*/ 3217 w 9854"/>
              <a:gd name="connsiteY73-702" fmla="*/ 7811 h 9972"/>
              <a:gd name="connsiteX74-703" fmla="*/ 3201 w 9854"/>
              <a:gd name="connsiteY74-704" fmla="*/ 7682 h 9972"/>
              <a:gd name="connsiteX75-705" fmla="*/ 3176 w 9854"/>
              <a:gd name="connsiteY75-706" fmla="*/ 7555 h 9972"/>
              <a:gd name="connsiteX76-707" fmla="*/ 3143 w 9854"/>
              <a:gd name="connsiteY76-708" fmla="*/ 7431 h 9972"/>
              <a:gd name="connsiteX77-709" fmla="*/ 3084 w 9854"/>
              <a:gd name="connsiteY77-710" fmla="*/ 7251 h 9972"/>
              <a:gd name="connsiteX78-711" fmla="*/ 2989 w 9854"/>
              <a:gd name="connsiteY78-712" fmla="*/ 7014 h 9972"/>
              <a:gd name="connsiteX79-713" fmla="*/ 2827 w 9854"/>
              <a:gd name="connsiteY79-714" fmla="*/ 6661 h 9972"/>
              <a:gd name="connsiteX80-715" fmla="*/ 2717 w 9854"/>
              <a:gd name="connsiteY80-716" fmla="*/ 6417 h 9972"/>
              <a:gd name="connsiteX81-717" fmla="*/ 2565 w 9854"/>
              <a:gd name="connsiteY81-718" fmla="*/ 6085 h 9972"/>
              <a:gd name="connsiteX82-719" fmla="*/ 2286 w 9854"/>
              <a:gd name="connsiteY82-720" fmla="*/ 5480 h 9972"/>
              <a:gd name="connsiteX83-721" fmla="*/ 2149 w 9854"/>
              <a:gd name="connsiteY83-722" fmla="*/ 5151 h 9972"/>
              <a:gd name="connsiteX84-723" fmla="*/ 2063 w 9854"/>
              <a:gd name="connsiteY84-724" fmla="*/ 4926 h 9972"/>
              <a:gd name="connsiteX85-725" fmla="*/ 1986 w 9854"/>
              <a:gd name="connsiteY85-726" fmla="*/ 4698 h 9972"/>
              <a:gd name="connsiteX86-727" fmla="*/ 1921 w 9854"/>
              <a:gd name="connsiteY86-728" fmla="*/ 4470 h 9972"/>
              <a:gd name="connsiteX87-729" fmla="*/ 1868 w 9854"/>
              <a:gd name="connsiteY87-730" fmla="*/ 4239 h 9972"/>
              <a:gd name="connsiteX88-731" fmla="*/ 1832 w 9854"/>
              <a:gd name="connsiteY88-732" fmla="*/ 4012 h 9972"/>
              <a:gd name="connsiteX89-733" fmla="*/ 1815 w 9854"/>
              <a:gd name="connsiteY89-734" fmla="*/ 3789 h 9972"/>
              <a:gd name="connsiteX90-735" fmla="*/ 1818 w 9854"/>
              <a:gd name="connsiteY90-736" fmla="*/ 3625 h 9972"/>
              <a:gd name="connsiteX91-737" fmla="*/ 1826 w 9854"/>
              <a:gd name="connsiteY91-738" fmla="*/ 3518 h 9972"/>
              <a:gd name="connsiteX92-739" fmla="*/ 1841 w 9854"/>
              <a:gd name="connsiteY92-740" fmla="*/ 3412 h 9972"/>
              <a:gd name="connsiteX93-741" fmla="*/ 1863 w 9854"/>
              <a:gd name="connsiteY93-742" fmla="*/ 3309 h 9972"/>
              <a:gd name="connsiteX94-743" fmla="*/ 1890 w 9854"/>
              <a:gd name="connsiteY94-744" fmla="*/ 3208 h 9972"/>
              <a:gd name="connsiteX95-745" fmla="*/ 1927 w 9854"/>
              <a:gd name="connsiteY95-746" fmla="*/ 3109 h 9972"/>
              <a:gd name="connsiteX96-747" fmla="*/ 1948 w 9854"/>
              <a:gd name="connsiteY96-748" fmla="*/ 3062 h 9972"/>
              <a:gd name="connsiteX97-749" fmla="*/ 1980 w 9854"/>
              <a:gd name="connsiteY97-750" fmla="*/ 2994 h 9972"/>
              <a:gd name="connsiteX98-751" fmla="*/ 2051 w 9854"/>
              <a:gd name="connsiteY98-752" fmla="*/ 2878 h 9972"/>
              <a:gd name="connsiteX99-753" fmla="*/ 2132 w 9854"/>
              <a:gd name="connsiteY99-754" fmla="*/ 2778 h 9972"/>
              <a:gd name="connsiteX100-755" fmla="*/ 2221 w 9854"/>
              <a:gd name="connsiteY100-756" fmla="*/ 2694 h 9972"/>
              <a:gd name="connsiteX101-757" fmla="*/ 2317 w 9854"/>
              <a:gd name="connsiteY101-758" fmla="*/ 2625 h 9972"/>
              <a:gd name="connsiteX102-759" fmla="*/ 2420 w 9854"/>
              <a:gd name="connsiteY102-760" fmla="*/ 2570 h 9972"/>
              <a:gd name="connsiteX103-761" fmla="*/ 2527 w 9854"/>
              <a:gd name="connsiteY103-762" fmla="*/ 2530 h 9972"/>
              <a:gd name="connsiteX104-763" fmla="*/ 2637 w 9854"/>
              <a:gd name="connsiteY104-764" fmla="*/ 2502 h 9972"/>
              <a:gd name="connsiteX105-765" fmla="*/ 2749 w 9854"/>
              <a:gd name="connsiteY105-766" fmla="*/ 2486 h 9972"/>
              <a:gd name="connsiteX106-767" fmla="*/ 2864 w 9854"/>
              <a:gd name="connsiteY106-768" fmla="*/ 2481 h 9972"/>
              <a:gd name="connsiteX107-769" fmla="*/ 2978 w 9854"/>
              <a:gd name="connsiteY107-770" fmla="*/ 2487 h 9972"/>
              <a:gd name="connsiteX108-771" fmla="*/ 3090 w 9854"/>
              <a:gd name="connsiteY108-772" fmla="*/ 2504 h 9972"/>
              <a:gd name="connsiteX109-773" fmla="*/ 3201 w 9854"/>
              <a:gd name="connsiteY109-774" fmla="*/ 2530 h 9972"/>
              <a:gd name="connsiteX110-775" fmla="*/ 3308 w 9854"/>
              <a:gd name="connsiteY110-776" fmla="*/ 2564 h 9972"/>
              <a:gd name="connsiteX111-777" fmla="*/ 3410 w 9854"/>
              <a:gd name="connsiteY111-778" fmla="*/ 2604 h 9972"/>
              <a:gd name="connsiteX112-779" fmla="*/ 3506 w 9854"/>
              <a:gd name="connsiteY112-780" fmla="*/ 2654 h 9972"/>
              <a:gd name="connsiteX113-781" fmla="*/ 3552 w 9854"/>
              <a:gd name="connsiteY113-782" fmla="*/ 2681 h 9972"/>
              <a:gd name="connsiteX114-783" fmla="*/ 3605 w 9854"/>
              <a:gd name="connsiteY114-784" fmla="*/ 2714 h 9972"/>
              <a:gd name="connsiteX115-785" fmla="*/ 3707 w 9854"/>
              <a:gd name="connsiteY115-786" fmla="*/ 2788 h 9972"/>
              <a:gd name="connsiteX116-787" fmla="*/ 3806 w 9854"/>
              <a:gd name="connsiteY116-788" fmla="*/ 2870 h 9972"/>
              <a:gd name="connsiteX117-789" fmla="*/ 3903 w 9854"/>
              <a:gd name="connsiteY117-790" fmla="*/ 2959 h 9972"/>
              <a:gd name="connsiteX118-791" fmla="*/ 4043 w 9854"/>
              <a:gd name="connsiteY118-792" fmla="*/ 3105 h 9972"/>
              <a:gd name="connsiteX119-793" fmla="*/ 4219 w 9854"/>
              <a:gd name="connsiteY119-794" fmla="*/ 3324 h 9972"/>
              <a:gd name="connsiteX120-795" fmla="*/ 4380 w 9854"/>
              <a:gd name="connsiteY120-796" fmla="*/ 3567 h 9972"/>
              <a:gd name="connsiteX121-797" fmla="*/ 4525 w 9854"/>
              <a:gd name="connsiteY121-798" fmla="*/ 3829 h 9972"/>
              <a:gd name="connsiteX122-799" fmla="*/ 4657 w 9854"/>
              <a:gd name="connsiteY122-800" fmla="*/ 4107 h 9972"/>
              <a:gd name="connsiteX123-801" fmla="*/ 4769 w 9854"/>
              <a:gd name="connsiteY123-802" fmla="*/ 4398 h 9972"/>
              <a:gd name="connsiteX124-803" fmla="*/ 4818 w 9854"/>
              <a:gd name="connsiteY124-804" fmla="*/ 4549 h 9972"/>
              <a:gd name="connsiteX125-805" fmla="*/ 4853 w 9854"/>
              <a:gd name="connsiteY125-806" fmla="*/ 4660 h 9972"/>
              <a:gd name="connsiteX126-807" fmla="*/ 4912 w 9854"/>
              <a:gd name="connsiteY126-808" fmla="*/ 4888 h 9972"/>
              <a:gd name="connsiteX127-809" fmla="*/ 4961 w 9854"/>
              <a:gd name="connsiteY127-810" fmla="*/ 5120 h 9972"/>
              <a:gd name="connsiteX128-811" fmla="*/ 5003 w 9854"/>
              <a:gd name="connsiteY128-812" fmla="*/ 5354 h 9972"/>
              <a:gd name="connsiteX129-813" fmla="*/ 5057 w 9854"/>
              <a:gd name="connsiteY129-814" fmla="*/ 5709 h 9972"/>
              <a:gd name="connsiteX130-815" fmla="*/ 5123 w 9854"/>
              <a:gd name="connsiteY130-816" fmla="*/ 6184 h 9972"/>
              <a:gd name="connsiteX131-817" fmla="*/ 5177 w 9854"/>
              <a:gd name="connsiteY131-818" fmla="*/ 6534 h 9972"/>
              <a:gd name="connsiteX132-819" fmla="*/ 5219 w 9854"/>
              <a:gd name="connsiteY132-820" fmla="*/ 6765 h 9972"/>
              <a:gd name="connsiteX133-821" fmla="*/ 5268 w 9854"/>
              <a:gd name="connsiteY133-822" fmla="*/ 6990 h 9972"/>
              <a:gd name="connsiteX134-823" fmla="*/ 5326 w 9854"/>
              <a:gd name="connsiteY134-824" fmla="*/ 7213 h 9972"/>
              <a:gd name="connsiteX135-825" fmla="*/ 5396 w 9854"/>
              <a:gd name="connsiteY135-826" fmla="*/ 7430 h 9972"/>
              <a:gd name="connsiteX136-827" fmla="*/ 5480 w 9854"/>
              <a:gd name="connsiteY136-828" fmla="*/ 7638 h 9972"/>
              <a:gd name="connsiteX137-829" fmla="*/ 5579 w 9854"/>
              <a:gd name="connsiteY137-830" fmla="*/ 7840 h 9972"/>
              <a:gd name="connsiteX138-831" fmla="*/ 5696 w 9854"/>
              <a:gd name="connsiteY138-832" fmla="*/ 8031 h 9972"/>
              <a:gd name="connsiteX139-833" fmla="*/ 5762 w 9854"/>
              <a:gd name="connsiteY139-834" fmla="*/ 8123 h 9972"/>
              <a:gd name="connsiteX140-835" fmla="*/ 5790 w 9854"/>
              <a:gd name="connsiteY140-836" fmla="*/ 8162 h 9972"/>
              <a:gd name="connsiteX141-837" fmla="*/ 5852 w 9854"/>
              <a:gd name="connsiteY141-838" fmla="*/ 8231 h 9972"/>
              <a:gd name="connsiteX142-839" fmla="*/ 5913 w 9854"/>
              <a:gd name="connsiteY142-840" fmla="*/ 8290 h 9972"/>
              <a:gd name="connsiteX143-841" fmla="*/ 5976 w 9854"/>
              <a:gd name="connsiteY143-842" fmla="*/ 8342 h 9972"/>
              <a:gd name="connsiteX144-843" fmla="*/ 6039 w 9854"/>
              <a:gd name="connsiteY144-844" fmla="*/ 8381 h 9972"/>
              <a:gd name="connsiteX145-845" fmla="*/ 6104 w 9854"/>
              <a:gd name="connsiteY145-846" fmla="*/ 8411 h 9972"/>
              <a:gd name="connsiteX146-847" fmla="*/ 6168 w 9854"/>
              <a:gd name="connsiteY146-848" fmla="*/ 8432 h 9972"/>
              <a:gd name="connsiteX147-849" fmla="*/ 6234 w 9854"/>
              <a:gd name="connsiteY147-850" fmla="*/ 8444 h 9972"/>
              <a:gd name="connsiteX148-851" fmla="*/ 6299 w 9854"/>
              <a:gd name="connsiteY148-852" fmla="*/ 8444 h 9972"/>
              <a:gd name="connsiteX149-853" fmla="*/ 6364 w 9854"/>
              <a:gd name="connsiteY149-854" fmla="*/ 8436 h 9972"/>
              <a:gd name="connsiteX150-855" fmla="*/ 6429 w 9854"/>
              <a:gd name="connsiteY150-856" fmla="*/ 8417 h 9972"/>
              <a:gd name="connsiteX151-857" fmla="*/ 6494 w 9854"/>
              <a:gd name="connsiteY151-858" fmla="*/ 8389 h 9972"/>
              <a:gd name="connsiteX152-859" fmla="*/ 6559 w 9854"/>
              <a:gd name="connsiteY152-860" fmla="*/ 8353 h 9972"/>
              <a:gd name="connsiteX153-861" fmla="*/ 6622 w 9854"/>
              <a:gd name="connsiteY153-862" fmla="*/ 8304 h 9972"/>
              <a:gd name="connsiteX154-863" fmla="*/ 6685 w 9854"/>
              <a:gd name="connsiteY154-864" fmla="*/ 8247 h 9972"/>
              <a:gd name="connsiteX155-865" fmla="*/ 6747 w 9854"/>
              <a:gd name="connsiteY155-866" fmla="*/ 8180 h 9972"/>
              <a:gd name="connsiteX156-867" fmla="*/ 6778 w 9854"/>
              <a:gd name="connsiteY156-868" fmla="*/ 8142 h 9972"/>
              <a:gd name="connsiteX157-869" fmla="*/ 6805 w 9854"/>
              <a:gd name="connsiteY157-870" fmla="*/ 8106 h 9972"/>
              <a:gd name="connsiteX158-871" fmla="*/ 6854 w 9854"/>
              <a:gd name="connsiteY158-872" fmla="*/ 8034 h 9972"/>
              <a:gd name="connsiteX159-873" fmla="*/ 6895 w 9854"/>
              <a:gd name="connsiteY159-874" fmla="*/ 7956 h 9972"/>
              <a:gd name="connsiteX160-875" fmla="*/ 6931 w 9854"/>
              <a:gd name="connsiteY160-876" fmla="*/ 7874 h 9972"/>
              <a:gd name="connsiteX161-877" fmla="*/ 6975 w 9854"/>
              <a:gd name="connsiteY161-878" fmla="*/ 7749 h 9972"/>
              <a:gd name="connsiteX162-879" fmla="*/ 7018 w 9854"/>
              <a:gd name="connsiteY162-880" fmla="*/ 7571 h 9972"/>
              <a:gd name="connsiteX163-881" fmla="*/ 7047 w 9854"/>
              <a:gd name="connsiteY163-882" fmla="*/ 7386 h 9972"/>
              <a:gd name="connsiteX164-883" fmla="*/ 7063 w 9854"/>
              <a:gd name="connsiteY164-884" fmla="*/ 7195 h 9972"/>
              <a:gd name="connsiteX165-885" fmla="*/ 7078 w 9854"/>
              <a:gd name="connsiteY165-886" fmla="*/ 6901 h 9972"/>
              <a:gd name="connsiteX166-887" fmla="*/ 7086 w 9854"/>
              <a:gd name="connsiteY166-888" fmla="*/ 6706 h 9972"/>
              <a:gd name="connsiteX167-889" fmla="*/ 7098 w 9854"/>
              <a:gd name="connsiteY167-890" fmla="*/ 6442 h 9972"/>
              <a:gd name="connsiteX168-891" fmla="*/ 7110 w 9854"/>
              <a:gd name="connsiteY168-892" fmla="*/ 5912 h 9972"/>
              <a:gd name="connsiteX169-893" fmla="*/ 7110 w 9854"/>
              <a:gd name="connsiteY169-894" fmla="*/ 5381 h 9972"/>
              <a:gd name="connsiteX170-895" fmla="*/ 7101 w 9854"/>
              <a:gd name="connsiteY170-896" fmla="*/ 4851 h 9972"/>
              <a:gd name="connsiteX171-897" fmla="*/ 7092 w 9854"/>
              <a:gd name="connsiteY171-898" fmla="*/ 4587 h 9972"/>
              <a:gd name="connsiteX172-899" fmla="*/ 7089 w 9854"/>
              <a:gd name="connsiteY172-900" fmla="*/ 4525 h 9972"/>
              <a:gd name="connsiteX173-901" fmla="*/ 7077 w 9854"/>
              <a:gd name="connsiteY173-902" fmla="*/ 4398 h 9972"/>
              <a:gd name="connsiteX174-903" fmla="*/ 7059 w 9854"/>
              <a:gd name="connsiteY174-904" fmla="*/ 4274 h 9972"/>
              <a:gd name="connsiteX175-905" fmla="*/ 7033 w 9854"/>
              <a:gd name="connsiteY175-906" fmla="*/ 4155 h 9972"/>
              <a:gd name="connsiteX176-907" fmla="*/ 7004 w 9854"/>
              <a:gd name="connsiteY176-908" fmla="*/ 4038 h 9972"/>
              <a:gd name="connsiteX177-909" fmla="*/ 6967 w 9854"/>
              <a:gd name="connsiteY177-910" fmla="*/ 3927 h 9972"/>
              <a:gd name="connsiteX178-911" fmla="*/ 6923 w 9854"/>
              <a:gd name="connsiteY178-912" fmla="*/ 3819 h 9972"/>
              <a:gd name="connsiteX179-913" fmla="*/ 6875 w 9854"/>
              <a:gd name="connsiteY179-914" fmla="*/ 3718 h 9972"/>
              <a:gd name="connsiteX180-915" fmla="*/ 6820 w 9854"/>
              <a:gd name="connsiteY180-916" fmla="*/ 3625 h 9972"/>
              <a:gd name="connsiteX181-917" fmla="*/ 6761 w 9854"/>
              <a:gd name="connsiteY181-918" fmla="*/ 3538 h 9972"/>
              <a:gd name="connsiteX182-919" fmla="*/ 6696 w 9854"/>
              <a:gd name="connsiteY182-920" fmla="*/ 3462 h 9972"/>
              <a:gd name="connsiteX183-921" fmla="*/ 6626 w 9854"/>
              <a:gd name="connsiteY183-922" fmla="*/ 3393 h 9972"/>
              <a:gd name="connsiteX184-923" fmla="*/ 6552 w 9854"/>
              <a:gd name="connsiteY184-924" fmla="*/ 3336 h 9972"/>
              <a:gd name="connsiteX185-925" fmla="*/ 6472 w 9854"/>
              <a:gd name="connsiteY185-926" fmla="*/ 3287 h 9972"/>
              <a:gd name="connsiteX186-927" fmla="*/ 6388 w 9854"/>
              <a:gd name="connsiteY186-928" fmla="*/ 3253 h 9972"/>
              <a:gd name="connsiteX187-929" fmla="*/ 6300 w 9854"/>
              <a:gd name="connsiteY187-930" fmla="*/ 3230 h 9972"/>
              <a:gd name="connsiteX188-931" fmla="*/ 6254 w 9854"/>
              <a:gd name="connsiteY188-932" fmla="*/ 3225 h 9972"/>
              <a:gd name="connsiteX189-933" fmla="*/ 6230 w 9854"/>
              <a:gd name="connsiteY189-934" fmla="*/ 3224 h 9972"/>
              <a:gd name="connsiteX190-935" fmla="*/ 6182 w 9854"/>
              <a:gd name="connsiteY190-936" fmla="*/ 3229 h 9972"/>
              <a:gd name="connsiteX191-937" fmla="*/ 6134 w 9854"/>
              <a:gd name="connsiteY191-938" fmla="*/ 3243 h 9972"/>
              <a:gd name="connsiteX192-939" fmla="*/ 6088 w 9854"/>
              <a:gd name="connsiteY192-940" fmla="*/ 3268 h 9972"/>
              <a:gd name="connsiteX193-941" fmla="*/ 6045 w 9854"/>
              <a:gd name="connsiteY193-942" fmla="*/ 3301 h 9972"/>
              <a:gd name="connsiteX194-943" fmla="*/ 6008 w 9854"/>
              <a:gd name="connsiteY194-944" fmla="*/ 3345 h 9972"/>
              <a:gd name="connsiteX195-945" fmla="*/ 5977 w 9854"/>
              <a:gd name="connsiteY195-946" fmla="*/ 3396 h 9972"/>
              <a:gd name="connsiteX196-947" fmla="*/ 5955 w 9854"/>
              <a:gd name="connsiteY196-948" fmla="*/ 3454 h 9972"/>
              <a:gd name="connsiteX197-949" fmla="*/ 5947 w 9854"/>
              <a:gd name="connsiteY197-950" fmla="*/ 3487 h 9972"/>
              <a:gd name="connsiteX198-951" fmla="*/ 5943 w 9854"/>
              <a:gd name="connsiteY198-952" fmla="*/ 3513 h 9972"/>
              <a:gd name="connsiteX199-953" fmla="*/ 5938 w 9854"/>
              <a:gd name="connsiteY199-954" fmla="*/ 3564 h 9972"/>
              <a:gd name="connsiteX200-955" fmla="*/ 5942 w 9854"/>
              <a:gd name="connsiteY200-956" fmla="*/ 3643 h 9972"/>
              <a:gd name="connsiteX201-957" fmla="*/ 5962 w 9854"/>
              <a:gd name="connsiteY201-958" fmla="*/ 3745 h 9972"/>
              <a:gd name="connsiteX202-959" fmla="*/ 5999 w 9854"/>
              <a:gd name="connsiteY202-960" fmla="*/ 3838 h 9972"/>
              <a:gd name="connsiteX203-961" fmla="*/ 6022 w 9854"/>
              <a:gd name="connsiteY203-962" fmla="*/ 3879 h 9972"/>
              <a:gd name="connsiteX204-963" fmla="*/ 6067 w 9854"/>
              <a:gd name="connsiteY204-964" fmla="*/ 3950 h 9972"/>
              <a:gd name="connsiteX205-965" fmla="*/ 6157 w 9854"/>
              <a:gd name="connsiteY205-966" fmla="*/ 4068 h 9972"/>
              <a:gd name="connsiteX206-967" fmla="*/ 6251 w 9854"/>
              <a:gd name="connsiteY206-968" fmla="*/ 4164 h 9972"/>
              <a:gd name="connsiteX207-969" fmla="*/ 6347 w 9854"/>
              <a:gd name="connsiteY207-970" fmla="*/ 4239 h 9972"/>
              <a:gd name="connsiteX208-971" fmla="*/ 6445 w 9854"/>
              <a:gd name="connsiteY208-972" fmla="*/ 4290 h 9972"/>
              <a:gd name="connsiteX209-973" fmla="*/ 6542 w 9854"/>
              <a:gd name="connsiteY209-974" fmla="*/ 4322 h 9972"/>
              <a:gd name="connsiteX210-975" fmla="*/ 6641 w 9854"/>
              <a:gd name="connsiteY210-976" fmla="*/ 4335 h 9972"/>
              <a:gd name="connsiteX211-977" fmla="*/ 6740 w 9854"/>
              <a:gd name="connsiteY211-978" fmla="*/ 4325 h 9972"/>
              <a:gd name="connsiteX212-979" fmla="*/ 6838 w 9854"/>
              <a:gd name="connsiteY212-980" fmla="*/ 4300 h 9972"/>
              <a:gd name="connsiteX213-981" fmla="*/ 6936 w 9854"/>
              <a:gd name="connsiteY213-982" fmla="*/ 4257 h 9972"/>
              <a:gd name="connsiteX214-983" fmla="*/ 7032 w 9854"/>
              <a:gd name="connsiteY214-984" fmla="*/ 4200 h 9972"/>
              <a:gd name="connsiteX215-985" fmla="*/ 7125 w 9854"/>
              <a:gd name="connsiteY215-986" fmla="*/ 4127 h 9972"/>
              <a:gd name="connsiteX216-987" fmla="*/ 7216 w 9854"/>
              <a:gd name="connsiteY216-988" fmla="*/ 4039 h 9972"/>
              <a:gd name="connsiteX217-989" fmla="*/ 7304 w 9854"/>
              <a:gd name="connsiteY217-990" fmla="*/ 3940 h 9972"/>
              <a:gd name="connsiteX218-991" fmla="*/ 7389 w 9854"/>
              <a:gd name="connsiteY218-992" fmla="*/ 3828 h 9972"/>
              <a:gd name="connsiteX219-993" fmla="*/ 7467 w 9854"/>
              <a:gd name="connsiteY219-994" fmla="*/ 3704 h 9972"/>
              <a:gd name="connsiteX220-995" fmla="*/ 7506 w 9854"/>
              <a:gd name="connsiteY220-996" fmla="*/ 3637 h 9972"/>
              <a:gd name="connsiteX221-997" fmla="*/ 7573 w 9854"/>
              <a:gd name="connsiteY221-998" fmla="*/ 3514 h 9972"/>
              <a:gd name="connsiteX222-999" fmla="*/ 7695 w 9854"/>
              <a:gd name="connsiteY222-1000" fmla="*/ 3255 h 9972"/>
              <a:gd name="connsiteX223-1001" fmla="*/ 7799 w 9854"/>
              <a:gd name="connsiteY223-1002" fmla="*/ 2977 h 9972"/>
              <a:gd name="connsiteX224-1003" fmla="*/ 7864 w 9854"/>
              <a:gd name="connsiteY224-1004" fmla="*/ 2760 h 9972"/>
              <a:gd name="connsiteX225-1005" fmla="*/ 7902 w 9854"/>
              <a:gd name="connsiteY225-1006" fmla="*/ 2613 h 9972"/>
              <a:gd name="connsiteX226-1007" fmla="*/ 7933 w 9854"/>
              <a:gd name="connsiteY226-1008" fmla="*/ 2463 h 9972"/>
              <a:gd name="connsiteX227-1009" fmla="*/ 7960 w 9854"/>
              <a:gd name="connsiteY227-1010" fmla="*/ 2309 h 9972"/>
              <a:gd name="connsiteX228-1011" fmla="*/ 7980 w 9854"/>
              <a:gd name="connsiteY228-1012" fmla="*/ 2156 h 9972"/>
              <a:gd name="connsiteX229-1013" fmla="*/ 7993 w 9854"/>
              <a:gd name="connsiteY229-1014" fmla="*/ 2000 h 9972"/>
              <a:gd name="connsiteX230-1015" fmla="*/ 8000 w 9854"/>
              <a:gd name="connsiteY230-1016" fmla="*/ 1844 h 9972"/>
              <a:gd name="connsiteX231-1017" fmla="*/ 7998 w 9854"/>
              <a:gd name="connsiteY231-1018" fmla="*/ 1688 h 9972"/>
              <a:gd name="connsiteX232-1019" fmla="*/ 7991 w 9854"/>
              <a:gd name="connsiteY232-1020" fmla="*/ 1530 h 9972"/>
              <a:gd name="connsiteX233-1021" fmla="*/ 7977 w 9854"/>
              <a:gd name="connsiteY233-1022" fmla="*/ 1374 h 9972"/>
              <a:gd name="connsiteX234-1023" fmla="*/ 7966 w 9854"/>
              <a:gd name="connsiteY234-1024" fmla="*/ 1295 h 9972"/>
              <a:gd name="connsiteX235-1025" fmla="*/ 7948 w 9854"/>
              <a:gd name="connsiteY235-1026" fmla="*/ 1190 h 9972"/>
              <a:gd name="connsiteX236-1027" fmla="*/ 7926 w 9854"/>
              <a:gd name="connsiteY236-1028" fmla="*/ 1015 h 9972"/>
              <a:gd name="connsiteX237-1029" fmla="*/ 7917 w 9854"/>
              <a:gd name="connsiteY237-1030" fmla="*/ 895 h 9972"/>
              <a:gd name="connsiteX238-1031" fmla="*/ 7919 w 9854"/>
              <a:gd name="connsiteY238-1032" fmla="*/ 780 h 9972"/>
              <a:gd name="connsiteX239-1033" fmla="*/ 7936 w 9854"/>
              <a:gd name="connsiteY239-1034" fmla="*/ 671 h 9972"/>
              <a:gd name="connsiteX240-1035" fmla="*/ 7963 w 9854"/>
              <a:gd name="connsiteY240-1036" fmla="*/ 599 h 9972"/>
              <a:gd name="connsiteX241-1037" fmla="*/ 7986 w 9854"/>
              <a:gd name="connsiteY241-1038" fmla="*/ 554 h 9972"/>
              <a:gd name="connsiteX242-1039" fmla="*/ 8016 w 9854"/>
              <a:gd name="connsiteY242-1040" fmla="*/ 516 h 9972"/>
              <a:gd name="connsiteX243-1041" fmla="*/ 8052 w 9854"/>
              <a:gd name="connsiteY243-1042" fmla="*/ 482 h 9972"/>
              <a:gd name="connsiteX244-1043" fmla="*/ 8071 w 9854"/>
              <a:gd name="connsiteY244-1044" fmla="*/ 468 h 9972"/>
              <a:gd name="connsiteX245-1045" fmla="*/ 8105 w 9854"/>
              <a:gd name="connsiteY245-1046" fmla="*/ 448 h 9972"/>
              <a:gd name="connsiteX246-1047" fmla="*/ 8170 w 9854"/>
              <a:gd name="connsiteY246-1048" fmla="*/ 434 h 9972"/>
              <a:gd name="connsiteX247-1049" fmla="*/ 8234 w 9854"/>
              <a:gd name="connsiteY247-1050" fmla="*/ 443 h 9972"/>
              <a:gd name="connsiteX248-1051" fmla="*/ 8300 w 9854"/>
              <a:gd name="connsiteY248-1052" fmla="*/ 475 h 9972"/>
              <a:gd name="connsiteX249-1053" fmla="*/ 8363 w 9854"/>
              <a:gd name="connsiteY249-1054" fmla="*/ 521 h 9972"/>
              <a:gd name="connsiteX250-1055" fmla="*/ 8420 w 9854"/>
              <a:gd name="connsiteY250-1056" fmla="*/ 581 h 9972"/>
              <a:gd name="connsiteX251-1057" fmla="*/ 8472 w 9854"/>
              <a:gd name="connsiteY251-1058" fmla="*/ 649 h 9972"/>
              <a:gd name="connsiteX252-1059" fmla="*/ 8516 w 9854"/>
              <a:gd name="connsiteY252-1060" fmla="*/ 720 h 9972"/>
              <a:gd name="connsiteX253-1061" fmla="*/ 8536 w 9854"/>
              <a:gd name="connsiteY253-1062" fmla="*/ 756 h 9972"/>
              <a:gd name="connsiteX254-1063" fmla="*/ 8615 w 9854"/>
              <a:gd name="connsiteY254-1064" fmla="*/ 926 h 9972"/>
              <a:gd name="connsiteX255-1065" fmla="*/ 8748 w 9854"/>
              <a:gd name="connsiteY255-1066" fmla="*/ 1207 h 9972"/>
              <a:gd name="connsiteX256-1067" fmla="*/ 8818 w 9854"/>
              <a:gd name="connsiteY256-1068" fmla="*/ 1330 h 9972"/>
              <a:gd name="connsiteX257-1069" fmla="*/ 8870 w 9854"/>
              <a:gd name="connsiteY257-1070" fmla="*/ 1404 h 9972"/>
              <a:gd name="connsiteX258-1071" fmla="*/ 8922 w 9854"/>
              <a:gd name="connsiteY258-1072" fmla="*/ 1468 h 9972"/>
              <a:gd name="connsiteX259-1073" fmla="*/ 8976 w 9854"/>
              <a:gd name="connsiteY259-1074" fmla="*/ 1515 h 9972"/>
              <a:gd name="connsiteX260-1075" fmla="*/ 9034 w 9854"/>
              <a:gd name="connsiteY260-1076" fmla="*/ 1547 h 9972"/>
              <a:gd name="connsiteX261-1077" fmla="*/ 9093 w 9854"/>
              <a:gd name="connsiteY261-1078" fmla="*/ 1560 h 9972"/>
              <a:gd name="connsiteX262-1079" fmla="*/ 9155 w 9854"/>
              <a:gd name="connsiteY262-1080" fmla="*/ 1552 h 9972"/>
              <a:gd name="connsiteX263-1081" fmla="*/ 9221 w 9854"/>
              <a:gd name="connsiteY263-1082" fmla="*/ 1520 h 9972"/>
              <a:gd name="connsiteX264-1083" fmla="*/ 9290 w 9854"/>
              <a:gd name="connsiteY264-1084" fmla="*/ 1462 h 9972"/>
              <a:gd name="connsiteX265-1085" fmla="*/ 9363 w 9854"/>
              <a:gd name="connsiteY265-1086" fmla="*/ 1372 h 9972"/>
              <a:gd name="connsiteX266-1087" fmla="*/ 9401 w 9854"/>
              <a:gd name="connsiteY266-1088" fmla="*/ 1315 h 9972"/>
              <a:gd name="connsiteX267-1089" fmla="*/ 9437 w 9854"/>
              <a:gd name="connsiteY267-1090" fmla="*/ 1252 h 9972"/>
              <a:gd name="connsiteX268-1091" fmla="*/ 9501 w 9854"/>
              <a:gd name="connsiteY268-1092" fmla="*/ 1116 h 9972"/>
              <a:gd name="connsiteX269-1093" fmla="*/ 9554 w 9854"/>
              <a:gd name="connsiteY269-1094" fmla="*/ 966 h 9972"/>
              <a:gd name="connsiteX270-1095" fmla="*/ 9599 w 9854"/>
              <a:gd name="connsiteY270-1096" fmla="*/ 812 h 9972"/>
              <a:gd name="connsiteX271-1097" fmla="*/ 9619 w 9854"/>
              <a:gd name="connsiteY271-1098" fmla="*/ 735 h 9972"/>
              <a:gd name="connsiteX272-1099" fmla="*/ 9667 w 9854"/>
              <a:gd name="connsiteY272-1100" fmla="*/ 548 h 9972"/>
              <a:gd name="connsiteX273-1101" fmla="*/ 9749 w 9854"/>
              <a:gd name="connsiteY273-1102" fmla="*/ 261 h 9972"/>
              <a:gd name="connsiteX274-1103" fmla="*/ 9815 w 9854"/>
              <a:gd name="connsiteY274-1104" fmla="*/ 83 h 9972"/>
              <a:gd name="connsiteX275-1105" fmla="*/ 9854 w 9854"/>
              <a:gd name="connsiteY275-1106" fmla="*/ 0 h 9972"/>
              <a:gd name="connsiteX0-1107" fmla="*/ 0 w 9850"/>
              <a:gd name="connsiteY0-1108" fmla="*/ 9956 h 9956"/>
              <a:gd name="connsiteX1-1109" fmla="*/ 151 w 9850"/>
              <a:gd name="connsiteY1-1110" fmla="*/ 9898 h 9956"/>
              <a:gd name="connsiteX2-1111" fmla="*/ 302 w 9850"/>
              <a:gd name="connsiteY2-1112" fmla="*/ 9829 h 9956"/>
              <a:gd name="connsiteX3-1113" fmla="*/ 449 w 9850"/>
              <a:gd name="connsiteY3-1114" fmla="*/ 9744 h 9956"/>
              <a:gd name="connsiteX4-1115" fmla="*/ 592 w 9850"/>
              <a:gd name="connsiteY4-1116" fmla="*/ 9643 h 9956"/>
              <a:gd name="connsiteX5-1117" fmla="*/ 730 w 9850"/>
              <a:gd name="connsiteY5-1118" fmla="*/ 9531 h 9956"/>
              <a:gd name="connsiteX6-1119" fmla="*/ 860 w 9850"/>
              <a:gd name="connsiteY6-1120" fmla="*/ 9406 h 9956"/>
              <a:gd name="connsiteX7-1121" fmla="*/ 982 w 9850"/>
              <a:gd name="connsiteY7-1122" fmla="*/ 9266 h 9956"/>
              <a:gd name="connsiteX8-1123" fmla="*/ 1093 w 9850"/>
              <a:gd name="connsiteY8-1124" fmla="*/ 9113 h 9956"/>
              <a:gd name="connsiteX9-1125" fmla="*/ 1193 w 9850"/>
              <a:gd name="connsiteY9-1126" fmla="*/ 8947 h 9956"/>
              <a:gd name="connsiteX10-1127" fmla="*/ 1279 w 9850"/>
              <a:gd name="connsiteY10-1128" fmla="*/ 8766 h 9956"/>
              <a:gd name="connsiteX11-1129" fmla="*/ 1351 w 9850"/>
              <a:gd name="connsiteY11-1130" fmla="*/ 8574 h 9956"/>
              <a:gd name="connsiteX12-1131" fmla="*/ 1406 w 9850"/>
              <a:gd name="connsiteY12-1132" fmla="*/ 8366 h 9956"/>
              <a:gd name="connsiteX13-1133" fmla="*/ 1426 w 9850"/>
              <a:gd name="connsiteY13-1134" fmla="*/ 8258 h 9956"/>
              <a:gd name="connsiteX14-1135" fmla="*/ 1440 w 9850"/>
              <a:gd name="connsiteY14-1136" fmla="*/ 8169 h 9956"/>
              <a:gd name="connsiteX15-1137" fmla="*/ 1455 w 9850"/>
              <a:gd name="connsiteY15-1138" fmla="*/ 7989 h 9956"/>
              <a:gd name="connsiteX16-1139" fmla="*/ 1457 w 9850"/>
              <a:gd name="connsiteY16-1140" fmla="*/ 7811 h 9956"/>
              <a:gd name="connsiteX17-1141" fmla="*/ 1442 w 9850"/>
              <a:gd name="connsiteY17-1142" fmla="*/ 7634 h 9956"/>
              <a:gd name="connsiteX18-1143" fmla="*/ 1412 w 9850"/>
              <a:gd name="connsiteY18-1144" fmla="*/ 7462 h 9956"/>
              <a:gd name="connsiteX19-1145" fmla="*/ 1365 w 9850"/>
              <a:gd name="connsiteY19-1146" fmla="*/ 7297 h 9956"/>
              <a:gd name="connsiteX20-1147" fmla="*/ 1304 w 9850"/>
              <a:gd name="connsiteY20-1148" fmla="*/ 7143 h 9956"/>
              <a:gd name="connsiteX21-1149" fmla="*/ 1223 w 9850"/>
              <a:gd name="connsiteY21-1150" fmla="*/ 6999 h 9956"/>
              <a:gd name="connsiteX22-1151" fmla="*/ 1176 w 9850"/>
              <a:gd name="connsiteY22-1152" fmla="*/ 6931 h 9956"/>
              <a:gd name="connsiteX23-1153" fmla="*/ 1146 w 9850"/>
              <a:gd name="connsiteY23-1154" fmla="*/ 6893 h 9956"/>
              <a:gd name="connsiteX24-1155" fmla="*/ 1083 w 9850"/>
              <a:gd name="connsiteY24-1156" fmla="*/ 6831 h 9956"/>
              <a:gd name="connsiteX25-1157" fmla="*/ 1022 w 9850"/>
              <a:gd name="connsiteY25-1158" fmla="*/ 6786 h 9956"/>
              <a:gd name="connsiteX26-1159" fmla="*/ 962 w 9850"/>
              <a:gd name="connsiteY26-1160" fmla="*/ 6759 h 9956"/>
              <a:gd name="connsiteX27-1161" fmla="*/ 904 w 9850"/>
              <a:gd name="connsiteY27-1162" fmla="*/ 6748 h 9956"/>
              <a:gd name="connsiteX28-1163" fmla="*/ 847 w 9850"/>
              <a:gd name="connsiteY28-1164" fmla="*/ 6753 h 9956"/>
              <a:gd name="connsiteX29-1165" fmla="*/ 793 w 9850"/>
              <a:gd name="connsiteY29-1166" fmla="*/ 6772 h 9956"/>
              <a:gd name="connsiteX30-1167" fmla="*/ 744 w 9850"/>
              <a:gd name="connsiteY30-1168" fmla="*/ 6804 h 9956"/>
              <a:gd name="connsiteX31-1169" fmla="*/ 699 w 9850"/>
              <a:gd name="connsiteY31-1170" fmla="*/ 6849 h 9956"/>
              <a:gd name="connsiteX32-1171" fmla="*/ 660 w 9850"/>
              <a:gd name="connsiteY32-1172" fmla="*/ 6907 h 9956"/>
              <a:gd name="connsiteX33-1173" fmla="*/ 626 w 9850"/>
              <a:gd name="connsiteY33-1174" fmla="*/ 6976 h 9956"/>
              <a:gd name="connsiteX34-1175" fmla="*/ 599 w 9850"/>
              <a:gd name="connsiteY34-1176" fmla="*/ 7055 h 9956"/>
              <a:gd name="connsiteX35-1177" fmla="*/ 580 w 9850"/>
              <a:gd name="connsiteY35-1178" fmla="*/ 7143 h 9956"/>
              <a:gd name="connsiteX36-1179" fmla="*/ 568 w 9850"/>
              <a:gd name="connsiteY36-1180" fmla="*/ 7236 h 9956"/>
              <a:gd name="connsiteX37-1181" fmla="*/ 565 w 9850"/>
              <a:gd name="connsiteY37-1182" fmla="*/ 7340 h 9956"/>
              <a:gd name="connsiteX38-1183" fmla="*/ 572 w 9850"/>
              <a:gd name="connsiteY38-1184" fmla="*/ 7447 h 9956"/>
              <a:gd name="connsiteX39-1185" fmla="*/ 578 w 9850"/>
              <a:gd name="connsiteY39-1186" fmla="*/ 7503 h 9956"/>
              <a:gd name="connsiteX40-1187" fmla="*/ 593 w 9850"/>
              <a:gd name="connsiteY40-1188" fmla="*/ 7597 h 9956"/>
              <a:gd name="connsiteX41-1189" fmla="*/ 636 w 9850"/>
              <a:gd name="connsiteY41-1190" fmla="*/ 7779 h 9956"/>
              <a:gd name="connsiteX42-1191" fmla="*/ 693 w 9850"/>
              <a:gd name="connsiteY42-1192" fmla="*/ 7952 h 9956"/>
              <a:gd name="connsiteX43-1193" fmla="*/ 763 w 9850"/>
              <a:gd name="connsiteY43-1194" fmla="*/ 8119 h 9956"/>
              <a:gd name="connsiteX44-1195" fmla="*/ 847 w 9850"/>
              <a:gd name="connsiteY44-1196" fmla="*/ 8276 h 9956"/>
              <a:gd name="connsiteX45-1197" fmla="*/ 939 w 9850"/>
              <a:gd name="connsiteY45-1198" fmla="*/ 8425 h 9956"/>
              <a:gd name="connsiteX46-1199" fmla="*/ 1039 w 9850"/>
              <a:gd name="connsiteY46-1200" fmla="*/ 8563 h 9956"/>
              <a:gd name="connsiteX47-1201" fmla="*/ 1150 w 9850"/>
              <a:gd name="connsiteY47-1202" fmla="*/ 8691 h 9956"/>
              <a:gd name="connsiteX48-1203" fmla="*/ 1266 w 9850"/>
              <a:gd name="connsiteY48-1204" fmla="*/ 8809 h 9956"/>
              <a:gd name="connsiteX49-1205" fmla="*/ 1388 w 9850"/>
              <a:gd name="connsiteY49-1206" fmla="*/ 8914 h 9956"/>
              <a:gd name="connsiteX50-1207" fmla="*/ 1512 w 9850"/>
              <a:gd name="connsiteY50-1208" fmla="*/ 9004 h 9956"/>
              <a:gd name="connsiteX51-1209" fmla="*/ 1640 w 9850"/>
              <a:gd name="connsiteY51-1210" fmla="*/ 9084 h 9956"/>
              <a:gd name="connsiteX52-1211" fmla="*/ 1767 w 9850"/>
              <a:gd name="connsiteY52-1212" fmla="*/ 9150 h 9956"/>
              <a:gd name="connsiteX53-1213" fmla="*/ 1896 w 9850"/>
              <a:gd name="connsiteY53-1214" fmla="*/ 9200 h 9956"/>
              <a:gd name="connsiteX54-1215" fmla="*/ 2024 w 9850"/>
              <a:gd name="connsiteY54-1216" fmla="*/ 9234 h 9956"/>
              <a:gd name="connsiteX55-1217" fmla="*/ 2148 w 9850"/>
              <a:gd name="connsiteY55-1218" fmla="*/ 9255 h 9956"/>
              <a:gd name="connsiteX56-1219" fmla="*/ 2208 w 9850"/>
              <a:gd name="connsiteY56-1220" fmla="*/ 9256 h 9956"/>
              <a:gd name="connsiteX57-1221" fmla="*/ 2277 w 9850"/>
              <a:gd name="connsiteY57-1222" fmla="*/ 9255 h 9956"/>
              <a:gd name="connsiteX58-1223" fmla="*/ 2414 w 9850"/>
              <a:gd name="connsiteY58-1224" fmla="*/ 9233 h 9956"/>
              <a:gd name="connsiteX59-1225" fmla="*/ 2542 w 9850"/>
              <a:gd name="connsiteY59-1226" fmla="*/ 9185 h 9956"/>
              <a:gd name="connsiteX60-1227" fmla="*/ 2666 w 9850"/>
              <a:gd name="connsiteY60-1228" fmla="*/ 9113 h 9956"/>
              <a:gd name="connsiteX61-1229" fmla="*/ 2778 w 9850"/>
              <a:gd name="connsiteY61-1230" fmla="*/ 9016 h 9956"/>
              <a:gd name="connsiteX62-1231" fmla="*/ 2878 w 9850"/>
              <a:gd name="connsiteY62-1232" fmla="*/ 8893 h 9956"/>
              <a:gd name="connsiteX63-1233" fmla="*/ 2943 w 9850"/>
              <a:gd name="connsiteY63-1234" fmla="*/ 8786 h 9956"/>
              <a:gd name="connsiteX64-1235" fmla="*/ 2982 w 9850"/>
              <a:gd name="connsiteY64-1236" fmla="*/ 8706 h 9956"/>
              <a:gd name="connsiteX65-1237" fmla="*/ 3016 w 9850"/>
              <a:gd name="connsiteY65-1238" fmla="*/ 8620 h 9956"/>
              <a:gd name="connsiteX66-1239" fmla="*/ 3048 w 9850"/>
              <a:gd name="connsiteY66-1240" fmla="*/ 8528 h 9956"/>
              <a:gd name="connsiteX67-1241" fmla="*/ 3060 w 9850"/>
              <a:gd name="connsiteY67-1242" fmla="*/ 8479 h 9956"/>
              <a:gd name="connsiteX68-1243" fmla="*/ 3078 w 9850"/>
              <a:gd name="connsiteY68-1244" fmla="*/ 8402 h 9956"/>
              <a:gd name="connsiteX69-1245" fmla="*/ 3105 w 9850"/>
              <a:gd name="connsiteY69-1246" fmla="*/ 8249 h 9956"/>
              <a:gd name="connsiteX70-1247" fmla="*/ 3119 w 9850"/>
              <a:gd name="connsiteY70-1248" fmla="*/ 8106 h 9956"/>
              <a:gd name="connsiteX71-1249" fmla="*/ 3122 w 9850"/>
              <a:gd name="connsiteY71-1250" fmla="*/ 7966 h 9956"/>
              <a:gd name="connsiteX72-1251" fmla="*/ 3115 w 9850"/>
              <a:gd name="connsiteY72-1252" fmla="*/ 7833 h 9956"/>
              <a:gd name="connsiteX73-1253" fmla="*/ 3098 w 9850"/>
              <a:gd name="connsiteY73-1254" fmla="*/ 7704 h 9956"/>
              <a:gd name="connsiteX74-1255" fmla="*/ 3073 w 9850"/>
              <a:gd name="connsiteY74-1256" fmla="*/ 7576 h 9956"/>
              <a:gd name="connsiteX75-1257" fmla="*/ 3040 w 9850"/>
              <a:gd name="connsiteY75-1258" fmla="*/ 7452 h 9956"/>
              <a:gd name="connsiteX76-1259" fmla="*/ 2980 w 9850"/>
              <a:gd name="connsiteY76-1260" fmla="*/ 7271 h 9956"/>
              <a:gd name="connsiteX77-1261" fmla="*/ 2883 w 9850"/>
              <a:gd name="connsiteY77-1262" fmla="*/ 7034 h 9956"/>
              <a:gd name="connsiteX78-1263" fmla="*/ 2719 w 9850"/>
              <a:gd name="connsiteY78-1264" fmla="*/ 6680 h 9956"/>
              <a:gd name="connsiteX79-1265" fmla="*/ 2607 w 9850"/>
              <a:gd name="connsiteY79-1266" fmla="*/ 6435 h 9956"/>
              <a:gd name="connsiteX80-1267" fmla="*/ 2453 w 9850"/>
              <a:gd name="connsiteY80-1268" fmla="*/ 6102 h 9956"/>
              <a:gd name="connsiteX81-1269" fmla="*/ 2170 w 9850"/>
              <a:gd name="connsiteY81-1270" fmla="*/ 5495 h 9956"/>
              <a:gd name="connsiteX82-1271" fmla="*/ 2031 w 9850"/>
              <a:gd name="connsiteY82-1272" fmla="*/ 5165 h 9956"/>
              <a:gd name="connsiteX83-1273" fmla="*/ 1944 w 9850"/>
              <a:gd name="connsiteY83-1274" fmla="*/ 4940 h 9956"/>
              <a:gd name="connsiteX84-1275" fmla="*/ 1865 w 9850"/>
              <a:gd name="connsiteY84-1276" fmla="*/ 4711 h 9956"/>
              <a:gd name="connsiteX85-1277" fmla="*/ 1799 w 9850"/>
              <a:gd name="connsiteY85-1278" fmla="*/ 4483 h 9956"/>
              <a:gd name="connsiteX86-1279" fmla="*/ 1746 w 9850"/>
              <a:gd name="connsiteY86-1280" fmla="*/ 4251 h 9956"/>
              <a:gd name="connsiteX87-1281" fmla="*/ 1709 w 9850"/>
              <a:gd name="connsiteY87-1282" fmla="*/ 4023 h 9956"/>
              <a:gd name="connsiteX88-1283" fmla="*/ 1692 w 9850"/>
              <a:gd name="connsiteY88-1284" fmla="*/ 3800 h 9956"/>
              <a:gd name="connsiteX89-1285" fmla="*/ 1695 w 9850"/>
              <a:gd name="connsiteY89-1286" fmla="*/ 3635 h 9956"/>
              <a:gd name="connsiteX90-1287" fmla="*/ 1703 w 9850"/>
              <a:gd name="connsiteY90-1288" fmla="*/ 3528 h 9956"/>
              <a:gd name="connsiteX91-1289" fmla="*/ 1718 w 9850"/>
              <a:gd name="connsiteY91-1290" fmla="*/ 3422 h 9956"/>
              <a:gd name="connsiteX92-1291" fmla="*/ 1741 w 9850"/>
              <a:gd name="connsiteY92-1292" fmla="*/ 3318 h 9956"/>
              <a:gd name="connsiteX93-1293" fmla="*/ 1768 w 9850"/>
              <a:gd name="connsiteY93-1294" fmla="*/ 3217 h 9956"/>
              <a:gd name="connsiteX94-1295" fmla="*/ 1806 w 9850"/>
              <a:gd name="connsiteY94-1296" fmla="*/ 3118 h 9956"/>
              <a:gd name="connsiteX95-1297" fmla="*/ 1827 w 9850"/>
              <a:gd name="connsiteY95-1298" fmla="*/ 3071 h 9956"/>
              <a:gd name="connsiteX96-1299" fmla="*/ 1859 w 9850"/>
              <a:gd name="connsiteY96-1300" fmla="*/ 3002 h 9956"/>
              <a:gd name="connsiteX97-1301" fmla="*/ 1931 w 9850"/>
              <a:gd name="connsiteY97-1302" fmla="*/ 2886 h 9956"/>
              <a:gd name="connsiteX98-1303" fmla="*/ 2014 w 9850"/>
              <a:gd name="connsiteY98-1304" fmla="*/ 2786 h 9956"/>
              <a:gd name="connsiteX99-1305" fmla="*/ 2104 w 9850"/>
              <a:gd name="connsiteY99-1306" fmla="*/ 2702 h 9956"/>
              <a:gd name="connsiteX100-1307" fmla="*/ 2201 w 9850"/>
              <a:gd name="connsiteY100-1308" fmla="*/ 2632 h 9956"/>
              <a:gd name="connsiteX101-1309" fmla="*/ 2306 w 9850"/>
              <a:gd name="connsiteY101-1310" fmla="*/ 2577 h 9956"/>
              <a:gd name="connsiteX102-1311" fmla="*/ 2414 w 9850"/>
              <a:gd name="connsiteY102-1312" fmla="*/ 2537 h 9956"/>
              <a:gd name="connsiteX103-1313" fmla="*/ 2526 w 9850"/>
              <a:gd name="connsiteY103-1314" fmla="*/ 2509 h 9956"/>
              <a:gd name="connsiteX104-1315" fmla="*/ 2640 w 9850"/>
              <a:gd name="connsiteY104-1316" fmla="*/ 2493 h 9956"/>
              <a:gd name="connsiteX105-1317" fmla="*/ 2756 w 9850"/>
              <a:gd name="connsiteY105-1318" fmla="*/ 2488 h 9956"/>
              <a:gd name="connsiteX106-1319" fmla="*/ 2872 w 9850"/>
              <a:gd name="connsiteY106-1320" fmla="*/ 2494 h 9956"/>
              <a:gd name="connsiteX107-1321" fmla="*/ 2986 w 9850"/>
              <a:gd name="connsiteY107-1322" fmla="*/ 2511 h 9956"/>
              <a:gd name="connsiteX108-1323" fmla="*/ 3098 w 9850"/>
              <a:gd name="connsiteY108-1324" fmla="*/ 2537 h 9956"/>
              <a:gd name="connsiteX109-1325" fmla="*/ 3207 w 9850"/>
              <a:gd name="connsiteY109-1326" fmla="*/ 2571 h 9956"/>
              <a:gd name="connsiteX110-1327" fmla="*/ 3311 w 9850"/>
              <a:gd name="connsiteY110-1328" fmla="*/ 2611 h 9956"/>
              <a:gd name="connsiteX111-1329" fmla="*/ 3408 w 9850"/>
              <a:gd name="connsiteY111-1330" fmla="*/ 2661 h 9956"/>
              <a:gd name="connsiteX112-1331" fmla="*/ 3455 w 9850"/>
              <a:gd name="connsiteY112-1332" fmla="*/ 2689 h 9956"/>
              <a:gd name="connsiteX113-1333" fmla="*/ 3508 w 9850"/>
              <a:gd name="connsiteY113-1334" fmla="*/ 2722 h 9956"/>
              <a:gd name="connsiteX114-1335" fmla="*/ 3612 w 9850"/>
              <a:gd name="connsiteY114-1336" fmla="*/ 2796 h 9956"/>
              <a:gd name="connsiteX115-1337" fmla="*/ 3712 w 9850"/>
              <a:gd name="connsiteY115-1338" fmla="*/ 2878 h 9956"/>
              <a:gd name="connsiteX116-1339" fmla="*/ 3811 w 9850"/>
              <a:gd name="connsiteY116-1340" fmla="*/ 2967 h 9956"/>
              <a:gd name="connsiteX117-1341" fmla="*/ 3953 w 9850"/>
              <a:gd name="connsiteY117-1342" fmla="*/ 3114 h 9956"/>
              <a:gd name="connsiteX118-1343" fmla="*/ 4132 w 9850"/>
              <a:gd name="connsiteY118-1344" fmla="*/ 3333 h 9956"/>
              <a:gd name="connsiteX119-1345" fmla="*/ 4295 w 9850"/>
              <a:gd name="connsiteY119-1346" fmla="*/ 3577 h 9956"/>
              <a:gd name="connsiteX120-1347" fmla="*/ 4442 w 9850"/>
              <a:gd name="connsiteY120-1348" fmla="*/ 3840 h 9956"/>
              <a:gd name="connsiteX121-1349" fmla="*/ 4576 w 9850"/>
              <a:gd name="connsiteY121-1350" fmla="*/ 4119 h 9956"/>
              <a:gd name="connsiteX122-1351" fmla="*/ 4690 w 9850"/>
              <a:gd name="connsiteY122-1352" fmla="*/ 4410 h 9956"/>
              <a:gd name="connsiteX123-1353" fmla="*/ 4739 w 9850"/>
              <a:gd name="connsiteY123-1354" fmla="*/ 4562 h 9956"/>
              <a:gd name="connsiteX124-1355" fmla="*/ 4775 w 9850"/>
              <a:gd name="connsiteY124-1356" fmla="*/ 4673 h 9956"/>
              <a:gd name="connsiteX125-1357" fmla="*/ 4835 w 9850"/>
              <a:gd name="connsiteY125-1358" fmla="*/ 4902 h 9956"/>
              <a:gd name="connsiteX126-1359" fmla="*/ 4885 w 9850"/>
              <a:gd name="connsiteY126-1360" fmla="*/ 5134 h 9956"/>
              <a:gd name="connsiteX127-1361" fmla="*/ 4927 w 9850"/>
              <a:gd name="connsiteY127-1362" fmla="*/ 5369 h 9956"/>
              <a:gd name="connsiteX128-1363" fmla="*/ 4982 w 9850"/>
              <a:gd name="connsiteY128-1364" fmla="*/ 5725 h 9956"/>
              <a:gd name="connsiteX129-1365" fmla="*/ 5049 w 9850"/>
              <a:gd name="connsiteY129-1366" fmla="*/ 6201 h 9956"/>
              <a:gd name="connsiteX130-1367" fmla="*/ 5104 w 9850"/>
              <a:gd name="connsiteY130-1368" fmla="*/ 6552 h 9956"/>
              <a:gd name="connsiteX131-1369" fmla="*/ 5146 w 9850"/>
              <a:gd name="connsiteY131-1370" fmla="*/ 6784 h 9956"/>
              <a:gd name="connsiteX132-1371" fmla="*/ 5196 w 9850"/>
              <a:gd name="connsiteY132-1372" fmla="*/ 7010 h 9956"/>
              <a:gd name="connsiteX133-1373" fmla="*/ 5255 w 9850"/>
              <a:gd name="connsiteY133-1374" fmla="*/ 7233 h 9956"/>
              <a:gd name="connsiteX134-1375" fmla="*/ 5326 w 9850"/>
              <a:gd name="connsiteY134-1376" fmla="*/ 7451 h 9956"/>
              <a:gd name="connsiteX135-1377" fmla="*/ 5411 w 9850"/>
              <a:gd name="connsiteY135-1378" fmla="*/ 7659 h 9956"/>
              <a:gd name="connsiteX136-1379" fmla="*/ 5512 w 9850"/>
              <a:gd name="connsiteY136-1380" fmla="*/ 7862 h 9956"/>
              <a:gd name="connsiteX137-1381" fmla="*/ 5630 w 9850"/>
              <a:gd name="connsiteY137-1382" fmla="*/ 8054 h 9956"/>
              <a:gd name="connsiteX138-1383" fmla="*/ 5697 w 9850"/>
              <a:gd name="connsiteY138-1384" fmla="*/ 8146 h 9956"/>
              <a:gd name="connsiteX139-1385" fmla="*/ 5726 w 9850"/>
              <a:gd name="connsiteY139-1386" fmla="*/ 8185 h 9956"/>
              <a:gd name="connsiteX140-1387" fmla="*/ 5789 w 9850"/>
              <a:gd name="connsiteY140-1388" fmla="*/ 8254 h 9956"/>
              <a:gd name="connsiteX141-1389" fmla="*/ 5851 w 9850"/>
              <a:gd name="connsiteY141-1390" fmla="*/ 8313 h 9956"/>
              <a:gd name="connsiteX142-1391" fmla="*/ 5915 w 9850"/>
              <a:gd name="connsiteY142-1392" fmla="*/ 8365 h 9956"/>
              <a:gd name="connsiteX143-1393" fmla="*/ 5978 w 9850"/>
              <a:gd name="connsiteY143-1394" fmla="*/ 8405 h 9956"/>
              <a:gd name="connsiteX144-1395" fmla="*/ 6044 w 9850"/>
              <a:gd name="connsiteY144-1396" fmla="*/ 8435 h 9956"/>
              <a:gd name="connsiteX145-1397" fmla="*/ 6109 w 9850"/>
              <a:gd name="connsiteY145-1398" fmla="*/ 8456 h 9956"/>
              <a:gd name="connsiteX146-1399" fmla="*/ 6176 w 9850"/>
              <a:gd name="connsiteY146-1400" fmla="*/ 8468 h 9956"/>
              <a:gd name="connsiteX147-1401" fmla="*/ 6242 w 9850"/>
              <a:gd name="connsiteY147-1402" fmla="*/ 8468 h 9956"/>
              <a:gd name="connsiteX148-1403" fmla="*/ 6308 w 9850"/>
              <a:gd name="connsiteY148-1404" fmla="*/ 8460 h 9956"/>
              <a:gd name="connsiteX149-1405" fmla="*/ 6374 w 9850"/>
              <a:gd name="connsiteY149-1406" fmla="*/ 8441 h 9956"/>
              <a:gd name="connsiteX150-1407" fmla="*/ 6440 w 9850"/>
              <a:gd name="connsiteY150-1408" fmla="*/ 8413 h 9956"/>
              <a:gd name="connsiteX151-1409" fmla="*/ 6506 w 9850"/>
              <a:gd name="connsiteY151-1410" fmla="*/ 8376 h 9956"/>
              <a:gd name="connsiteX152-1411" fmla="*/ 6570 w 9850"/>
              <a:gd name="connsiteY152-1412" fmla="*/ 8327 h 9956"/>
              <a:gd name="connsiteX153-1413" fmla="*/ 6634 w 9850"/>
              <a:gd name="connsiteY153-1414" fmla="*/ 8270 h 9956"/>
              <a:gd name="connsiteX154-1415" fmla="*/ 6697 w 9850"/>
              <a:gd name="connsiteY154-1416" fmla="*/ 8203 h 9956"/>
              <a:gd name="connsiteX155-1417" fmla="*/ 6728 w 9850"/>
              <a:gd name="connsiteY155-1418" fmla="*/ 8165 h 9956"/>
              <a:gd name="connsiteX156-1419" fmla="*/ 6756 w 9850"/>
              <a:gd name="connsiteY156-1420" fmla="*/ 8129 h 9956"/>
              <a:gd name="connsiteX157-1421" fmla="*/ 6806 w 9850"/>
              <a:gd name="connsiteY157-1422" fmla="*/ 8057 h 9956"/>
              <a:gd name="connsiteX158-1423" fmla="*/ 6847 w 9850"/>
              <a:gd name="connsiteY158-1424" fmla="*/ 7978 h 9956"/>
              <a:gd name="connsiteX159-1425" fmla="*/ 6884 w 9850"/>
              <a:gd name="connsiteY159-1426" fmla="*/ 7896 h 9956"/>
              <a:gd name="connsiteX160-1427" fmla="*/ 6928 w 9850"/>
              <a:gd name="connsiteY160-1428" fmla="*/ 7771 h 9956"/>
              <a:gd name="connsiteX161-1429" fmla="*/ 6972 w 9850"/>
              <a:gd name="connsiteY161-1430" fmla="*/ 7592 h 9956"/>
              <a:gd name="connsiteX162-1431" fmla="*/ 7001 w 9850"/>
              <a:gd name="connsiteY162-1432" fmla="*/ 7407 h 9956"/>
              <a:gd name="connsiteX163-1433" fmla="*/ 7018 w 9850"/>
              <a:gd name="connsiteY163-1434" fmla="*/ 7215 h 9956"/>
              <a:gd name="connsiteX164-1435" fmla="*/ 7033 w 9850"/>
              <a:gd name="connsiteY164-1436" fmla="*/ 6920 h 9956"/>
              <a:gd name="connsiteX165-1437" fmla="*/ 7041 w 9850"/>
              <a:gd name="connsiteY165-1438" fmla="*/ 6725 h 9956"/>
              <a:gd name="connsiteX166-1439" fmla="*/ 7053 w 9850"/>
              <a:gd name="connsiteY166-1440" fmla="*/ 6460 h 9956"/>
              <a:gd name="connsiteX167-1441" fmla="*/ 7065 w 9850"/>
              <a:gd name="connsiteY167-1442" fmla="*/ 5929 h 9956"/>
              <a:gd name="connsiteX168-1443" fmla="*/ 7065 w 9850"/>
              <a:gd name="connsiteY168-1444" fmla="*/ 5396 h 9956"/>
              <a:gd name="connsiteX169-1445" fmla="*/ 7056 w 9850"/>
              <a:gd name="connsiteY169-1446" fmla="*/ 4865 h 9956"/>
              <a:gd name="connsiteX170-1447" fmla="*/ 7047 w 9850"/>
              <a:gd name="connsiteY170-1448" fmla="*/ 4600 h 9956"/>
              <a:gd name="connsiteX171-1449" fmla="*/ 7044 w 9850"/>
              <a:gd name="connsiteY171-1450" fmla="*/ 4538 h 9956"/>
              <a:gd name="connsiteX172-1451" fmla="*/ 7032 w 9850"/>
              <a:gd name="connsiteY172-1452" fmla="*/ 4410 h 9956"/>
              <a:gd name="connsiteX173-1453" fmla="*/ 7014 w 9850"/>
              <a:gd name="connsiteY173-1454" fmla="*/ 4286 h 9956"/>
              <a:gd name="connsiteX174-1455" fmla="*/ 6987 w 9850"/>
              <a:gd name="connsiteY174-1456" fmla="*/ 4167 h 9956"/>
              <a:gd name="connsiteX175-1457" fmla="*/ 6958 w 9850"/>
              <a:gd name="connsiteY175-1458" fmla="*/ 4049 h 9956"/>
              <a:gd name="connsiteX176-1459" fmla="*/ 6920 w 9850"/>
              <a:gd name="connsiteY176-1460" fmla="*/ 3938 h 9956"/>
              <a:gd name="connsiteX177-1461" fmla="*/ 6876 w 9850"/>
              <a:gd name="connsiteY177-1462" fmla="*/ 3830 h 9956"/>
              <a:gd name="connsiteX178-1463" fmla="*/ 6827 w 9850"/>
              <a:gd name="connsiteY178-1464" fmla="*/ 3728 h 9956"/>
              <a:gd name="connsiteX179-1465" fmla="*/ 6771 w 9850"/>
              <a:gd name="connsiteY179-1466" fmla="*/ 3635 h 9956"/>
              <a:gd name="connsiteX180-1467" fmla="*/ 6711 w 9850"/>
              <a:gd name="connsiteY180-1468" fmla="*/ 3548 h 9956"/>
              <a:gd name="connsiteX181-1469" fmla="*/ 6645 w 9850"/>
              <a:gd name="connsiteY181-1470" fmla="*/ 3472 h 9956"/>
              <a:gd name="connsiteX182-1471" fmla="*/ 6574 w 9850"/>
              <a:gd name="connsiteY182-1472" fmla="*/ 3403 h 9956"/>
              <a:gd name="connsiteX183-1473" fmla="*/ 6499 w 9850"/>
              <a:gd name="connsiteY183-1474" fmla="*/ 3345 h 9956"/>
              <a:gd name="connsiteX184-1475" fmla="*/ 6418 w 9850"/>
              <a:gd name="connsiteY184-1476" fmla="*/ 3296 h 9956"/>
              <a:gd name="connsiteX185-1477" fmla="*/ 6333 w 9850"/>
              <a:gd name="connsiteY185-1478" fmla="*/ 3262 h 9956"/>
              <a:gd name="connsiteX186-1479" fmla="*/ 6243 w 9850"/>
              <a:gd name="connsiteY186-1480" fmla="*/ 3239 h 9956"/>
              <a:gd name="connsiteX187-1481" fmla="*/ 6197 w 9850"/>
              <a:gd name="connsiteY187-1482" fmla="*/ 3234 h 9956"/>
              <a:gd name="connsiteX188-1483" fmla="*/ 6172 w 9850"/>
              <a:gd name="connsiteY188-1484" fmla="*/ 3233 h 9956"/>
              <a:gd name="connsiteX189-1485" fmla="*/ 6124 w 9850"/>
              <a:gd name="connsiteY189-1486" fmla="*/ 3238 h 9956"/>
              <a:gd name="connsiteX190-1487" fmla="*/ 6075 w 9850"/>
              <a:gd name="connsiteY190-1488" fmla="*/ 3252 h 9956"/>
              <a:gd name="connsiteX191-1489" fmla="*/ 6028 w 9850"/>
              <a:gd name="connsiteY191-1490" fmla="*/ 3277 h 9956"/>
              <a:gd name="connsiteX192-1491" fmla="*/ 5985 w 9850"/>
              <a:gd name="connsiteY192-1492" fmla="*/ 3310 h 9956"/>
              <a:gd name="connsiteX193-1493" fmla="*/ 5947 w 9850"/>
              <a:gd name="connsiteY193-1494" fmla="*/ 3354 h 9956"/>
              <a:gd name="connsiteX194-1495" fmla="*/ 5916 w 9850"/>
              <a:gd name="connsiteY194-1496" fmla="*/ 3406 h 9956"/>
              <a:gd name="connsiteX195-1497" fmla="*/ 5893 w 9850"/>
              <a:gd name="connsiteY195-1498" fmla="*/ 3464 h 9956"/>
              <a:gd name="connsiteX196-1499" fmla="*/ 5885 w 9850"/>
              <a:gd name="connsiteY196-1500" fmla="*/ 3497 h 9956"/>
              <a:gd name="connsiteX197-1501" fmla="*/ 5881 w 9850"/>
              <a:gd name="connsiteY197-1502" fmla="*/ 3523 h 9956"/>
              <a:gd name="connsiteX198-1503" fmla="*/ 5876 w 9850"/>
              <a:gd name="connsiteY198-1504" fmla="*/ 3574 h 9956"/>
              <a:gd name="connsiteX199-1505" fmla="*/ 5880 w 9850"/>
              <a:gd name="connsiteY199-1506" fmla="*/ 3653 h 9956"/>
              <a:gd name="connsiteX200-1507" fmla="*/ 5900 w 9850"/>
              <a:gd name="connsiteY200-1508" fmla="*/ 3756 h 9956"/>
              <a:gd name="connsiteX201-1509" fmla="*/ 5938 w 9850"/>
              <a:gd name="connsiteY201-1510" fmla="*/ 3849 h 9956"/>
              <a:gd name="connsiteX202-1511" fmla="*/ 5961 w 9850"/>
              <a:gd name="connsiteY202-1512" fmla="*/ 3890 h 9956"/>
              <a:gd name="connsiteX203-1513" fmla="*/ 6007 w 9850"/>
              <a:gd name="connsiteY203-1514" fmla="*/ 3961 h 9956"/>
              <a:gd name="connsiteX204-1515" fmla="*/ 6098 w 9850"/>
              <a:gd name="connsiteY204-1516" fmla="*/ 4079 h 9956"/>
              <a:gd name="connsiteX205-1517" fmla="*/ 6194 w 9850"/>
              <a:gd name="connsiteY205-1518" fmla="*/ 4176 h 9956"/>
              <a:gd name="connsiteX206-1519" fmla="*/ 6291 w 9850"/>
              <a:gd name="connsiteY206-1520" fmla="*/ 4251 h 9956"/>
              <a:gd name="connsiteX207-1521" fmla="*/ 6390 w 9850"/>
              <a:gd name="connsiteY207-1522" fmla="*/ 4302 h 9956"/>
              <a:gd name="connsiteX208-1523" fmla="*/ 6489 w 9850"/>
              <a:gd name="connsiteY208-1524" fmla="*/ 4334 h 9956"/>
              <a:gd name="connsiteX209-1525" fmla="*/ 6589 w 9850"/>
              <a:gd name="connsiteY209-1526" fmla="*/ 4347 h 9956"/>
              <a:gd name="connsiteX210-1527" fmla="*/ 6690 w 9850"/>
              <a:gd name="connsiteY210-1528" fmla="*/ 4337 h 9956"/>
              <a:gd name="connsiteX211-1529" fmla="*/ 6789 w 9850"/>
              <a:gd name="connsiteY211-1530" fmla="*/ 4312 h 9956"/>
              <a:gd name="connsiteX212-1531" fmla="*/ 6889 w 9850"/>
              <a:gd name="connsiteY212-1532" fmla="*/ 4269 h 9956"/>
              <a:gd name="connsiteX213-1533" fmla="*/ 6986 w 9850"/>
              <a:gd name="connsiteY213-1534" fmla="*/ 4212 h 9956"/>
              <a:gd name="connsiteX214-1535" fmla="*/ 7081 w 9850"/>
              <a:gd name="connsiteY214-1536" fmla="*/ 4139 h 9956"/>
              <a:gd name="connsiteX215-1537" fmla="*/ 7173 w 9850"/>
              <a:gd name="connsiteY215-1538" fmla="*/ 4050 h 9956"/>
              <a:gd name="connsiteX216-1539" fmla="*/ 7262 w 9850"/>
              <a:gd name="connsiteY216-1540" fmla="*/ 3951 h 9956"/>
              <a:gd name="connsiteX217-1541" fmla="*/ 7348 w 9850"/>
              <a:gd name="connsiteY217-1542" fmla="*/ 3839 h 9956"/>
              <a:gd name="connsiteX218-1543" fmla="*/ 7428 w 9850"/>
              <a:gd name="connsiteY218-1544" fmla="*/ 3714 h 9956"/>
              <a:gd name="connsiteX219-1545" fmla="*/ 7467 w 9850"/>
              <a:gd name="connsiteY219-1546" fmla="*/ 3647 h 9956"/>
              <a:gd name="connsiteX220-1547" fmla="*/ 7535 w 9850"/>
              <a:gd name="connsiteY220-1548" fmla="*/ 3524 h 9956"/>
              <a:gd name="connsiteX221-1549" fmla="*/ 7659 w 9850"/>
              <a:gd name="connsiteY221-1550" fmla="*/ 3264 h 9956"/>
              <a:gd name="connsiteX222-1551" fmla="*/ 7765 w 9850"/>
              <a:gd name="connsiteY222-1552" fmla="*/ 2985 h 9956"/>
              <a:gd name="connsiteX223-1553" fmla="*/ 7831 w 9850"/>
              <a:gd name="connsiteY223-1554" fmla="*/ 2768 h 9956"/>
              <a:gd name="connsiteX224-1555" fmla="*/ 7869 w 9850"/>
              <a:gd name="connsiteY224-1556" fmla="*/ 2620 h 9956"/>
              <a:gd name="connsiteX225-1557" fmla="*/ 7901 w 9850"/>
              <a:gd name="connsiteY225-1558" fmla="*/ 2470 h 9956"/>
              <a:gd name="connsiteX226-1559" fmla="*/ 7928 w 9850"/>
              <a:gd name="connsiteY226-1560" fmla="*/ 2315 h 9956"/>
              <a:gd name="connsiteX227-1561" fmla="*/ 7948 w 9850"/>
              <a:gd name="connsiteY227-1562" fmla="*/ 2162 h 9956"/>
              <a:gd name="connsiteX228-1563" fmla="*/ 7961 w 9850"/>
              <a:gd name="connsiteY228-1564" fmla="*/ 2006 h 9956"/>
              <a:gd name="connsiteX229-1565" fmla="*/ 7969 w 9850"/>
              <a:gd name="connsiteY229-1566" fmla="*/ 1849 h 9956"/>
              <a:gd name="connsiteX230-1567" fmla="*/ 7967 w 9850"/>
              <a:gd name="connsiteY230-1568" fmla="*/ 1693 h 9956"/>
              <a:gd name="connsiteX231-1569" fmla="*/ 7959 w 9850"/>
              <a:gd name="connsiteY231-1570" fmla="*/ 1534 h 9956"/>
              <a:gd name="connsiteX232-1571" fmla="*/ 7945 w 9850"/>
              <a:gd name="connsiteY232-1572" fmla="*/ 1378 h 9956"/>
              <a:gd name="connsiteX233-1573" fmla="*/ 7934 w 9850"/>
              <a:gd name="connsiteY233-1574" fmla="*/ 1299 h 9956"/>
              <a:gd name="connsiteX234-1575" fmla="*/ 7916 w 9850"/>
              <a:gd name="connsiteY234-1576" fmla="*/ 1193 h 9956"/>
              <a:gd name="connsiteX235-1577" fmla="*/ 7893 w 9850"/>
              <a:gd name="connsiteY235-1578" fmla="*/ 1018 h 9956"/>
              <a:gd name="connsiteX236-1579" fmla="*/ 7884 w 9850"/>
              <a:gd name="connsiteY236-1580" fmla="*/ 898 h 9956"/>
              <a:gd name="connsiteX237-1581" fmla="*/ 7886 w 9850"/>
              <a:gd name="connsiteY237-1582" fmla="*/ 782 h 9956"/>
              <a:gd name="connsiteX238-1583" fmla="*/ 7904 w 9850"/>
              <a:gd name="connsiteY238-1584" fmla="*/ 673 h 9956"/>
              <a:gd name="connsiteX239-1585" fmla="*/ 7931 w 9850"/>
              <a:gd name="connsiteY239-1586" fmla="*/ 601 h 9956"/>
              <a:gd name="connsiteX240-1587" fmla="*/ 7954 w 9850"/>
              <a:gd name="connsiteY240-1588" fmla="*/ 556 h 9956"/>
              <a:gd name="connsiteX241-1589" fmla="*/ 7985 w 9850"/>
              <a:gd name="connsiteY241-1590" fmla="*/ 517 h 9956"/>
              <a:gd name="connsiteX242-1591" fmla="*/ 8021 w 9850"/>
              <a:gd name="connsiteY242-1592" fmla="*/ 483 h 9956"/>
              <a:gd name="connsiteX243-1593" fmla="*/ 8041 w 9850"/>
              <a:gd name="connsiteY243-1594" fmla="*/ 469 h 9956"/>
              <a:gd name="connsiteX244-1595" fmla="*/ 8075 w 9850"/>
              <a:gd name="connsiteY244-1596" fmla="*/ 449 h 9956"/>
              <a:gd name="connsiteX245-1597" fmla="*/ 8141 w 9850"/>
              <a:gd name="connsiteY245-1598" fmla="*/ 435 h 9956"/>
              <a:gd name="connsiteX246-1599" fmla="*/ 8206 w 9850"/>
              <a:gd name="connsiteY246-1600" fmla="*/ 444 h 9956"/>
              <a:gd name="connsiteX247-1601" fmla="*/ 8273 w 9850"/>
              <a:gd name="connsiteY247-1602" fmla="*/ 476 h 9956"/>
              <a:gd name="connsiteX248-1603" fmla="*/ 8337 w 9850"/>
              <a:gd name="connsiteY248-1604" fmla="*/ 522 h 9956"/>
              <a:gd name="connsiteX249-1605" fmla="*/ 8395 w 9850"/>
              <a:gd name="connsiteY249-1606" fmla="*/ 583 h 9956"/>
              <a:gd name="connsiteX250-1607" fmla="*/ 8448 w 9850"/>
              <a:gd name="connsiteY250-1608" fmla="*/ 651 h 9956"/>
              <a:gd name="connsiteX251-1609" fmla="*/ 8492 w 9850"/>
              <a:gd name="connsiteY251-1610" fmla="*/ 722 h 9956"/>
              <a:gd name="connsiteX252-1611" fmla="*/ 8512 w 9850"/>
              <a:gd name="connsiteY252-1612" fmla="*/ 758 h 9956"/>
              <a:gd name="connsiteX253-1613" fmla="*/ 8593 w 9850"/>
              <a:gd name="connsiteY253-1614" fmla="*/ 929 h 9956"/>
              <a:gd name="connsiteX254-1615" fmla="*/ 8728 w 9850"/>
              <a:gd name="connsiteY254-1616" fmla="*/ 1210 h 9956"/>
              <a:gd name="connsiteX255-1617" fmla="*/ 8799 w 9850"/>
              <a:gd name="connsiteY255-1618" fmla="*/ 1334 h 9956"/>
              <a:gd name="connsiteX256-1619" fmla="*/ 8851 w 9850"/>
              <a:gd name="connsiteY256-1620" fmla="*/ 1408 h 9956"/>
              <a:gd name="connsiteX257-1621" fmla="*/ 8904 w 9850"/>
              <a:gd name="connsiteY257-1622" fmla="*/ 1472 h 9956"/>
              <a:gd name="connsiteX258-1623" fmla="*/ 8959 w 9850"/>
              <a:gd name="connsiteY258-1624" fmla="*/ 1519 h 9956"/>
              <a:gd name="connsiteX259-1625" fmla="*/ 9018 w 9850"/>
              <a:gd name="connsiteY259-1626" fmla="*/ 1551 h 9956"/>
              <a:gd name="connsiteX260-1627" fmla="*/ 9078 w 9850"/>
              <a:gd name="connsiteY260-1628" fmla="*/ 1564 h 9956"/>
              <a:gd name="connsiteX261-1629" fmla="*/ 9141 w 9850"/>
              <a:gd name="connsiteY261-1630" fmla="*/ 1556 h 9956"/>
              <a:gd name="connsiteX262-1631" fmla="*/ 9208 w 9850"/>
              <a:gd name="connsiteY262-1632" fmla="*/ 1524 h 9956"/>
              <a:gd name="connsiteX263-1633" fmla="*/ 9278 w 9850"/>
              <a:gd name="connsiteY263-1634" fmla="*/ 1466 h 9956"/>
              <a:gd name="connsiteX264-1635" fmla="*/ 9352 w 9850"/>
              <a:gd name="connsiteY264-1636" fmla="*/ 1376 h 9956"/>
              <a:gd name="connsiteX265-1637" fmla="*/ 9390 w 9850"/>
              <a:gd name="connsiteY265-1638" fmla="*/ 1319 h 9956"/>
              <a:gd name="connsiteX266-1639" fmla="*/ 9427 w 9850"/>
              <a:gd name="connsiteY266-1640" fmla="*/ 1256 h 9956"/>
              <a:gd name="connsiteX267-1641" fmla="*/ 9492 w 9850"/>
              <a:gd name="connsiteY267-1642" fmla="*/ 1119 h 9956"/>
              <a:gd name="connsiteX268-1643" fmla="*/ 9546 w 9850"/>
              <a:gd name="connsiteY268-1644" fmla="*/ 969 h 9956"/>
              <a:gd name="connsiteX269-1645" fmla="*/ 9591 w 9850"/>
              <a:gd name="connsiteY269-1646" fmla="*/ 814 h 9956"/>
              <a:gd name="connsiteX270-1647" fmla="*/ 9612 w 9850"/>
              <a:gd name="connsiteY270-1648" fmla="*/ 737 h 9956"/>
              <a:gd name="connsiteX271-1649" fmla="*/ 9660 w 9850"/>
              <a:gd name="connsiteY271-1650" fmla="*/ 550 h 9956"/>
              <a:gd name="connsiteX272-1651" fmla="*/ 9743 w 9850"/>
              <a:gd name="connsiteY272-1652" fmla="*/ 262 h 9956"/>
              <a:gd name="connsiteX273-1653" fmla="*/ 9810 w 9850"/>
              <a:gd name="connsiteY273-1654" fmla="*/ 83 h 9956"/>
              <a:gd name="connsiteX274-1655" fmla="*/ 9850 w 9850"/>
              <a:gd name="connsiteY274-1656" fmla="*/ 0 h 9956"/>
              <a:gd name="connsiteX0-1657" fmla="*/ 0 w 9847"/>
              <a:gd name="connsiteY0-1658" fmla="*/ 9942 h 9942"/>
              <a:gd name="connsiteX1-1659" fmla="*/ 154 w 9847"/>
              <a:gd name="connsiteY1-1660" fmla="*/ 9872 h 9942"/>
              <a:gd name="connsiteX2-1661" fmla="*/ 303 w 9847"/>
              <a:gd name="connsiteY2-1662" fmla="*/ 9787 h 9942"/>
              <a:gd name="connsiteX3-1663" fmla="*/ 448 w 9847"/>
              <a:gd name="connsiteY3-1664" fmla="*/ 9686 h 9942"/>
              <a:gd name="connsiteX4-1665" fmla="*/ 588 w 9847"/>
              <a:gd name="connsiteY4-1666" fmla="*/ 9573 h 9942"/>
              <a:gd name="connsiteX5-1667" fmla="*/ 720 w 9847"/>
              <a:gd name="connsiteY5-1668" fmla="*/ 9448 h 9942"/>
              <a:gd name="connsiteX6-1669" fmla="*/ 844 w 9847"/>
              <a:gd name="connsiteY6-1670" fmla="*/ 9307 h 9942"/>
              <a:gd name="connsiteX7-1671" fmla="*/ 957 w 9847"/>
              <a:gd name="connsiteY7-1672" fmla="*/ 9153 h 9942"/>
              <a:gd name="connsiteX8-1673" fmla="*/ 1058 w 9847"/>
              <a:gd name="connsiteY8-1674" fmla="*/ 8987 h 9942"/>
              <a:gd name="connsiteX9-1675" fmla="*/ 1145 w 9847"/>
              <a:gd name="connsiteY9-1676" fmla="*/ 8805 h 9942"/>
              <a:gd name="connsiteX10-1677" fmla="*/ 1219 w 9847"/>
              <a:gd name="connsiteY10-1678" fmla="*/ 8612 h 9942"/>
              <a:gd name="connsiteX11-1679" fmla="*/ 1274 w 9847"/>
              <a:gd name="connsiteY11-1680" fmla="*/ 8403 h 9942"/>
              <a:gd name="connsiteX12-1681" fmla="*/ 1295 w 9847"/>
              <a:gd name="connsiteY12-1682" fmla="*/ 8294 h 9942"/>
              <a:gd name="connsiteX13-1683" fmla="*/ 1309 w 9847"/>
              <a:gd name="connsiteY13-1684" fmla="*/ 8205 h 9942"/>
              <a:gd name="connsiteX14-1685" fmla="*/ 1324 w 9847"/>
              <a:gd name="connsiteY14-1686" fmla="*/ 8024 h 9942"/>
              <a:gd name="connsiteX15-1687" fmla="*/ 1326 w 9847"/>
              <a:gd name="connsiteY15-1688" fmla="*/ 7846 h 9942"/>
              <a:gd name="connsiteX16-1689" fmla="*/ 1311 w 9847"/>
              <a:gd name="connsiteY16-1690" fmla="*/ 7668 h 9942"/>
              <a:gd name="connsiteX17-1691" fmla="*/ 1281 w 9847"/>
              <a:gd name="connsiteY17-1692" fmla="*/ 7495 h 9942"/>
              <a:gd name="connsiteX18-1693" fmla="*/ 1233 w 9847"/>
              <a:gd name="connsiteY18-1694" fmla="*/ 7329 h 9942"/>
              <a:gd name="connsiteX19-1695" fmla="*/ 1171 w 9847"/>
              <a:gd name="connsiteY19-1696" fmla="*/ 7175 h 9942"/>
              <a:gd name="connsiteX20-1697" fmla="*/ 1089 w 9847"/>
              <a:gd name="connsiteY20-1698" fmla="*/ 7030 h 9942"/>
              <a:gd name="connsiteX21-1699" fmla="*/ 1041 w 9847"/>
              <a:gd name="connsiteY21-1700" fmla="*/ 6962 h 9942"/>
              <a:gd name="connsiteX22-1701" fmla="*/ 1010 w 9847"/>
              <a:gd name="connsiteY22-1702" fmla="*/ 6923 h 9942"/>
              <a:gd name="connsiteX23-1703" fmla="*/ 946 w 9847"/>
              <a:gd name="connsiteY23-1704" fmla="*/ 6861 h 9942"/>
              <a:gd name="connsiteX24-1705" fmla="*/ 885 w 9847"/>
              <a:gd name="connsiteY24-1706" fmla="*/ 6816 h 9942"/>
              <a:gd name="connsiteX25-1707" fmla="*/ 824 w 9847"/>
              <a:gd name="connsiteY25-1708" fmla="*/ 6789 h 9942"/>
              <a:gd name="connsiteX26-1709" fmla="*/ 765 w 9847"/>
              <a:gd name="connsiteY26-1710" fmla="*/ 6778 h 9942"/>
              <a:gd name="connsiteX27-1711" fmla="*/ 707 w 9847"/>
              <a:gd name="connsiteY27-1712" fmla="*/ 6783 h 9942"/>
              <a:gd name="connsiteX28-1713" fmla="*/ 652 w 9847"/>
              <a:gd name="connsiteY28-1714" fmla="*/ 6802 h 9942"/>
              <a:gd name="connsiteX29-1715" fmla="*/ 602 w 9847"/>
              <a:gd name="connsiteY29-1716" fmla="*/ 6834 h 9942"/>
              <a:gd name="connsiteX30-1717" fmla="*/ 557 w 9847"/>
              <a:gd name="connsiteY30-1718" fmla="*/ 6879 h 9942"/>
              <a:gd name="connsiteX31-1719" fmla="*/ 517 w 9847"/>
              <a:gd name="connsiteY31-1720" fmla="*/ 6938 h 9942"/>
              <a:gd name="connsiteX32-1721" fmla="*/ 483 w 9847"/>
              <a:gd name="connsiteY32-1722" fmla="*/ 7007 h 9942"/>
              <a:gd name="connsiteX33-1723" fmla="*/ 455 w 9847"/>
              <a:gd name="connsiteY33-1724" fmla="*/ 7086 h 9942"/>
              <a:gd name="connsiteX34-1725" fmla="*/ 436 w 9847"/>
              <a:gd name="connsiteY34-1726" fmla="*/ 7175 h 9942"/>
              <a:gd name="connsiteX35-1727" fmla="*/ 424 w 9847"/>
              <a:gd name="connsiteY35-1728" fmla="*/ 7268 h 9942"/>
              <a:gd name="connsiteX36-1729" fmla="*/ 421 w 9847"/>
              <a:gd name="connsiteY36-1730" fmla="*/ 7372 h 9942"/>
              <a:gd name="connsiteX37-1731" fmla="*/ 428 w 9847"/>
              <a:gd name="connsiteY37-1732" fmla="*/ 7480 h 9942"/>
              <a:gd name="connsiteX38-1733" fmla="*/ 434 w 9847"/>
              <a:gd name="connsiteY38-1734" fmla="*/ 7536 h 9942"/>
              <a:gd name="connsiteX39-1735" fmla="*/ 449 w 9847"/>
              <a:gd name="connsiteY39-1736" fmla="*/ 7631 h 9942"/>
              <a:gd name="connsiteX40-1737" fmla="*/ 493 w 9847"/>
              <a:gd name="connsiteY40-1738" fmla="*/ 7813 h 9942"/>
              <a:gd name="connsiteX41-1739" fmla="*/ 551 w 9847"/>
              <a:gd name="connsiteY41-1740" fmla="*/ 7987 h 9942"/>
              <a:gd name="connsiteX42-1741" fmla="*/ 622 w 9847"/>
              <a:gd name="connsiteY42-1742" fmla="*/ 8155 h 9942"/>
              <a:gd name="connsiteX43-1743" fmla="*/ 707 w 9847"/>
              <a:gd name="connsiteY43-1744" fmla="*/ 8313 h 9942"/>
              <a:gd name="connsiteX44-1745" fmla="*/ 800 w 9847"/>
              <a:gd name="connsiteY44-1746" fmla="*/ 8462 h 9942"/>
              <a:gd name="connsiteX45-1747" fmla="*/ 902 w 9847"/>
              <a:gd name="connsiteY45-1748" fmla="*/ 8601 h 9942"/>
              <a:gd name="connsiteX46-1749" fmla="*/ 1015 w 9847"/>
              <a:gd name="connsiteY46-1750" fmla="*/ 8729 h 9942"/>
              <a:gd name="connsiteX47-1751" fmla="*/ 1132 w 9847"/>
              <a:gd name="connsiteY47-1752" fmla="*/ 8848 h 9942"/>
              <a:gd name="connsiteX48-1753" fmla="*/ 1256 w 9847"/>
              <a:gd name="connsiteY48-1754" fmla="*/ 8953 h 9942"/>
              <a:gd name="connsiteX49-1755" fmla="*/ 1382 w 9847"/>
              <a:gd name="connsiteY49-1756" fmla="*/ 9044 h 9942"/>
              <a:gd name="connsiteX50-1757" fmla="*/ 1512 w 9847"/>
              <a:gd name="connsiteY50-1758" fmla="*/ 9124 h 9942"/>
              <a:gd name="connsiteX51-1759" fmla="*/ 1641 w 9847"/>
              <a:gd name="connsiteY51-1760" fmla="*/ 9190 h 9942"/>
              <a:gd name="connsiteX52-1761" fmla="*/ 1772 w 9847"/>
              <a:gd name="connsiteY52-1762" fmla="*/ 9241 h 9942"/>
              <a:gd name="connsiteX53-1763" fmla="*/ 1902 w 9847"/>
              <a:gd name="connsiteY53-1764" fmla="*/ 9275 h 9942"/>
              <a:gd name="connsiteX54-1765" fmla="*/ 2028 w 9847"/>
              <a:gd name="connsiteY54-1766" fmla="*/ 9296 h 9942"/>
              <a:gd name="connsiteX55-1767" fmla="*/ 2089 w 9847"/>
              <a:gd name="connsiteY55-1768" fmla="*/ 9297 h 9942"/>
              <a:gd name="connsiteX56-1769" fmla="*/ 2159 w 9847"/>
              <a:gd name="connsiteY56-1770" fmla="*/ 9296 h 9942"/>
              <a:gd name="connsiteX57-1771" fmla="*/ 2298 w 9847"/>
              <a:gd name="connsiteY57-1772" fmla="*/ 9274 h 9942"/>
              <a:gd name="connsiteX58-1773" fmla="*/ 2428 w 9847"/>
              <a:gd name="connsiteY58-1774" fmla="*/ 9226 h 9942"/>
              <a:gd name="connsiteX59-1775" fmla="*/ 2554 w 9847"/>
              <a:gd name="connsiteY59-1776" fmla="*/ 9153 h 9942"/>
              <a:gd name="connsiteX60-1777" fmla="*/ 2667 w 9847"/>
              <a:gd name="connsiteY60-1778" fmla="*/ 9056 h 9942"/>
              <a:gd name="connsiteX61-1779" fmla="*/ 2769 w 9847"/>
              <a:gd name="connsiteY61-1780" fmla="*/ 8932 h 9942"/>
              <a:gd name="connsiteX62-1781" fmla="*/ 2835 w 9847"/>
              <a:gd name="connsiteY62-1782" fmla="*/ 8825 h 9942"/>
              <a:gd name="connsiteX63-1783" fmla="*/ 2874 w 9847"/>
              <a:gd name="connsiteY63-1784" fmla="*/ 8744 h 9942"/>
              <a:gd name="connsiteX64-1785" fmla="*/ 2909 w 9847"/>
              <a:gd name="connsiteY64-1786" fmla="*/ 8658 h 9942"/>
              <a:gd name="connsiteX65-1787" fmla="*/ 2941 w 9847"/>
              <a:gd name="connsiteY65-1788" fmla="*/ 8566 h 9942"/>
              <a:gd name="connsiteX66-1789" fmla="*/ 2954 w 9847"/>
              <a:gd name="connsiteY66-1790" fmla="*/ 8516 h 9942"/>
              <a:gd name="connsiteX67-1791" fmla="*/ 2972 w 9847"/>
              <a:gd name="connsiteY67-1792" fmla="*/ 8439 h 9942"/>
              <a:gd name="connsiteX68-1793" fmla="*/ 2999 w 9847"/>
              <a:gd name="connsiteY68-1794" fmla="*/ 8285 h 9942"/>
              <a:gd name="connsiteX69-1795" fmla="*/ 3013 w 9847"/>
              <a:gd name="connsiteY69-1796" fmla="*/ 8142 h 9942"/>
              <a:gd name="connsiteX70-1797" fmla="*/ 3017 w 9847"/>
              <a:gd name="connsiteY70-1798" fmla="*/ 8001 h 9942"/>
              <a:gd name="connsiteX71-1799" fmla="*/ 3009 w 9847"/>
              <a:gd name="connsiteY71-1800" fmla="*/ 7868 h 9942"/>
              <a:gd name="connsiteX72-1801" fmla="*/ 2992 w 9847"/>
              <a:gd name="connsiteY72-1802" fmla="*/ 7738 h 9942"/>
              <a:gd name="connsiteX73-1803" fmla="*/ 2967 w 9847"/>
              <a:gd name="connsiteY73-1804" fmla="*/ 7609 h 9942"/>
              <a:gd name="connsiteX74-1805" fmla="*/ 2933 w 9847"/>
              <a:gd name="connsiteY74-1806" fmla="*/ 7485 h 9942"/>
              <a:gd name="connsiteX75-1807" fmla="*/ 2872 w 9847"/>
              <a:gd name="connsiteY75-1808" fmla="*/ 7303 h 9942"/>
              <a:gd name="connsiteX76-1809" fmla="*/ 2774 w 9847"/>
              <a:gd name="connsiteY76-1810" fmla="*/ 7065 h 9942"/>
              <a:gd name="connsiteX77-1811" fmla="*/ 2607 w 9847"/>
              <a:gd name="connsiteY77-1812" fmla="*/ 6710 h 9942"/>
              <a:gd name="connsiteX78-1813" fmla="*/ 2494 w 9847"/>
              <a:gd name="connsiteY78-1814" fmla="*/ 6463 h 9942"/>
              <a:gd name="connsiteX79-1815" fmla="*/ 2337 w 9847"/>
              <a:gd name="connsiteY79-1816" fmla="*/ 6129 h 9942"/>
              <a:gd name="connsiteX80-1817" fmla="*/ 2050 w 9847"/>
              <a:gd name="connsiteY80-1818" fmla="*/ 5519 h 9942"/>
              <a:gd name="connsiteX81-1819" fmla="*/ 1909 w 9847"/>
              <a:gd name="connsiteY81-1820" fmla="*/ 5188 h 9942"/>
              <a:gd name="connsiteX82-1821" fmla="*/ 1821 w 9847"/>
              <a:gd name="connsiteY82-1822" fmla="*/ 4962 h 9942"/>
              <a:gd name="connsiteX83-1823" fmla="*/ 1740 w 9847"/>
              <a:gd name="connsiteY83-1824" fmla="*/ 4732 h 9942"/>
              <a:gd name="connsiteX84-1825" fmla="*/ 1673 w 9847"/>
              <a:gd name="connsiteY84-1826" fmla="*/ 4503 h 9942"/>
              <a:gd name="connsiteX85-1827" fmla="*/ 1620 w 9847"/>
              <a:gd name="connsiteY85-1828" fmla="*/ 4270 h 9942"/>
              <a:gd name="connsiteX86-1829" fmla="*/ 1582 w 9847"/>
              <a:gd name="connsiteY86-1830" fmla="*/ 4041 h 9942"/>
              <a:gd name="connsiteX87-1831" fmla="*/ 1565 w 9847"/>
              <a:gd name="connsiteY87-1832" fmla="*/ 3817 h 9942"/>
              <a:gd name="connsiteX88-1833" fmla="*/ 1568 w 9847"/>
              <a:gd name="connsiteY88-1834" fmla="*/ 3651 h 9942"/>
              <a:gd name="connsiteX89-1835" fmla="*/ 1576 w 9847"/>
              <a:gd name="connsiteY89-1836" fmla="*/ 3544 h 9942"/>
              <a:gd name="connsiteX90-1837" fmla="*/ 1591 w 9847"/>
              <a:gd name="connsiteY90-1838" fmla="*/ 3437 h 9942"/>
              <a:gd name="connsiteX91-1839" fmla="*/ 1615 w 9847"/>
              <a:gd name="connsiteY91-1840" fmla="*/ 3333 h 9942"/>
              <a:gd name="connsiteX92-1841" fmla="*/ 1642 w 9847"/>
              <a:gd name="connsiteY92-1842" fmla="*/ 3231 h 9942"/>
              <a:gd name="connsiteX93-1843" fmla="*/ 1681 w 9847"/>
              <a:gd name="connsiteY93-1844" fmla="*/ 3132 h 9942"/>
              <a:gd name="connsiteX94-1845" fmla="*/ 1702 w 9847"/>
              <a:gd name="connsiteY94-1846" fmla="*/ 3085 h 9942"/>
              <a:gd name="connsiteX95-1847" fmla="*/ 1734 w 9847"/>
              <a:gd name="connsiteY95-1848" fmla="*/ 3015 h 9942"/>
              <a:gd name="connsiteX96-1849" fmla="*/ 1807 w 9847"/>
              <a:gd name="connsiteY96-1850" fmla="*/ 2899 h 9942"/>
              <a:gd name="connsiteX97-1851" fmla="*/ 1892 w 9847"/>
              <a:gd name="connsiteY97-1852" fmla="*/ 2798 h 9942"/>
              <a:gd name="connsiteX98-1853" fmla="*/ 1983 w 9847"/>
              <a:gd name="connsiteY98-1854" fmla="*/ 2714 h 9942"/>
              <a:gd name="connsiteX99-1855" fmla="*/ 2082 w 9847"/>
              <a:gd name="connsiteY99-1856" fmla="*/ 2644 h 9942"/>
              <a:gd name="connsiteX100-1857" fmla="*/ 2188 w 9847"/>
              <a:gd name="connsiteY100-1858" fmla="*/ 2588 h 9942"/>
              <a:gd name="connsiteX101-1859" fmla="*/ 2298 w 9847"/>
              <a:gd name="connsiteY101-1860" fmla="*/ 2548 h 9942"/>
              <a:gd name="connsiteX102-1861" fmla="*/ 2411 w 9847"/>
              <a:gd name="connsiteY102-1862" fmla="*/ 2520 h 9942"/>
              <a:gd name="connsiteX103-1863" fmla="*/ 2527 w 9847"/>
              <a:gd name="connsiteY103-1864" fmla="*/ 2504 h 9942"/>
              <a:gd name="connsiteX104-1865" fmla="*/ 2645 w 9847"/>
              <a:gd name="connsiteY104-1866" fmla="*/ 2499 h 9942"/>
              <a:gd name="connsiteX105-1867" fmla="*/ 2763 w 9847"/>
              <a:gd name="connsiteY105-1868" fmla="*/ 2505 h 9942"/>
              <a:gd name="connsiteX106-1869" fmla="*/ 2878 w 9847"/>
              <a:gd name="connsiteY106-1870" fmla="*/ 2522 h 9942"/>
              <a:gd name="connsiteX107-1871" fmla="*/ 2992 w 9847"/>
              <a:gd name="connsiteY107-1872" fmla="*/ 2548 h 9942"/>
              <a:gd name="connsiteX108-1873" fmla="*/ 3103 w 9847"/>
              <a:gd name="connsiteY108-1874" fmla="*/ 2582 h 9942"/>
              <a:gd name="connsiteX109-1875" fmla="*/ 3208 w 9847"/>
              <a:gd name="connsiteY109-1876" fmla="*/ 2623 h 9942"/>
              <a:gd name="connsiteX110-1877" fmla="*/ 3307 w 9847"/>
              <a:gd name="connsiteY110-1878" fmla="*/ 2673 h 9942"/>
              <a:gd name="connsiteX111-1879" fmla="*/ 3355 w 9847"/>
              <a:gd name="connsiteY111-1880" fmla="*/ 2701 h 9942"/>
              <a:gd name="connsiteX112-1881" fmla="*/ 3408 w 9847"/>
              <a:gd name="connsiteY112-1882" fmla="*/ 2734 h 9942"/>
              <a:gd name="connsiteX113-1883" fmla="*/ 3514 w 9847"/>
              <a:gd name="connsiteY113-1884" fmla="*/ 2808 h 9942"/>
              <a:gd name="connsiteX114-1885" fmla="*/ 3616 w 9847"/>
              <a:gd name="connsiteY114-1886" fmla="*/ 2891 h 9942"/>
              <a:gd name="connsiteX115-1887" fmla="*/ 3716 w 9847"/>
              <a:gd name="connsiteY115-1888" fmla="*/ 2980 h 9942"/>
              <a:gd name="connsiteX116-1889" fmla="*/ 3860 w 9847"/>
              <a:gd name="connsiteY116-1890" fmla="*/ 3128 h 9942"/>
              <a:gd name="connsiteX117-1891" fmla="*/ 4042 w 9847"/>
              <a:gd name="connsiteY117-1892" fmla="*/ 3348 h 9942"/>
              <a:gd name="connsiteX118-1893" fmla="*/ 4207 w 9847"/>
              <a:gd name="connsiteY118-1894" fmla="*/ 3593 h 9942"/>
              <a:gd name="connsiteX119-1895" fmla="*/ 4357 w 9847"/>
              <a:gd name="connsiteY119-1896" fmla="*/ 3857 h 9942"/>
              <a:gd name="connsiteX120-1897" fmla="*/ 4493 w 9847"/>
              <a:gd name="connsiteY120-1898" fmla="*/ 4137 h 9942"/>
              <a:gd name="connsiteX121-1899" fmla="*/ 4608 w 9847"/>
              <a:gd name="connsiteY121-1900" fmla="*/ 4429 h 9942"/>
              <a:gd name="connsiteX122-1901" fmla="*/ 4658 w 9847"/>
              <a:gd name="connsiteY122-1902" fmla="*/ 4582 h 9942"/>
              <a:gd name="connsiteX123-1903" fmla="*/ 4695 w 9847"/>
              <a:gd name="connsiteY123-1904" fmla="*/ 4694 h 9942"/>
              <a:gd name="connsiteX124-1905" fmla="*/ 4756 w 9847"/>
              <a:gd name="connsiteY124-1906" fmla="*/ 4924 h 9942"/>
              <a:gd name="connsiteX125-1907" fmla="*/ 4806 w 9847"/>
              <a:gd name="connsiteY125-1908" fmla="*/ 5157 h 9942"/>
              <a:gd name="connsiteX126-1909" fmla="*/ 4849 w 9847"/>
              <a:gd name="connsiteY126-1910" fmla="*/ 5393 h 9942"/>
              <a:gd name="connsiteX127-1911" fmla="*/ 4905 w 9847"/>
              <a:gd name="connsiteY127-1912" fmla="*/ 5750 h 9942"/>
              <a:gd name="connsiteX128-1913" fmla="*/ 4973 w 9847"/>
              <a:gd name="connsiteY128-1914" fmla="*/ 6228 h 9942"/>
              <a:gd name="connsiteX129-1915" fmla="*/ 5029 w 9847"/>
              <a:gd name="connsiteY129-1916" fmla="*/ 6581 h 9942"/>
              <a:gd name="connsiteX130-1917" fmla="*/ 5071 w 9847"/>
              <a:gd name="connsiteY130-1918" fmla="*/ 6814 h 9942"/>
              <a:gd name="connsiteX131-1919" fmla="*/ 5122 w 9847"/>
              <a:gd name="connsiteY131-1920" fmla="*/ 7041 h 9942"/>
              <a:gd name="connsiteX132-1921" fmla="*/ 5182 w 9847"/>
              <a:gd name="connsiteY132-1922" fmla="*/ 7265 h 9942"/>
              <a:gd name="connsiteX133-1923" fmla="*/ 5254 w 9847"/>
              <a:gd name="connsiteY133-1924" fmla="*/ 7484 h 9942"/>
              <a:gd name="connsiteX134-1925" fmla="*/ 5340 w 9847"/>
              <a:gd name="connsiteY134-1926" fmla="*/ 7693 h 9942"/>
              <a:gd name="connsiteX135-1927" fmla="*/ 5443 w 9847"/>
              <a:gd name="connsiteY135-1928" fmla="*/ 7897 h 9942"/>
              <a:gd name="connsiteX136-1929" fmla="*/ 5563 w 9847"/>
              <a:gd name="connsiteY136-1930" fmla="*/ 8090 h 9942"/>
              <a:gd name="connsiteX137-1931" fmla="*/ 5631 w 9847"/>
              <a:gd name="connsiteY137-1932" fmla="*/ 8182 h 9942"/>
              <a:gd name="connsiteX138-1933" fmla="*/ 5660 w 9847"/>
              <a:gd name="connsiteY138-1934" fmla="*/ 8221 h 9942"/>
              <a:gd name="connsiteX139-1935" fmla="*/ 5724 w 9847"/>
              <a:gd name="connsiteY139-1936" fmla="*/ 8290 h 9942"/>
              <a:gd name="connsiteX140-1937" fmla="*/ 5787 w 9847"/>
              <a:gd name="connsiteY140-1938" fmla="*/ 8350 h 9942"/>
              <a:gd name="connsiteX141-1939" fmla="*/ 5852 w 9847"/>
              <a:gd name="connsiteY141-1940" fmla="*/ 8402 h 9942"/>
              <a:gd name="connsiteX142-1941" fmla="*/ 5916 w 9847"/>
              <a:gd name="connsiteY142-1942" fmla="*/ 8442 h 9942"/>
              <a:gd name="connsiteX143-1943" fmla="*/ 5983 w 9847"/>
              <a:gd name="connsiteY143-1944" fmla="*/ 8472 h 9942"/>
              <a:gd name="connsiteX144-1945" fmla="*/ 6049 w 9847"/>
              <a:gd name="connsiteY144-1946" fmla="*/ 8493 h 9942"/>
              <a:gd name="connsiteX145-1947" fmla="*/ 6117 w 9847"/>
              <a:gd name="connsiteY145-1948" fmla="*/ 8505 h 9942"/>
              <a:gd name="connsiteX146-1949" fmla="*/ 6184 w 9847"/>
              <a:gd name="connsiteY146-1950" fmla="*/ 8505 h 9942"/>
              <a:gd name="connsiteX147-1951" fmla="*/ 6251 w 9847"/>
              <a:gd name="connsiteY147-1952" fmla="*/ 8497 h 9942"/>
              <a:gd name="connsiteX148-1953" fmla="*/ 6318 w 9847"/>
              <a:gd name="connsiteY148-1954" fmla="*/ 8478 h 9942"/>
              <a:gd name="connsiteX149-1955" fmla="*/ 6385 w 9847"/>
              <a:gd name="connsiteY149-1956" fmla="*/ 8450 h 9942"/>
              <a:gd name="connsiteX150-1957" fmla="*/ 6452 w 9847"/>
              <a:gd name="connsiteY150-1958" fmla="*/ 8413 h 9942"/>
              <a:gd name="connsiteX151-1959" fmla="*/ 6517 w 9847"/>
              <a:gd name="connsiteY151-1960" fmla="*/ 8364 h 9942"/>
              <a:gd name="connsiteX152-1961" fmla="*/ 6582 w 9847"/>
              <a:gd name="connsiteY152-1962" fmla="*/ 8307 h 9942"/>
              <a:gd name="connsiteX153-1963" fmla="*/ 6646 w 9847"/>
              <a:gd name="connsiteY153-1964" fmla="*/ 8239 h 9942"/>
              <a:gd name="connsiteX154-1965" fmla="*/ 6677 w 9847"/>
              <a:gd name="connsiteY154-1966" fmla="*/ 8201 h 9942"/>
              <a:gd name="connsiteX155-1967" fmla="*/ 6706 w 9847"/>
              <a:gd name="connsiteY155-1968" fmla="*/ 8165 h 9942"/>
              <a:gd name="connsiteX156-1969" fmla="*/ 6757 w 9847"/>
              <a:gd name="connsiteY156-1970" fmla="*/ 8093 h 9942"/>
              <a:gd name="connsiteX157-1971" fmla="*/ 6798 w 9847"/>
              <a:gd name="connsiteY157-1972" fmla="*/ 8013 h 9942"/>
              <a:gd name="connsiteX158-1973" fmla="*/ 6836 w 9847"/>
              <a:gd name="connsiteY158-1974" fmla="*/ 7931 h 9942"/>
              <a:gd name="connsiteX159-1975" fmla="*/ 6881 w 9847"/>
              <a:gd name="connsiteY159-1976" fmla="*/ 7805 h 9942"/>
              <a:gd name="connsiteX160-1977" fmla="*/ 6925 w 9847"/>
              <a:gd name="connsiteY160-1978" fmla="*/ 7626 h 9942"/>
              <a:gd name="connsiteX161-1979" fmla="*/ 6955 w 9847"/>
              <a:gd name="connsiteY161-1980" fmla="*/ 7440 h 9942"/>
              <a:gd name="connsiteX162-1981" fmla="*/ 6972 w 9847"/>
              <a:gd name="connsiteY162-1982" fmla="*/ 7247 h 9942"/>
              <a:gd name="connsiteX163-1983" fmla="*/ 6987 w 9847"/>
              <a:gd name="connsiteY163-1984" fmla="*/ 6951 h 9942"/>
              <a:gd name="connsiteX164-1985" fmla="*/ 6995 w 9847"/>
              <a:gd name="connsiteY164-1986" fmla="*/ 6755 h 9942"/>
              <a:gd name="connsiteX165-1987" fmla="*/ 7007 w 9847"/>
              <a:gd name="connsiteY165-1988" fmla="*/ 6489 h 9942"/>
              <a:gd name="connsiteX166-1989" fmla="*/ 7020 w 9847"/>
              <a:gd name="connsiteY166-1990" fmla="*/ 5955 h 9942"/>
              <a:gd name="connsiteX167-1991" fmla="*/ 7020 w 9847"/>
              <a:gd name="connsiteY167-1992" fmla="*/ 5420 h 9942"/>
              <a:gd name="connsiteX168-1993" fmla="*/ 7010 w 9847"/>
              <a:gd name="connsiteY168-1994" fmla="*/ 4887 h 9942"/>
              <a:gd name="connsiteX169-1995" fmla="*/ 7001 w 9847"/>
              <a:gd name="connsiteY169-1996" fmla="*/ 4620 h 9942"/>
              <a:gd name="connsiteX170-1997" fmla="*/ 6998 w 9847"/>
              <a:gd name="connsiteY170-1998" fmla="*/ 4558 h 9942"/>
              <a:gd name="connsiteX171-1999" fmla="*/ 6986 w 9847"/>
              <a:gd name="connsiteY171-2000" fmla="*/ 4429 h 9942"/>
              <a:gd name="connsiteX172-2001" fmla="*/ 6968 w 9847"/>
              <a:gd name="connsiteY172-2002" fmla="*/ 4305 h 9942"/>
              <a:gd name="connsiteX173-2003" fmla="*/ 6940 w 9847"/>
              <a:gd name="connsiteY173-2004" fmla="*/ 4185 h 9942"/>
              <a:gd name="connsiteX174-2005" fmla="*/ 6911 w 9847"/>
              <a:gd name="connsiteY174-2006" fmla="*/ 4067 h 9942"/>
              <a:gd name="connsiteX175-2007" fmla="*/ 6872 w 9847"/>
              <a:gd name="connsiteY175-2008" fmla="*/ 3955 h 9942"/>
              <a:gd name="connsiteX176-2009" fmla="*/ 6828 w 9847"/>
              <a:gd name="connsiteY176-2010" fmla="*/ 3847 h 9942"/>
              <a:gd name="connsiteX177-2011" fmla="*/ 6778 w 9847"/>
              <a:gd name="connsiteY177-2012" fmla="*/ 3744 h 9942"/>
              <a:gd name="connsiteX178-2013" fmla="*/ 6721 w 9847"/>
              <a:gd name="connsiteY178-2014" fmla="*/ 3651 h 9942"/>
              <a:gd name="connsiteX179-2015" fmla="*/ 6660 w 9847"/>
              <a:gd name="connsiteY179-2016" fmla="*/ 3564 h 9942"/>
              <a:gd name="connsiteX180-2017" fmla="*/ 6593 w 9847"/>
              <a:gd name="connsiteY180-2018" fmla="*/ 3487 h 9942"/>
              <a:gd name="connsiteX181-2019" fmla="*/ 6521 w 9847"/>
              <a:gd name="connsiteY181-2020" fmla="*/ 3418 h 9942"/>
              <a:gd name="connsiteX182-2021" fmla="*/ 6445 w 9847"/>
              <a:gd name="connsiteY182-2022" fmla="*/ 3360 h 9942"/>
              <a:gd name="connsiteX183-2023" fmla="*/ 6363 w 9847"/>
              <a:gd name="connsiteY183-2024" fmla="*/ 3311 h 9942"/>
              <a:gd name="connsiteX184-2025" fmla="*/ 6276 w 9847"/>
              <a:gd name="connsiteY184-2026" fmla="*/ 3276 h 9942"/>
              <a:gd name="connsiteX185-2027" fmla="*/ 6185 w 9847"/>
              <a:gd name="connsiteY185-2028" fmla="*/ 3253 h 9942"/>
              <a:gd name="connsiteX186-2029" fmla="*/ 6138 w 9847"/>
              <a:gd name="connsiteY186-2030" fmla="*/ 3248 h 9942"/>
              <a:gd name="connsiteX187-2031" fmla="*/ 6113 w 9847"/>
              <a:gd name="connsiteY187-2032" fmla="*/ 3247 h 9942"/>
              <a:gd name="connsiteX188-2033" fmla="*/ 6064 w 9847"/>
              <a:gd name="connsiteY188-2034" fmla="*/ 3252 h 9942"/>
              <a:gd name="connsiteX189-2035" fmla="*/ 6015 w 9847"/>
              <a:gd name="connsiteY189-2036" fmla="*/ 3266 h 9942"/>
              <a:gd name="connsiteX190-2037" fmla="*/ 5967 w 9847"/>
              <a:gd name="connsiteY190-2038" fmla="*/ 3291 h 9942"/>
              <a:gd name="connsiteX191-2039" fmla="*/ 5923 w 9847"/>
              <a:gd name="connsiteY191-2040" fmla="*/ 3325 h 9942"/>
              <a:gd name="connsiteX192-2041" fmla="*/ 5885 w 9847"/>
              <a:gd name="connsiteY192-2042" fmla="*/ 3369 h 9942"/>
              <a:gd name="connsiteX193-2043" fmla="*/ 5853 w 9847"/>
              <a:gd name="connsiteY193-2044" fmla="*/ 3421 h 9942"/>
              <a:gd name="connsiteX194-2045" fmla="*/ 5830 w 9847"/>
              <a:gd name="connsiteY194-2046" fmla="*/ 3479 h 9942"/>
              <a:gd name="connsiteX195-2047" fmla="*/ 5822 w 9847"/>
              <a:gd name="connsiteY195-2048" fmla="*/ 3512 h 9942"/>
              <a:gd name="connsiteX196-2049" fmla="*/ 5818 w 9847"/>
              <a:gd name="connsiteY196-2050" fmla="*/ 3539 h 9942"/>
              <a:gd name="connsiteX197-2051" fmla="*/ 5812 w 9847"/>
              <a:gd name="connsiteY197-2052" fmla="*/ 3590 h 9942"/>
              <a:gd name="connsiteX198-2053" fmla="*/ 5817 w 9847"/>
              <a:gd name="connsiteY198-2054" fmla="*/ 3669 h 9942"/>
              <a:gd name="connsiteX199-2055" fmla="*/ 5837 w 9847"/>
              <a:gd name="connsiteY199-2056" fmla="*/ 3773 h 9942"/>
              <a:gd name="connsiteX200-2057" fmla="*/ 5875 w 9847"/>
              <a:gd name="connsiteY200-2058" fmla="*/ 3866 h 9942"/>
              <a:gd name="connsiteX201-2059" fmla="*/ 5899 w 9847"/>
              <a:gd name="connsiteY201-2060" fmla="*/ 3907 h 9942"/>
              <a:gd name="connsiteX202-2061" fmla="*/ 5945 w 9847"/>
              <a:gd name="connsiteY202-2062" fmla="*/ 3979 h 9942"/>
              <a:gd name="connsiteX203-2063" fmla="*/ 6038 w 9847"/>
              <a:gd name="connsiteY203-2064" fmla="*/ 4097 h 9942"/>
              <a:gd name="connsiteX204-2065" fmla="*/ 6135 w 9847"/>
              <a:gd name="connsiteY204-2066" fmla="*/ 4194 h 9942"/>
              <a:gd name="connsiteX205-2067" fmla="*/ 6234 w 9847"/>
              <a:gd name="connsiteY205-2068" fmla="*/ 4270 h 9942"/>
              <a:gd name="connsiteX206-2069" fmla="*/ 6334 w 9847"/>
              <a:gd name="connsiteY206-2070" fmla="*/ 4321 h 9942"/>
              <a:gd name="connsiteX207-2071" fmla="*/ 6435 w 9847"/>
              <a:gd name="connsiteY207-2072" fmla="*/ 4353 h 9942"/>
              <a:gd name="connsiteX208-2073" fmla="*/ 6536 w 9847"/>
              <a:gd name="connsiteY208-2074" fmla="*/ 4366 h 9942"/>
              <a:gd name="connsiteX209-2075" fmla="*/ 6639 w 9847"/>
              <a:gd name="connsiteY209-2076" fmla="*/ 4356 h 9942"/>
              <a:gd name="connsiteX210-2077" fmla="*/ 6739 w 9847"/>
              <a:gd name="connsiteY210-2078" fmla="*/ 4331 h 9942"/>
              <a:gd name="connsiteX211-2079" fmla="*/ 6841 w 9847"/>
              <a:gd name="connsiteY211-2080" fmla="*/ 4288 h 9942"/>
              <a:gd name="connsiteX212-2081" fmla="*/ 6939 w 9847"/>
              <a:gd name="connsiteY212-2082" fmla="*/ 4231 h 9942"/>
              <a:gd name="connsiteX213-2083" fmla="*/ 7036 w 9847"/>
              <a:gd name="connsiteY213-2084" fmla="*/ 4157 h 9942"/>
              <a:gd name="connsiteX214-2085" fmla="*/ 7129 w 9847"/>
              <a:gd name="connsiteY214-2086" fmla="*/ 4068 h 9942"/>
              <a:gd name="connsiteX215-2087" fmla="*/ 7220 w 9847"/>
              <a:gd name="connsiteY215-2088" fmla="*/ 3968 h 9942"/>
              <a:gd name="connsiteX216-2089" fmla="*/ 7307 w 9847"/>
              <a:gd name="connsiteY216-2090" fmla="*/ 3856 h 9942"/>
              <a:gd name="connsiteX217-2091" fmla="*/ 7388 w 9847"/>
              <a:gd name="connsiteY217-2092" fmla="*/ 3730 h 9942"/>
              <a:gd name="connsiteX218-2093" fmla="*/ 7428 w 9847"/>
              <a:gd name="connsiteY218-2094" fmla="*/ 3663 h 9942"/>
              <a:gd name="connsiteX219-2095" fmla="*/ 7497 w 9847"/>
              <a:gd name="connsiteY219-2096" fmla="*/ 3540 h 9942"/>
              <a:gd name="connsiteX220-2097" fmla="*/ 7623 w 9847"/>
              <a:gd name="connsiteY220-2098" fmla="*/ 3278 h 9942"/>
              <a:gd name="connsiteX221-2099" fmla="*/ 7730 w 9847"/>
              <a:gd name="connsiteY221-2100" fmla="*/ 2998 h 9942"/>
              <a:gd name="connsiteX222-2101" fmla="*/ 7797 w 9847"/>
              <a:gd name="connsiteY222-2102" fmla="*/ 2780 h 9942"/>
              <a:gd name="connsiteX223-2103" fmla="*/ 7836 w 9847"/>
              <a:gd name="connsiteY223-2104" fmla="*/ 2632 h 9942"/>
              <a:gd name="connsiteX224-2105" fmla="*/ 7868 w 9847"/>
              <a:gd name="connsiteY224-2106" fmla="*/ 2481 h 9942"/>
              <a:gd name="connsiteX225-2107" fmla="*/ 7896 w 9847"/>
              <a:gd name="connsiteY225-2108" fmla="*/ 2325 h 9942"/>
              <a:gd name="connsiteX226-2109" fmla="*/ 7916 w 9847"/>
              <a:gd name="connsiteY226-2110" fmla="*/ 2172 h 9942"/>
              <a:gd name="connsiteX227-2111" fmla="*/ 7929 w 9847"/>
              <a:gd name="connsiteY227-2112" fmla="*/ 2015 h 9942"/>
              <a:gd name="connsiteX228-2113" fmla="*/ 7937 w 9847"/>
              <a:gd name="connsiteY228-2114" fmla="*/ 1857 h 9942"/>
              <a:gd name="connsiteX229-2115" fmla="*/ 7935 w 9847"/>
              <a:gd name="connsiteY229-2116" fmla="*/ 1700 h 9942"/>
              <a:gd name="connsiteX230-2117" fmla="*/ 7927 w 9847"/>
              <a:gd name="connsiteY230-2118" fmla="*/ 1541 h 9942"/>
              <a:gd name="connsiteX231-2119" fmla="*/ 7913 w 9847"/>
              <a:gd name="connsiteY231-2120" fmla="*/ 1384 h 9942"/>
              <a:gd name="connsiteX232-2121" fmla="*/ 7902 w 9847"/>
              <a:gd name="connsiteY232-2122" fmla="*/ 1305 h 9942"/>
              <a:gd name="connsiteX233-2123" fmla="*/ 7884 w 9847"/>
              <a:gd name="connsiteY233-2124" fmla="*/ 1198 h 9942"/>
              <a:gd name="connsiteX234-2125" fmla="*/ 7860 w 9847"/>
              <a:gd name="connsiteY234-2126" fmla="*/ 1022 h 9942"/>
              <a:gd name="connsiteX235-2127" fmla="*/ 7851 w 9847"/>
              <a:gd name="connsiteY235-2128" fmla="*/ 902 h 9942"/>
              <a:gd name="connsiteX236-2129" fmla="*/ 7853 w 9847"/>
              <a:gd name="connsiteY236-2130" fmla="*/ 785 h 9942"/>
              <a:gd name="connsiteX237-2131" fmla="*/ 7871 w 9847"/>
              <a:gd name="connsiteY237-2132" fmla="*/ 676 h 9942"/>
              <a:gd name="connsiteX238-2133" fmla="*/ 7899 w 9847"/>
              <a:gd name="connsiteY238-2134" fmla="*/ 604 h 9942"/>
              <a:gd name="connsiteX239-2135" fmla="*/ 7922 w 9847"/>
              <a:gd name="connsiteY239-2136" fmla="*/ 558 h 9942"/>
              <a:gd name="connsiteX240-2137" fmla="*/ 7954 w 9847"/>
              <a:gd name="connsiteY240-2138" fmla="*/ 519 h 9942"/>
              <a:gd name="connsiteX241-2139" fmla="*/ 7990 w 9847"/>
              <a:gd name="connsiteY241-2140" fmla="*/ 485 h 9942"/>
              <a:gd name="connsiteX242-2141" fmla="*/ 8010 w 9847"/>
              <a:gd name="connsiteY242-2142" fmla="*/ 471 h 9942"/>
              <a:gd name="connsiteX243-2143" fmla="*/ 8045 w 9847"/>
              <a:gd name="connsiteY243-2144" fmla="*/ 451 h 9942"/>
              <a:gd name="connsiteX244-2145" fmla="*/ 8112 w 9847"/>
              <a:gd name="connsiteY244-2146" fmla="*/ 437 h 9942"/>
              <a:gd name="connsiteX245-2147" fmla="*/ 8178 w 9847"/>
              <a:gd name="connsiteY245-2148" fmla="*/ 446 h 9942"/>
              <a:gd name="connsiteX246-2149" fmla="*/ 8246 w 9847"/>
              <a:gd name="connsiteY246-2150" fmla="*/ 478 h 9942"/>
              <a:gd name="connsiteX247-2151" fmla="*/ 8311 w 9847"/>
              <a:gd name="connsiteY247-2152" fmla="*/ 524 h 9942"/>
              <a:gd name="connsiteX248-2153" fmla="*/ 8370 w 9847"/>
              <a:gd name="connsiteY248-2154" fmla="*/ 586 h 9942"/>
              <a:gd name="connsiteX249-2155" fmla="*/ 8424 w 9847"/>
              <a:gd name="connsiteY249-2156" fmla="*/ 654 h 9942"/>
              <a:gd name="connsiteX250-2157" fmla="*/ 8468 w 9847"/>
              <a:gd name="connsiteY250-2158" fmla="*/ 725 h 9942"/>
              <a:gd name="connsiteX251-2159" fmla="*/ 8489 w 9847"/>
              <a:gd name="connsiteY251-2160" fmla="*/ 761 h 9942"/>
              <a:gd name="connsiteX252-2161" fmla="*/ 8571 w 9847"/>
              <a:gd name="connsiteY252-2162" fmla="*/ 933 h 9942"/>
              <a:gd name="connsiteX253-2163" fmla="*/ 8708 w 9847"/>
              <a:gd name="connsiteY253-2164" fmla="*/ 1215 h 9942"/>
              <a:gd name="connsiteX254-2165" fmla="*/ 8780 w 9847"/>
              <a:gd name="connsiteY254-2166" fmla="*/ 1340 h 9942"/>
              <a:gd name="connsiteX255-2167" fmla="*/ 8833 w 9847"/>
              <a:gd name="connsiteY255-2168" fmla="*/ 1414 h 9942"/>
              <a:gd name="connsiteX256-2169" fmla="*/ 8887 w 9847"/>
              <a:gd name="connsiteY256-2170" fmla="*/ 1479 h 9942"/>
              <a:gd name="connsiteX257-2171" fmla="*/ 8942 w 9847"/>
              <a:gd name="connsiteY257-2172" fmla="*/ 1526 h 9942"/>
              <a:gd name="connsiteX258-2173" fmla="*/ 9002 w 9847"/>
              <a:gd name="connsiteY258-2174" fmla="*/ 1558 h 9942"/>
              <a:gd name="connsiteX259-2175" fmla="*/ 9063 w 9847"/>
              <a:gd name="connsiteY259-2176" fmla="*/ 1571 h 9942"/>
              <a:gd name="connsiteX260-2177" fmla="*/ 9127 w 9847"/>
              <a:gd name="connsiteY260-2178" fmla="*/ 1563 h 9942"/>
              <a:gd name="connsiteX261-2179" fmla="*/ 9195 w 9847"/>
              <a:gd name="connsiteY261-2180" fmla="*/ 1531 h 9942"/>
              <a:gd name="connsiteX262-2181" fmla="*/ 9266 w 9847"/>
              <a:gd name="connsiteY262-2182" fmla="*/ 1472 h 9942"/>
              <a:gd name="connsiteX263-2183" fmla="*/ 9341 w 9847"/>
              <a:gd name="connsiteY263-2184" fmla="*/ 1382 h 9942"/>
              <a:gd name="connsiteX264-2185" fmla="*/ 9380 w 9847"/>
              <a:gd name="connsiteY264-2186" fmla="*/ 1325 h 9942"/>
              <a:gd name="connsiteX265-2187" fmla="*/ 9418 w 9847"/>
              <a:gd name="connsiteY265-2188" fmla="*/ 1262 h 9942"/>
              <a:gd name="connsiteX266-2189" fmla="*/ 9484 w 9847"/>
              <a:gd name="connsiteY266-2190" fmla="*/ 1124 h 9942"/>
              <a:gd name="connsiteX267-2191" fmla="*/ 9538 w 9847"/>
              <a:gd name="connsiteY267-2192" fmla="*/ 973 h 9942"/>
              <a:gd name="connsiteX268-2193" fmla="*/ 9584 w 9847"/>
              <a:gd name="connsiteY268-2194" fmla="*/ 818 h 9942"/>
              <a:gd name="connsiteX269-2195" fmla="*/ 9605 w 9847"/>
              <a:gd name="connsiteY269-2196" fmla="*/ 740 h 9942"/>
              <a:gd name="connsiteX270-2197" fmla="*/ 9654 w 9847"/>
              <a:gd name="connsiteY270-2198" fmla="*/ 552 h 9942"/>
              <a:gd name="connsiteX271-2199" fmla="*/ 9738 w 9847"/>
              <a:gd name="connsiteY271-2200" fmla="*/ 263 h 9942"/>
              <a:gd name="connsiteX272-2201" fmla="*/ 9806 w 9847"/>
              <a:gd name="connsiteY272-2202" fmla="*/ 83 h 9942"/>
              <a:gd name="connsiteX273-2203" fmla="*/ 9847 w 9847"/>
              <a:gd name="connsiteY273-2204" fmla="*/ 0 h 9942"/>
              <a:gd name="connsiteX0-2205" fmla="*/ 0 w 9844"/>
              <a:gd name="connsiteY0-2206" fmla="*/ 9930 h 9930"/>
              <a:gd name="connsiteX1-2207" fmla="*/ 152 w 9844"/>
              <a:gd name="connsiteY1-2208" fmla="*/ 9844 h 9930"/>
              <a:gd name="connsiteX2-2209" fmla="*/ 299 w 9844"/>
              <a:gd name="connsiteY2-2210" fmla="*/ 9743 h 9930"/>
              <a:gd name="connsiteX3-2211" fmla="*/ 441 w 9844"/>
              <a:gd name="connsiteY3-2212" fmla="*/ 9629 h 9930"/>
              <a:gd name="connsiteX4-2213" fmla="*/ 575 w 9844"/>
              <a:gd name="connsiteY4-2214" fmla="*/ 9503 h 9930"/>
              <a:gd name="connsiteX5-2215" fmla="*/ 701 w 9844"/>
              <a:gd name="connsiteY5-2216" fmla="*/ 9361 h 9930"/>
              <a:gd name="connsiteX6-2217" fmla="*/ 816 w 9844"/>
              <a:gd name="connsiteY6-2218" fmla="*/ 9206 h 9930"/>
              <a:gd name="connsiteX7-2219" fmla="*/ 918 w 9844"/>
              <a:gd name="connsiteY7-2220" fmla="*/ 9039 h 9930"/>
              <a:gd name="connsiteX8-2221" fmla="*/ 1007 w 9844"/>
              <a:gd name="connsiteY8-2222" fmla="*/ 8856 h 9930"/>
              <a:gd name="connsiteX9-2223" fmla="*/ 1082 w 9844"/>
              <a:gd name="connsiteY9-2224" fmla="*/ 8662 h 9930"/>
              <a:gd name="connsiteX10-2225" fmla="*/ 1138 w 9844"/>
              <a:gd name="connsiteY10-2226" fmla="*/ 8452 h 9930"/>
              <a:gd name="connsiteX11-2227" fmla="*/ 1159 w 9844"/>
              <a:gd name="connsiteY11-2228" fmla="*/ 8342 h 9930"/>
              <a:gd name="connsiteX12-2229" fmla="*/ 1173 w 9844"/>
              <a:gd name="connsiteY12-2230" fmla="*/ 8253 h 9930"/>
              <a:gd name="connsiteX13-2231" fmla="*/ 1189 w 9844"/>
              <a:gd name="connsiteY13-2232" fmla="*/ 8071 h 9930"/>
              <a:gd name="connsiteX14-2233" fmla="*/ 1191 w 9844"/>
              <a:gd name="connsiteY14-2234" fmla="*/ 7892 h 9930"/>
              <a:gd name="connsiteX15-2235" fmla="*/ 1175 w 9844"/>
              <a:gd name="connsiteY15-2236" fmla="*/ 7713 h 9930"/>
              <a:gd name="connsiteX16-2237" fmla="*/ 1145 w 9844"/>
              <a:gd name="connsiteY16-2238" fmla="*/ 7539 h 9930"/>
              <a:gd name="connsiteX17-2239" fmla="*/ 1096 w 9844"/>
              <a:gd name="connsiteY17-2240" fmla="*/ 7372 h 9930"/>
              <a:gd name="connsiteX18-2241" fmla="*/ 1033 w 9844"/>
              <a:gd name="connsiteY18-2242" fmla="*/ 7217 h 9930"/>
              <a:gd name="connsiteX19-2243" fmla="*/ 950 w 9844"/>
              <a:gd name="connsiteY19-2244" fmla="*/ 7071 h 9930"/>
              <a:gd name="connsiteX20-2245" fmla="*/ 901 w 9844"/>
              <a:gd name="connsiteY20-2246" fmla="*/ 7003 h 9930"/>
              <a:gd name="connsiteX21-2247" fmla="*/ 870 w 9844"/>
              <a:gd name="connsiteY21-2248" fmla="*/ 6963 h 9930"/>
              <a:gd name="connsiteX22-2249" fmla="*/ 805 w 9844"/>
              <a:gd name="connsiteY22-2250" fmla="*/ 6901 h 9930"/>
              <a:gd name="connsiteX23-2251" fmla="*/ 743 w 9844"/>
              <a:gd name="connsiteY23-2252" fmla="*/ 6856 h 9930"/>
              <a:gd name="connsiteX24-2253" fmla="*/ 681 w 9844"/>
              <a:gd name="connsiteY24-2254" fmla="*/ 6829 h 9930"/>
              <a:gd name="connsiteX25-2255" fmla="*/ 621 w 9844"/>
              <a:gd name="connsiteY25-2256" fmla="*/ 6818 h 9930"/>
              <a:gd name="connsiteX26-2257" fmla="*/ 562 w 9844"/>
              <a:gd name="connsiteY26-2258" fmla="*/ 6823 h 9930"/>
              <a:gd name="connsiteX27-2259" fmla="*/ 506 w 9844"/>
              <a:gd name="connsiteY27-2260" fmla="*/ 6842 h 9930"/>
              <a:gd name="connsiteX28-2261" fmla="*/ 455 w 9844"/>
              <a:gd name="connsiteY28-2262" fmla="*/ 6874 h 9930"/>
              <a:gd name="connsiteX29-2263" fmla="*/ 410 w 9844"/>
              <a:gd name="connsiteY29-2264" fmla="*/ 6919 h 9930"/>
              <a:gd name="connsiteX30-2265" fmla="*/ 369 w 9844"/>
              <a:gd name="connsiteY30-2266" fmla="*/ 6978 h 9930"/>
              <a:gd name="connsiteX31-2267" fmla="*/ 335 w 9844"/>
              <a:gd name="connsiteY31-2268" fmla="*/ 7048 h 9930"/>
              <a:gd name="connsiteX32-2269" fmla="*/ 306 w 9844"/>
              <a:gd name="connsiteY32-2270" fmla="*/ 7127 h 9930"/>
              <a:gd name="connsiteX33-2271" fmla="*/ 287 w 9844"/>
              <a:gd name="connsiteY33-2272" fmla="*/ 7217 h 9930"/>
              <a:gd name="connsiteX34-2273" fmla="*/ 275 w 9844"/>
              <a:gd name="connsiteY34-2274" fmla="*/ 7310 h 9930"/>
              <a:gd name="connsiteX35-2275" fmla="*/ 272 w 9844"/>
              <a:gd name="connsiteY35-2276" fmla="*/ 7415 h 9930"/>
              <a:gd name="connsiteX36-2277" fmla="*/ 279 w 9844"/>
              <a:gd name="connsiteY36-2278" fmla="*/ 7524 h 9930"/>
              <a:gd name="connsiteX37-2279" fmla="*/ 285 w 9844"/>
              <a:gd name="connsiteY37-2280" fmla="*/ 7580 h 9930"/>
              <a:gd name="connsiteX38-2281" fmla="*/ 300 w 9844"/>
              <a:gd name="connsiteY38-2282" fmla="*/ 7676 h 9930"/>
              <a:gd name="connsiteX39-2283" fmla="*/ 345 w 9844"/>
              <a:gd name="connsiteY39-2284" fmla="*/ 7859 h 9930"/>
              <a:gd name="connsiteX40-2285" fmla="*/ 404 w 9844"/>
              <a:gd name="connsiteY40-2286" fmla="*/ 8034 h 9930"/>
              <a:gd name="connsiteX41-2287" fmla="*/ 476 w 9844"/>
              <a:gd name="connsiteY41-2288" fmla="*/ 8203 h 9930"/>
              <a:gd name="connsiteX42-2289" fmla="*/ 562 w 9844"/>
              <a:gd name="connsiteY42-2290" fmla="*/ 8361 h 9930"/>
              <a:gd name="connsiteX43-2291" fmla="*/ 656 w 9844"/>
              <a:gd name="connsiteY43-2292" fmla="*/ 8511 h 9930"/>
              <a:gd name="connsiteX44-2293" fmla="*/ 760 w 9844"/>
              <a:gd name="connsiteY44-2294" fmla="*/ 8651 h 9930"/>
              <a:gd name="connsiteX45-2295" fmla="*/ 875 w 9844"/>
              <a:gd name="connsiteY45-2296" fmla="*/ 8780 h 9930"/>
              <a:gd name="connsiteX46-2297" fmla="*/ 994 w 9844"/>
              <a:gd name="connsiteY46-2298" fmla="*/ 8900 h 9930"/>
              <a:gd name="connsiteX47-2299" fmla="*/ 1120 w 9844"/>
              <a:gd name="connsiteY47-2300" fmla="*/ 9005 h 9930"/>
              <a:gd name="connsiteX48-2301" fmla="*/ 1247 w 9844"/>
              <a:gd name="connsiteY48-2302" fmla="*/ 9097 h 9930"/>
              <a:gd name="connsiteX49-2303" fmla="*/ 1379 w 9844"/>
              <a:gd name="connsiteY49-2304" fmla="*/ 9177 h 9930"/>
              <a:gd name="connsiteX50-2305" fmla="*/ 1510 w 9844"/>
              <a:gd name="connsiteY50-2306" fmla="*/ 9244 h 9930"/>
              <a:gd name="connsiteX51-2307" fmla="*/ 1644 w 9844"/>
              <a:gd name="connsiteY51-2308" fmla="*/ 9295 h 9930"/>
              <a:gd name="connsiteX52-2309" fmla="*/ 1776 w 9844"/>
              <a:gd name="connsiteY52-2310" fmla="*/ 9329 h 9930"/>
              <a:gd name="connsiteX53-2311" fmla="*/ 1904 w 9844"/>
              <a:gd name="connsiteY53-2312" fmla="*/ 9350 h 9930"/>
              <a:gd name="connsiteX54-2313" fmla="*/ 1965 w 9844"/>
              <a:gd name="connsiteY54-2314" fmla="*/ 9351 h 9930"/>
              <a:gd name="connsiteX55-2315" fmla="*/ 2037 w 9844"/>
              <a:gd name="connsiteY55-2316" fmla="*/ 9350 h 9930"/>
              <a:gd name="connsiteX56-2317" fmla="*/ 2178 w 9844"/>
              <a:gd name="connsiteY56-2318" fmla="*/ 9328 h 9930"/>
              <a:gd name="connsiteX57-2319" fmla="*/ 2310 w 9844"/>
              <a:gd name="connsiteY57-2320" fmla="*/ 9280 h 9930"/>
              <a:gd name="connsiteX58-2321" fmla="*/ 2438 w 9844"/>
              <a:gd name="connsiteY58-2322" fmla="*/ 9206 h 9930"/>
              <a:gd name="connsiteX59-2323" fmla="*/ 2552 w 9844"/>
              <a:gd name="connsiteY59-2324" fmla="*/ 9109 h 9930"/>
              <a:gd name="connsiteX60-2325" fmla="*/ 2656 w 9844"/>
              <a:gd name="connsiteY60-2326" fmla="*/ 8984 h 9930"/>
              <a:gd name="connsiteX61-2327" fmla="*/ 2723 w 9844"/>
              <a:gd name="connsiteY61-2328" fmla="*/ 8876 h 9930"/>
              <a:gd name="connsiteX62-2329" fmla="*/ 2763 w 9844"/>
              <a:gd name="connsiteY62-2330" fmla="*/ 8795 h 9930"/>
              <a:gd name="connsiteX63-2331" fmla="*/ 2798 w 9844"/>
              <a:gd name="connsiteY63-2332" fmla="*/ 8709 h 9930"/>
              <a:gd name="connsiteX64-2333" fmla="*/ 2831 w 9844"/>
              <a:gd name="connsiteY64-2334" fmla="*/ 8616 h 9930"/>
              <a:gd name="connsiteX65-2335" fmla="*/ 2844 w 9844"/>
              <a:gd name="connsiteY65-2336" fmla="*/ 8566 h 9930"/>
              <a:gd name="connsiteX66-2337" fmla="*/ 2862 w 9844"/>
              <a:gd name="connsiteY66-2338" fmla="*/ 8488 h 9930"/>
              <a:gd name="connsiteX67-2339" fmla="*/ 2890 w 9844"/>
              <a:gd name="connsiteY67-2340" fmla="*/ 8333 h 9930"/>
              <a:gd name="connsiteX68-2341" fmla="*/ 2904 w 9844"/>
              <a:gd name="connsiteY68-2342" fmla="*/ 8189 h 9930"/>
              <a:gd name="connsiteX69-2343" fmla="*/ 2908 w 9844"/>
              <a:gd name="connsiteY69-2344" fmla="*/ 8048 h 9930"/>
              <a:gd name="connsiteX70-2345" fmla="*/ 2900 w 9844"/>
              <a:gd name="connsiteY70-2346" fmla="*/ 7914 h 9930"/>
              <a:gd name="connsiteX71-2347" fmla="*/ 2882 w 9844"/>
              <a:gd name="connsiteY71-2348" fmla="*/ 7783 h 9930"/>
              <a:gd name="connsiteX72-2349" fmla="*/ 2857 w 9844"/>
              <a:gd name="connsiteY72-2350" fmla="*/ 7653 h 9930"/>
              <a:gd name="connsiteX73-2351" fmla="*/ 2823 w 9844"/>
              <a:gd name="connsiteY73-2352" fmla="*/ 7529 h 9930"/>
              <a:gd name="connsiteX74-2353" fmla="*/ 2761 w 9844"/>
              <a:gd name="connsiteY74-2354" fmla="*/ 7346 h 9930"/>
              <a:gd name="connsiteX75-2355" fmla="*/ 2661 w 9844"/>
              <a:gd name="connsiteY75-2356" fmla="*/ 7106 h 9930"/>
              <a:gd name="connsiteX76-2357" fmla="*/ 2492 w 9844"/>
              <a:gd name="connsiteY76-2358" fmla="*/ 6749 h 9930"/>
              <a:gd name="connsiteX77-2359" fmla="*/ 2377 w 9844"/>
              <a:gd name="connsiteY77-2360" fmla="*/ 6501 h 9930"/>
              <a:gd name="connsiteX78-2361" fmla="*/ 2217 w 9844"/>
              <a:gd name="connsiteY78-2362" fmla="*/ 6165 h 9930"/>
              <a:gd name="connsiteX79-2363" fmla="*/ 1926 w 9844"/>
              <a:gd name="connsiteY79-2364" fmla="*/ 5551 h 9930"/>
              <a:gd name="connsiteX80-2365" fmla="*/ 1783 w 9844"/>
              <a:gd name="connsiteY80-2366" fmla="*/ 5218 h 9930"/>
              <a:gd name="connsiteX81-2367" fmla="*/ 1693 w 9844"/>
              <a:gd name="connsiteY81-2368" fmla="*/ 4991 h 9930"/>
              <a:gd name="connsiteX82-2369" fmla="*/ 1611 w 9844"/>
              <a:gd name="connsiteY82-2370" fmla="*/ 4760 h 9930"/>
              <a:gd name="connsiteX83-2371" fmla="*/ 1543 w 9844"/>
              <a:gd name="connsiteY83-2372" fmla="*/ 4529 h 9930"/>
              <a:gd name="connsiteX84-2373" fmla="*/ 1489 w 9844"/>
              <a:gd name="connsiteY84-2374" fmla="*/ 4295 h 9930"/>
              <a:gd name="connsiteX85-2375" fmla="*/ 1451 w 9844"/>
              <a:gd name="connsiteY85-2376" fmla="*/ 4065 h 9930"/>
              <a:gd name="connsiteX86-2377" fmla="*/ 1433 w 9844"/>
              <a:gd name="connsiteY86-2378" fmla="*/ 3839 h 9930"/>
              <a:gd name="connsiteX87-2379" fmla="*/ 1436 w 9844"/>
              <a:gd name="connsiteY87-2380" fmla="*/ 3672 h 9930"/>
              <a:gd name="connsiteX88-2381" fmla="*/ 1444 w 9844"/>
              <a:gd name="connsiteY88-2382" fmla="*/ 3565 h 9930"/>
              <a:gd name="connsiteX89-2383" fmla="*/ 1460 w 9844"/>
              <a:gd name="connsiteY89-2384" fmla="*/ 3457 h 9930"/>
              <a:gd name="connsiteX90-2385" fmla="*/ 1484 w 9844"/>
              <a:gd name="connsiteY90-2386" fmla="*/ 3352 h 9930"/>
              <a:gd name="connsiteX91-2387" fmla="*/ 1512 w 9844"/>
              <a:gd name="connsiteY91-2388" fmla="*/ 3250 h 9930"/>
              <a:gd name="connsiteX92-2389" fmla="*/ 1551 w 9844"/>
              <a:gd name="connsiteY92-2390" fmla="*/ 3150 h 9930"/>
              <a:gd name="connsiteX93-2391" fmla="*/ 1572 w 9844"/>
              <a:gd name="connsiteY93-2392" fmla="*/ 3103 h 9930"/>
              <a:gd name="connsiteX94-2393" fmla="*/ 1605 w 9844"/>
              <a:gd name="connsiteY94-2394" fmla="*/ 3033 h 9930"/>
              <a:gd name="connsiteX95-2395" fmla="*/ 1679 w 9844"/>
              <a:gd name="connsiteY95-2396" fmla="*/ 2916 h 9930"/>
              <a:gd name="connsiteX96-2397" fmla="*/ 1765 w 9844"/>
              <a:gd name="connsiteY96-2398" fmla="*/ 2814 h 9930"/>
              <a:gd name="connsiteX97-2399" fmla="*/ 1858 w 9844"/>
              <a:gd name="connsiteY97-2400" fmla="*/ 2730 h 9930"/>
              <a:gd name="connsiteX98-2401" fmla="*/ 1958 w 9844"/>
              <a:gd name="connsiteY98-2402" fmla="*/ 2659 h 9930"/>
              <a:gd name="connsiteX99-2403" fmla="*/ 2066 w 9844"/>
              <a:gd name="connsiteY99-2404" fmla="*/ 2603 h 9930"/>
              <a:gd name="connsiteX100-2405" fmla="*/ 2178 w 9844"/>
              <a:gd name="connsiteY100-2406" fmla="*/ 2563 h 9930"/>
              <a:gd name="connsiteX101-2407" fmla="*/ 2292 w 9844"/>
              <a:gd name="connsiteY101-2408" fmla="*/ 2535 h 9930"/>
              <a:gd name="connsiteX102-2409" fmla="*/ 2410 w 9844"/>
              <a:gd name="connsiteY102-2410" fmla="*/ 2519 h 9930"/>
              <a:gd name="connsiteX103-2411" fmla="*/ 2530 w 9844"/>
              <a:gd name="connsiteY103-2412" fmla="*/ 2514 h 9930"/>
              <a:gd name="connsiteX104-2413" fmla="*/ 2650 w 9844"/>
              <a:gd name="connsiteY104-2414" fmla="*/ 2520 h 9930"/>
              <a:gd name="connsiteX105-2415" fmla="*/ 2767 w 9844"/>
              <a:gd name="connsiteY105-2416" fmla="*/ 2537 h 9930"/>
              <a:gd name="connsiteX106-2417" fmla="*/ 2882 w 9844"/>
              <a:gd name="connsiteY106-2418" fmla="*/ 2563 h 9930"/>
              <a:gd name="connsiteX107-2419" fmla="*/ 2995 w 9844"/>
              <a:gd name="connsiteY107-2420" fmla="*/ 2597 h 9930"/>
              <a:gd name="connsiteX108-2421" fmla="*/ 3102 w 9844"/>
              <a:gd name="connsiteY108-2422" fmla="*/ 2638 h 9930"/>
              <a:gd name="connsiteX109-2423" fmla="*/ 3202 w 9844"/>
              <a:gd name="connsiteY109-2424" fmla="*/ 2689 h 9930"/>
              <a:gd name="connsiteX110-2425" fmla="*/ 3251 w 9844"/>
              <a:gd name="connsiteY110-2426" fmla="*/ 2717 h 9930"/>
              <a:gd name="connsiteX111-2427" fmla="*/ 3305 w 9844"/>
              <a:gd name="connsiteY111-2428" fmla="*/ 2750 h 9930"/>
              <a:gd name="connsiteX112-2429" fmla="*/ 3413 w 9844"/>
              <a:gd name="connsiteY112-2430" fmla="*/ 2824 h 9930"/>
              <a:gd name="connsiteX113-2431" fmla="*/ 3516 w 9844"/>
              <a:gd name="connsiteY113-2432" fmla="*/ 2908 h 9930"/>
              <a:gd name="connsiteX114-2433" fmla="*/ 3618 w 9844"/>
              <a:gd name="connsiteY114-2434" fmla="*/ 2997 h 9930"/>
              <a:gd name="connsiteX115-2435" fmla="*/ 3764 w 9844"/>
              <a:gd name="connsiteY115-2436" fmla="*/ 3146 h 9930"/>
              <a:gd name="connsiteX116-2437" fmla="*/ 3949 w 9844"/>
              <a:gd name="connsiteY116-2438" fmla="*/ 3368 h 9930"/>
              <a:gd name="connsiteX117-2439" fmla="*/ 4116 w 9844"/>
              <a:gd name="connsiteY117-2440" fmla="*/ 3614 h 9930"/>
              <a:gd name="connsiteX118-2441" fmla="*/ 4269 w 9844"/>
              <a:gd name="connsiteY118-2442" fmla="*/ 3880 h 9930"/>
              <a:gd name="connsiteX119-2443" fmla="*/ 4407 w 9844"/>
              <a:gd name="connsiteY119-2444" fmla="*/ 4161 h 9930"/>
              <a:gd name="connsiteX120-2445" fmla="*/ 4524 w 9844"/>
              <a:gd name="connsiteY120-2446" fmla="*/ 4455 h 9930"/>
              <a:gd name="connsiteX121-2447" fmla="*/ 4574 w 9844"/>
              <a:gd name="connsiteY121-2448" fmla="*/ 4609 h 9930"/>
              <a:gd name="connsiteX122-2449" fmla="*/ 4612 w 9844"/>
              <a:gd name="connsiteY122-2450" fmla="*/ 4721 h 9930"/>
              <a:gd name="connsiteX123-2451" fmla="*/ 4674 w 9844"/>
              <a:gd name="connsiteY123-2452" fmla="*/ 4953 h 9930"/>
              <a:gd name="connsiteX124-2453" fmla="*/ 4725 w 9844"/>
              <a:gd name="connsiteY124-2454" fmla="*/ 5187 h 9930"/>
              <a:gd name="connsiteX125-2455" fmla="*/ 4768 w 9844"/>
              <a:gd name="connsiteY125-2456" fmla="*/ 5424 h 9930"/>
              <a:gd name="connsiteX126-2457" fmla="*/ 4825 w 9844"/>
              <a:gd name="connsiteY126-2458" fmla="*/ 5784 h 9930"/>
              <a:gd name="connsiteX127-2459" fmla="*/ 4894 w 9844"/>
              <a:gd name="connsiteY127-2460" fmla="*/ 6264 h 9930"/>
              <a:gd name="connsiteX128-2461" fmla="*/ 4951 w 9844"/>
              <a:gd name="connsiteY128-2462" fmla="*/ 6619 h 9930"/>
              <a:gd name="connsiteX129-2463" fmla="*/ 4994 w 9844"/>
              <a:gd name="connsiteY129-2464" fmla="*/ 6854 h 9930"/>
              <a:gd name="connsiteX130-2465" fmla="*/ 5046 w 9844"/>
              <a:gd name="connsiteY130-2466" fmla="*/ 7082 h 9930"/>
              <a:gd name="connsiteX131-2467" fmla="*/ 5107 w 9844"/>
              <a:gd name="connsiteY131-2468" fmla="*/ 7307 h 9930"/>
              <a:gd name="connsiteX132-2469" fmla="*/ 5180 w 9844"/>
              <a:gd name="connsiteY132-2470" fmla="*/ 7528 h 9930"/>
              <a:gd name="connsiteX133-2471" fmla="*/ 5267 w 9844"/>
              <a:gd name="connsiteY133-2472" fmla="*/ 7738 h 9930"/>
              <a:gd name="connsiteX134-2473" fmla="*/ 5372 w 9844"/>
              <a:gd name="connsiteY134-2474" fmla="*/ 7943 h 9930"/>
              <a:gd name="connsiteX135-2475" fmla="*/ 5493 w 9844"/>
              <a:gd name="connsiteY135-2476" fmla="*/ 8137 h 9930"/>
              <a:gd name="connsiteX136-2477" fmla="*/ 5562 w 9844"/>
              <a:gd name="connsiteY136-2478" fmla="*/ 8230 h 9930"/>
              <a:gd name="connsiteX137-2479" fmla="*/ 5592 w 9844"/>
              <a:gd name="connsiteY137-2480" fmla="*/ 8269 h 9930"/>
              <a:gd name="connsiteX138-2481" fmla="*/ 5657 w 9844"/>
              <a:gd name="connsiteY138-2482" fmla="*/ 8338 h 9930"/>
              <a:gd name="connsiteX139-2483" fmla="*/ 5721 w 9844"/>
              <a:gd name="connsiteY139-2484" fmla="*/ 8399 h 9930"/>
              <a:gd name="connsiteX140-2485" fmla="*/ 5787 w 9844"/>
              <a:gd name="connsiteY140-2486" fmla="*/ 8451 h 9930"/>
              <a:gd name="connsiteX141-2487" fmla="*/ 5852 w 9844"/>
              <a:gd name="connsiteY141-2488" fmla="*/ 8491 h 9930"/>
              <a:gd name="connsiteX142-2489" fmla="*/ 5920 w 9844"/>
              <a:gd name="connsiteY142-2490" fmla="*/ 8521 h 9930"/>
              <a:gd name="connsiteX143-2491" fmla="*/ 5987 w 9844"/>
              <a:gd name="connsiteY143-2492" fmla="*/ 8543 h 9930"/>
              <a:gd name="connsiteX144-2493" fmla="*/ 6056 w 9844"/>
              <a:gd name="connsiteY144-2494" fmla="*/ 8555 h 9930"/>
              <a:gd name="connsiteX145-2495" fmla="*/ 6124 w 9844"/>
              <a:gd name="connsiteY145-2496" fmla="*/ 8555 h 9930"/>
              <a:gd name="connsiteX146-2497" fmla="*/ 6192 w 9844"/>
              <a:gd name="connsiteY146-2498" fmla="*/ 8547 h 9930"/>
              <a:gd name="connsiteX147-2499" fmla="*/ 6260 w 9844"/>
              <a:gd name="connsiteY147-2500" fmla="*/ 8527 h 9930"/>
              <a:gd name="connsiteX148-2501" fmla="*/ 6328 w 9844"/>
              <a:gd name="connsiteY148-2502" fmla="*/ 8499 h 9930"/>
              <a:gd name="connsiteX149-2503" fmla="*/ 6396 w 9844"/>
              <a:gd name="connsiteY149-2504" fmla="*/ 8462 h 9930"/>
              <a:gd name="connsiteX150-2505" fmla="*/ 6462 w 9844"/>
              <a:gd name="connsiteY150-2506" fmla="*/ 8413 h 9930"/>
              <a:gd name="connsiteX151-2507" fmla="*/ 6528 w 9844"/>
              <a:gd name="connsiteY151-2508" fmla="*/ 8355 h 9930"/>
              <a:gd name="connsiteX152-2509" fmla="*/ 6593 w 9844"/>
              <a:gd name="connsiteY152-2510" fmla="*/ 8287 h 9930"/>
              <a:gd name="connsiteX153-2511" fmla="*/ 6625 w 9844"/>
              <a:gd name="connsiteY153-2512" fmla="*/ 8249 h 9930"/>
              <a:gd name="connsiteX154-2513" fmla="*/ 6654 w 9844"/>
              <a:gd name="connsiteY154-2514" fmla="*/ 8213 h 9930"/>
              <a:gd name="connsiteX155-2515" fmla="*/ 6706 w 9844"/>
              <a:gd name="connsiteY155-2516" fmla="*/ 8140 h 9930"/>
              <a:gd name="connsiteX156-2517" fmla="*/ 6748 w 9844"/>
              <a:gd name="connsiteY156-2518" fmla="*/ 8060 h 9930"/>
              <a:gd name="connsiteX157-2519" fmla="*/ 6786 w 9844"/>
              <a:gd name="connsiteY157-2520" fmla="*/ 7977 h 9930"/>
              <a:gd name="connsiteX158-2521" fmla="*/ 6832 w 9844"/>
              <a:gd name="connsiteY158-2522" fmla="*/ 7851 h 9930"/>
              <a:gd name="connsiteX159-2523" fmla="*/ 6877 w 9844"/>
              <a:gd name="connsiteY159-2524" fmla="*/ 7670 h 9930"/>
              <a:gd name="connsiteX160-2525" fmla="*/ 6907 w 9844"/>
              <a:gd name="connsiteY160-2526" fmla="*/ 7483 h 9930"/>
              <a:gd name="connsiteX161-2527" fmla="*/ 6924 w 9844"/>
              <a:gd name="connsiteY161-2528" fmla="*/ 7289 h 9930"/>
              <a:gd name="connsiteX162-2529" fmla="*/ 6940 w 9844"/>
              <a:gd name="connsiteY162-2530" fmla="*/ 6992 h 9930"/>
              <a:gd name="connsiteX163-2531" fmla="*/ 6948 w 9844"/>
              <a:gd name="connsiteY163-2532" fmla="*/ 6794 h 9930"/>
              <a:gd name="connsiteX164-2533" fmla="*/ 6960 w 9844"/>
              <a:gd name="connsiteY164-2534" fmla="*/ 6527 h 9930"/>
              <a:gd name="connsiteX165-2535" fmla="*/ 6973 w 9844"/>
              <a:gd name="connsiteY165-2536" fmla="*/ 5990 h 9930"/>
              <a:gd name="connsiteX166-2537" fmla="*/ 6973 w 9844"/>
              <a:gd name="connsiteY166-2538" fmla="*/ 5452 h 9930"/>
              <a:gd name="connsiteX167-2539" fmla="*/ 6963 w 9844"/>
              <a:gd name="connsiteY167-2540" fmla="*/ 4916 h 9930"/>
              <a:gd name="connsiteX168-2541" fmla="*/ 6954 w 9844"/>
              <a:gd name="connsiteY168-2542" fmla="*/ 4647 h 9930"/>
              <a:gd name="connsiteX169-2543" fmla="*/ 6951 w 9844"/>
              <a:gd name="connsiteY169-2544" fmla="*/ 4585 h 9930"/>
              <a:gd name="connsiteX170-2545" fmla="*/ 6939 w 9844"/>
              <a:gd name="connsiteY170-2546" fmla="*/ 4455 h 9930"/>
              <a:gd name="connsiteX171-2547" fmla="*/ 6920 w 9844"/>
              <a:gd name="connsiteY171-2548" fmla="*/ 4330 h 9930"/>
              <a:gd name="connsiteX172-2549" fmla="*/ 6892 w 9844"/>
              <a:gd name="connsiteY172-2550" fmla="*/ 4209 h 9930"/>
              <a:gd name="connsiteX173-2551" fmla="*/ 6862 w 9844"/>
              <a:gd name="connsiteY173-2552" fmla="*/ 4091 h 9930"/>
              <a:gd name="connsiteX174-2553" fmla="*/ 6823 w 9844"/>
              <a:gd name="connsiteY174-2554" fmla="*/ 3978 h 9930"/>
              <a:gd name="connsiteX175-2555" fmla="*/ 6778 w 9844"/>
              <a:gd name="connsiteY175-2556" fmla="*/ 3869 h 9930"/>
              <a:gd name="connsiteX176-2557" fmla="*/ 6727 w 9844"/>
              <a:gd name="connsiteY176-2558" fmla="*/ 3766 h 9930"/>
              <a:gd name="connsiteX177-2559" fmla="*/ 6669 w 9844"/>
              <a:gd name="connsiteY177-2560" fmla="*/ 3672 h 9930"/>
              <a:gd name="connsiteX178-2561" fmla="*/ 6607 w 9844"/>
              <a:gd name="connsiteY178-2562" fmla="*/ 3585 h 9930"/>
              <a:gd name="connsiteX179-2563" fmla="*/ 6539 w 9844"/>
              <a:gd name="connsiteY179-2564" fmla="*/ 3507 h 9930"/>
              <a:gd name="connsiteX180-2565" fmla="*/ 6466 w 9844"/>
              <a:gd name="connsiteY180-2566" fmla="*/ 3438 h 9930"/>
              <a:gd name="connsiteX181-2567" fmla="*/ 6389 w 9844"/>
              <a:gd name="connsiteY181-2568" fmla="*/ 3380 h 9930"/>
              <a:gd name="connsiteX182-2569" fmla="*/ 6306 w 9844"/>
              <a:gd name="connsiteY182-2570" fmla="*/ 3330 h 9930"/>
              <a:gd name="connsiteX183-2571" fmla="*/ 6218 w 9844"/>
              <a:gd name="connsiteY183-2572" fmla="*/ 3295 h 9930"/>
              <a:gd name="connsiteX184-2573" fmla="*/ 6125 w 9844"/>
              <a:gd name="connsiteY184-2574" fmla="*/ 3272 h 9930"/>
              <a:gd name="connsiteX185-2575" fmla="*/ 6077 w 9844"/>
              <a:gd name="connsiteY185-2576" fmla="*/ 3267 h 9930"/>
              <a:gd name="connsiteX186-2577" fmla="*/ 6052 w 9844"/>
              <a:gd name="connsiteY186-2578" fmla="*/ 3266 h 9930"/>
              <a:gd name="connsiteX187-2579" fmla="*/ 6002 w 9844"/>
              <a:gd name="connsiteY187-2580" fmla="*/ 3271 h 9930"/>
              <a:gd name="connsiteX188-2581" fmla="*/ 5952 w 9844"/>
              <a:gd name="connsiteY188-2582" fmla="*/ 3285 h 9930"/>
              <a:gd name="connsiteX189-2583" fmla="*/ 5904 w 9844"/>
              <a:gd name="connsiteY189-2584" fmla="*/ 3310 h 9930"/>
              <a:gd name="connsiteX190-2585" fmla="*/ 5859 w 9844"/>
              <a:gd name="connsiteY190-2586" fmla="*/ 3344 h 9930"/>
              <a:gd name="connsiteX191-2587" fmla="*/ 5820 w 9844"/>
              <a:gd name="connsiteY191-2588" fmla="*/ 3389 h 9930"/>
              <a:gd name="connsiteX192-2589" fmla="*/ 5788 w 9844"/>
              <a:gd name="connsiteY192-2590" fmla="*/ 3441 h 9930"/>
              <a:gd name="connsiteX193-2591" fmla="*/ 5765 w 9844"/>
              <a:gd name="connsiteY193-2592" fmla="*/ 3499 h 9930"/>
              <a:gd name="connsiteX194-2593" fmla="*/ 5756 w 9844"/>
              <a:gd name="connsiteY194-2594" fmla="*/ 3532 h 9930"/>
              <a:gd name="connsiteX195-2595" fmla="*/ 5752 w 9844"/>
              <a:gd name="connsiteY195-2596" fmla="*/ 3560 h 9930"/>
              <a:gd name="connsiteX196-2597" fmla="*/ 5746 w 9844"/>
              <a:gd name="connsiteY196-2598" fmla="*/ 3611 h 9930"/>
              <a:gd name="connsiteX197-2599" fmla="*/ 5751 w 9844"/>
              <a:gd name="connsiteY197-2600" fmla="*/ 3690 h 9930"/>
              <a:gd name="connsiteX198-2601" fmla="*/ 5772 w 9844"/>
              <a:gd name="connsiteY198-2602" fmla="*/ 3795 h 9930"/>
              <a:gd name="connsiteX199-2603" fmla="*/ 5810 w 9844"/>
              <a:gd name="connsiteY199-2604" fmla="*/ 3889 h 9930"/>
              <a:gd name="connsiteX200-2605" fmla="*/ 5835 w 9844"/>
              <a:gd name="connsiteY200-2606" fmla="*/ 3930 h 9930"/>
              <a:gd name="connsiteX201-2607" fmla="*/ 5881 w 9844"/>
              <a:gd name="connsiteY201-2608" fmla="*/ 4002 h 9930"/>
              <a:gd name="connsiteX202-2609" fmla="*/ 5976 w 9844"/>
              <a:gd name="connsiteY202-2610" fmla="*/ 4121 h 9930"/>
              <a:gd name="connsiteX203-2611" fmla="*/ 6074 w 9844"/>
              <a:gd name="connsiteY203-2612" fmla="*/ 4218 h 9930"/>
              <a:gd name="connsiteX204-2613" fmla="*/ 6175 w 9844"/>
              <a:gd name="connsiteY204-2614" fmla="*/ 4295 h 9930"/>
              <a:gd name="connsiteX205-2615" fmla="*/ 6276 w 9844"/>
              <a:gd name="connsiteY205-2616" fmla="*/ 4346 h 9930"/>
              <a:gd name="connsiteX206-2617" fmla="*/ 6379 w 9844"/>
              <a:gd name="connsiteY206-2618" fmla="*/ 4378 h 9930"/>
              <a:gd name="connsiteX207-2619" fmla="*/ 6482 w 9844"/>
              <a:gd name="connsiteY207-2620" fmla="*/ 4391 h 9930"/>
              <a:gd name="connsiteX208-2621" fmla="*/ 6586 w 9844"/>
              <a:gd name="connsiteY208-2622" fmla="*/ 4381 h 9930"/>
              <a:gd name="connsiteX209-2623" fmla="*/ 6688 w 9844"/>
              <a:gd name="connsiteY209-2624" fmla="*/ 4356 h 9930"/>
              <a:gd name="connsiteX210-2625" fmla="*/ 6791 w 9844"/>
              <a:gd name="connsiteY210-2626" fmla="*/ 4313 h 9930"/>
              <a:gd name="connsiteX211-2627" fmla="*/ 6891 w 9844"/>
              <a:gd name="connsiteY211-2628" fmla="*/ 4256 h 9930"/>
              <a:gd name="connsiteX212-2629" fmla="*/ 6989 w 9844"/>
              <a:gd name="connsiteY212-2630" fmla="*/ 4181 h 9930"/>
              <a:gd name="connsiteX213-2631" fmla="*/ 7084 w 9844"/>
              <a:gd name="connsiteY213-2632" fmla="*/ 4092 h 9930"/>
              <a:gd name="connsiteX214-2633" fmla="*/ 7176 w 9844"/>
              <a:gd name="connsiteY214-2634" fmla="*/ 3991 h 9930"/>
              <a:gd name="connsiteX215-2635" fmla="*/ 7265 w 9844"/>
              <a:gd name="connsiteY215-2636" fmla="*/ 3878 h 9930"/>
              <a:gd name="connsiteX216-2637" fmla="*/ 7347 w 9844"/>
              <a:gd name="connsiteY216-2638" fmla="*/ 3752 h 9930"/>
              <a:gd name="connsiteX217-2639" fmla="*/ 7387 w 9844"/>
              <a:gd name="connsiteY217-2640" fmla="*/ 3684 h 9930"/>
              <a:gd name="connsiteX218-2641" fmla="*/ 7457 w 9844"/>
              <a:gd name="connsiteY218-2642" fmla="*/ 3561 h 9930"/>
              <a:gd name="connsiteX219-2643" fmla="*/ 7585 w 9844"/>
              <a:gd name="connsiteY219-2644" fmla="*/ 3297 h 9930"/>
              <a:gd name="connsiteX220-2645" fmla="*/ 7694 w 9844"/>
              <a:gd name="connsiteY220-2646" fmla="*/ 3015 h 9930"/>
              <a:gd name="connsiteX221-2647" fmla="*/ 7762 w 9844"/>
              <a:gd name="connsiteY221-2648" fmla="*/ 2796 h 9930"/>
              <a:gd name="connsiteX222-2649" fmla="*/ 7802 w 9844"/>
              <a:gd name="connsiteY222-2650" fmla="*/ 2647 h 9930"/>
              <a:gd name="connsiteX223-2651" fmla="*/ 7834 w 9844"/>
              <a:gd name="connsiteY223-2652" fmla="*/ 2495 h 9930"/>
              <a:gd name="connsiteX224-2653" fmla="*/ 7863 w 9844"/>
              <a:gd name="connsiteY224-2654" fmla="*/ 2339 h 9930"/>
              <a:gd name="connsiteX225-2655" fmla="*/ 7883 w 9844"/>
              <a:gd name="connsiteY225-2656" fmla="*/ 2185 h 9930"/>
              <a:gd name="connsiteX226-2657" fmla="*/ 7896 w 9844"/>
              <a:gd name="connsiteY226-2658" fmla="*/ 2027 h 9930"/>
              <a:gd name="connsiteX227-2659" fmla="*/ 7904 w 9844"/>
              <a:gd name="connsiteY227-2660" fmla="*/ 1868 h 9930"/>
              <a:gd name="connsiteX228-2661" fmla="*/ 7902 w 9844"/>
              <a:gd name="connsiteY228-2662" fmla="*/ 1710 h 9930"/>
              <a:gd name="connsiteX229-2663" fmla="*/ 7894 w 9844"/>
              <a:gd name="connsiteY229-2664" fmla="*/ 1550 h 9930"/>
              <a:gd name="connsiteX230-2665" fmla="*/ 7880 w 9844"/>
              <a:gd name="connsiteY230-2666" fmla="*/ 1392 h 9930"/>
              <a:gd name="connsiteX231-2667" fmla="*/ 7869 w 9844"/>
              <a:gd name="connsiteY231-2668" fmla="*/ 1313 h 9930"/>
              <a:gd name="connsiteX232-2669" fmla="*/ 7850 w 9844"/>
              <a:gd name="connsiteY232-2670" fmla="*/ 1205 h 9930"/>
              <a:gd name="connsiteX233-2671" fmla="*/ 7826 w 9844"/>
              <a:gd name="connsiteY233-2672" fmla="*/ 1028 h 9930"/>
              <a:gd name="connsiteX234-2673" fmla="*/ 7817 w 9844"/>
              <a:gd name="connsiteY234-2674" fmla="*/ 907 h 9930"/>
              <a:gd name="connsiteX235-2675" fmla="*/ 7819 w 9844"/>
              <a:gd name="connsiteY235-2676" fmla="*/ 790 h 9930"/>
              <a:gd name="connsiteX236-2677" fmla="*/ 7837 w 9844"/>
              <a:gd name="connsiteY236-2678" fmla="*/ 680 h 9930"/>
              <a:gd name="connsiteX237-2679" fmla="*/ 7866 w 9844"/>
              <a:gd name="connsiteY237-2680" fmla="*/ 608 h 9930"/>
              <a:gd name="connsiteX238-2681" fmla="*/ 7889 w 9844"/>
              <a:gd name="connsiteY238-2682" fmla="*/ 561 h 9930"/>
              <a:gd name="connsiteX239-2683" fmla="*/ 7922 w 9844"/>
              <a:gd name="connsiteY239-2684" fmla="*/ 522 h 9930"/>
              <a:gd name="connsiteX240-2685" fmla="*/ 7958 w 9844"/>
              <a:gd name="connsiteY240-2686" fmla="*/ 488 h 9930"/>
              <a:gd name="connsiteX241-2687" fmla="*/ 7978 w 9844"/>
              <a:gd name="connsiteY241-2688" fmla="*/ 474 h 9930"/>
              <a:gd name="connsiteX242-2689" fmla="*/ 8014 w 9844"/>
              <a:gd name="connsiteY242-2690" fmla="*/ 454 h 9930"/>
              <a:gd name="connsiteX243-2691" fmla="*/ 8082 w 9844"/>
              <a:gd name="connsiteY243-2692" fmla="*/ 440 h 9930"/>
              <a:gd name="connsiteX244-2693" fmla="*/ 8149 w 9844"/>
              <a:gd name="connsiteY244-2694" fmla="*/ 449 h 9930"/>
              <a:gd name="connsiteX245-2695" fmla="*/ 8218 w 9844"/>
              <a:gd name="connsiteY245-2696" fmla="*/ 481 h 9930"/>
              <a:gd name="connsiteX246-2697" fmla="*/ 8284 w 9844"/>
              <a:gd name="connsiteY246-2698" fmla="*/ 527 h 9930"/>
              <a:gd name="connsiteX247-2699" fmla="*/ 8344 w 9844"/>
              <a:gd name="connsiteY247-2700" fmla="*/ 589 h 9930"/>
              <a:gd name="connsiteX248-2701" fmla="*/ 8399 w 9844"/>
              <a:gd name="connsiteY248-2702" fmla="*/ 658 h 9930"/>
              <a:gd name="connsiteX249-2703" fmla="*/ 8444 w 9844"/>
              <a:gd name="connsiteY249-2704" fmla="*/ 729 h 9930"/>
              <a:gd name="connsiteX250-2705" fmla="*/ 8465 w 9844"/>
              <a:gd name="connsiteY250-2706" fmla="*/ 765 h 9930"/>
              <a:gd name="connsiteX251-2707" fmla="*/ 8548 w 9844"/>
              <a:gd name="connsiteY251-2708" fmla="*/ 938 h 9930"/>
              <a:gd name="connsiteX252-2709" fmla="*/ 8687 w 9844"/>
              <a:gd name="connsiteY252-2710" fmla="*/ 1222 h 9930"/>
              <a:gd name="connsiteX253-2711" fmla="*/ 8760 w 9844"/>
              <a:gd name="connsiteY253-2712" fmla="*/ 1348 h 9930"/>
              <a:gd name="connsiteX254-2713" fmla="*/ 8814 w 9844"/>
              <a:gd name="connsiteY254-2714" fmla="*/ 1422 h 9930"/>
              <a:gd name="connsiteX255-2715" fmla="*/ 8869 w 9844"/>
              <a:gd name="connsiteY255-2716" fmla="*/ 1488 h 9930"/>
              <a:gd name="connsiteX256-2717" fmla="*/ 8925 w 9844"/>
              <a:gd name="connsiteY256-2718" fmla="*/ 1535 h 9930"/>
              <a:gd name="connsiteX257-2719" fmla="*/ 8986 w 9844"/>
              <a:gd name="connsiteY257-2720" fmla="*/ 1567 h 9930"/>
              <a:gd name="connsiteX258-2721" fmla="*/ 9048 w 9844"/>
              <a:gd name="connsiteY258-2722" fmla="*/ 1580 h 9930"/>
              <a:gd name="connsiteX259-2723" fmla="*/ 9113 w 9844"/>
              <a:gd name="connsiteY259-2724" fmla="*/ 1572 h 9930"/>
              <a:gd name="connsiteX260-2725" fmla="*/ 9182 w 9844"/>
              <a:gd name="connsiteY260-2726" fmla="*/ 1540 h 9930"/>
              <a:gd name="connsiteX261-2727" fmla="*/ 9254 w 9844"/>
              <a:gd name="connsiteY261-2728" fmla="*/ 1481 h 9930"/>
              <a:gd name="connsiteX262-2729" fmla="*/ 9330 w 9844"/>
              <a:gd name="connsiteY262-2730" fmla="*/ 1390 h 9930"/>
              <a:gd name="connsiteX263-2731" fmla="*/ 9370 w 9844"/>
              <a:gd name="connsiteY263-2732" fmla="*/ 1333 h 9930"/>
              <a:gd name="connsiteX264-2733" fmla="*/ 9408 w 9844"/>
              <a:gd name="connsiteY264-2734" fmla="*/ 1269 h 9930"/>
              <a:gd name="connsiteX265-2735" fmla="*/ 9475 w 9844"/>
              <a:gd name="connsiteY265-2736" fmla="*/ 1131 h 9930"/>
              <a:gd name="connsiteX266-2737" fmla="*/ 9530 w 9844"/>
              <a:gd name="connsiteY266-2738" fmla="*/ 979 h 9930"/>
              <a:gd name="connsiteX267-2739" fmla="*/ 9577 w 9844"/>
              <a:gd name="connsiteY267-2740" fmla="*/ 823 h 9930"/>
              <a:gd name="connsiteX268-2741" fmla="*/ 9598 w 9844"/>
              <a:gd name="connsiteY268-2742" fmla="*/ 744 h 9930"/>
              <a:gd name="connsiteX269-2743" fmla="*/ 9648 w 9844"/>
              <a:gd name="connsiteY269-2744" fmla="*/ 555 h 9930"/>
              <a:gd name="connsiteX270-2745" fmla="*/ 9733 w 9844"/>
              <a:gd name="connsiteY270-2746" fmla="*/ 265 h 9930"/>
              <a:gd name="connsiteX271-2747" fmla="*/ 9802 w 9844"/>
              <a:gd name="connsiteY271-2748" fmla="*/ 83 h 9930"/>
              <a:gd name="connsiteX272-2749" fmla="*/ 9844 w 9844"/>
              <a:gd name="connsiteY272-2750" fmla="*/ 0 h 9930"/>
              <a:gd name="connsiteX0-2751" fmla="*/ 0 w 9846"/>
              <a:gd name="connsiteY0-2752" fmla="*/ 9913 h 9913"/>
              <a:gd name="connsiteX1-2753" fmla="*/ 150 w 9846"/>
              <a:gd name="connsiteY1-2754" fmla="*/ 9812 h 9913"/>
              <a:gd name="connsiteX2-2755" fmla="*/ 294 w 9846"/>
              <a:gd name="connsiteY2-2756" fmla="*/ 9697 h 9913"/>
              <a:gd name="connsiteX3-2757" fmla="*/ 430 w 9846"/>
              <a:gd name="connsiteY3-2758" fmla="*/ 9570 h 9913"/>
              <a:gd name="connsiteX4-2759" fmla="*/ 558 w 9846"/>
              <a:gd name="connsiteY4-2760" fmla="*/ 9427 h 9913"/>
              <a:gd name="connsiteX5-2761" fmla="*/ 675 w 9846"/>
              <a:gd name="connsiteY5-2762" fmla="*/ 9271 h 9913"/>
              <a:gd name="connsiteX6-2763" fmla="*/ 779 w 9846"/>
              <a:gd name="connsiteY6-2764" fmla="*/ 9103 h 9913"/>
              <a:gd name="connsiteX7-2765" fmla="*/ 869 w 9846"/>
              <a:gd name="connsiteY7-2766" fmla="*/ 8918 h 9913"/>
              <a:gd name="connsiteX8-2767" fmla="*/ 945 w 9846"/>
              <a:gd name="connsiteY8-2768" fmla="*/ 8723 h 9913"/>
              <a:gd name="connsiteX9-2769" fmla="*/ 1002 w 9846"/>
              <a:gd name="connsiteY9-2770" fmla="*/ 8512 h 9913"/>
              <a:gd name="connsiteX10-2771" fmla="*/ 1023 w 9846"/>
              <a:gd name="connsiteY10-2772" fmla="*/ 8401 h 9913"/>
              <a:gd name="connsiteX11-2773" fmla="*/ 1038 w 9846"/>
              <a:gd name="connsiteY11-2774" fmla="*/ 8311 h 9913"/>
              <a:gd name="connsiteX12-2775" fmla="*/ 1054 w 9846"/>
              <a:gd name="connsiteY12-2776" fmla="*/ 8128 h 9913"/>
              <a:gd name="connsiteX13-2777" fmla="*/ 1056 w 9846"/>
              <a:gd name="connsiteY13-2778" fmla="*/ 7948 h 9913"/>
              <a:gd name="connsiteX14-2779" fmla="*/ 1040 w 9846"/>
              <a:gd name="connsiteY14-2780" fmla="*/ 7767 h 9913"/>
              <a:gd name="connsiteX15-2781" fmla="*/ 1009 w 9846"/>
              <a:gd name="connsiteY15-2782" fmla="*/ 7592 h 9913"/>
              <a:gd name="connsiteX16-2783" fmla="*/ 959 w 9846"/>
              <a:gd name="connsiteY16-2784" fmla="*/ 7424 h 9913"/>
              <a:gd name="connsiteX17-2785" fmla="*/ 895 w 9846"/>
              <a:gd name="connsiteY17-2786" fmla="*/ 7268 h 9913"/>
              <a:gd name="connsiteX18-2787" fmla="*/ 811 w 9846"/>
              <a:gd name="connsiteY18-2788" fmla="*/ 7121 h 9913"/>
              <a:gd name="connsiteX19-2789" fmla="*/ 761 w 9846"/>
              <a:gd name="connsiteY19-2790" fmla="*/ 7052 h 9913"/>
              <a:gd name="connsiteX20-2791" fmla="*/ 730 w 9846"/>
              <a:gd name="connsiteY20-2792" fmla="*/ 7012 h 9913"/>
              <a:gd name="connsiteX21-2793" fmla="*/ 664 w 9846"/>
              <a:gd name="connsiteY21-2794" fmla="*/ 6950 h 9913"/>
              <a:gd name="connsiteX22-2795" fmla="*/ 601 w 9846"/>
              <a:gd name="connsiteY22-2796" fmla="*/ 6904 h 9913"/>
              <a:gd name="connsiteX23-2797" fmla="*/ 538 w 9846"/>
              <a:gd name="connsiteY23-2798" fmla="*/ 6877 h 9913"/>
              <a:gd name="connsiteX24-2799" fmla="*/ 477 w 9846"/>
              <a:gd name="connsiteY24-2800" fmla="*/ 6866 h 9913"/>
              <a:gd name="connsiteX25-2801" fmla="*/ 417 w 9846"/>
              <a:gd name="connsiteY25-2802" fmla="*/ 6871 h 9913"/>
              <a:gd name="connsiteX26-2803" fmla="*/ 360 w 9846"/>
              <a:gd name="connsiteY26-2804" fmla="*/ 6890 h 9913"/>
              <a:gd name="connsiteX27-2805" fmla="*/ 308 w 9846"/>
              <a:gd name="connsiteY27-2806" fmla="*/ 6922 h 9913"/>
              <a:gd name="connsiteX28-2807" fmla="*/ 262 w 9846"/>
              <a:gd name="connsiteY28-2808" fmla="*/ 6968 h 9913"/>
              <a:gd name="connsiteX29-2809" fmla="*/ 221 w 9846"/>
              <a:gd name="connsiteY29-2810" fmla="*/ 7027 h 9913"/>
              <a:gd name="connsiteX30-2811" fmla="*/ 186 w 9846"/>
              <a:gd name="connsiteY30-2812" fmla="*/ 7098 h 9913"/>
              <a:gd name="connsiteX31-2813" fmla="*/ 157 w 9846"/>
              <a:gd name="connsiteY31-2814" fmla="*/ 7177 h 9913"/>
              <a:gd name="connsiteX32-2815" fmla="*/ 138 w 9846"/>
              <a:gd name="connsiteY32-2816" fmla="*/ 7268 h 9913"/>
              <a:gd name="connsiteX33-2817" fmla="*/ 125 w 9846"/>
              <a:gd name="connsiteY33-2818" fmla="*/ 7362 h 9913"/>
              <a:gd name="connsiteX34-2819" fmla="*/ 122 w 9846"/>
              <a:gd name="connsiteY34-2820" fmla="*/ 7467 h 9913"/>
              <a:gd name="connsiteX35-2821" fmla="*/ 129 w 9846"/>
              <a:gd name="connsiteY35-2822" fmla="*/ 7577 h 9913"/>
              <a:gd name="connsiteX36-2823" fmla="*/ 136 w 9846"/>
              <a:gd name="connsiteY36-2824" fmla="*/ 7633 h 9913"/>
              <a:gd name="connsiteX37-2825" fmla="*/ 151 w 9846"/>
              <a:gd name="connsiteY37-2826" fmla="*/ 7730 h 9913"/>
              <a:gd name="connsiteX38-2827" fmla="*/ 196 w 9846"/>
              <a:gd name="connsiteY38-2828" fmla="*/ 7914 h 9913"/>
              <a:gd name="connsiteX39-2829" fmla="*/ 256 w 9846"/>
              <a:gd name="connsiteY39-2830" fmla="*/ 8091 h 9913"/>
              <a:gd name="connsiteX40-2831" fmla="*/ 330 w 9846"/>
              <a:gd name="connsiteY40-2832" fmla="*/ 8261 h 9913"/>
              <a:gd name="connsiteX41-2833" fmla="*/ 417 w 9846"/>
              <a:gd name="connsiteY41-2834" fmla="*/ 8420 h 9913"/>
              <a:gd name="connsiteX42-2835" fmla="*/ 512 w 9846"/>
              <a:gd name="connsiteY42-2836" fmla="*/ 8571 h 9913"/>
              <a:gd name="connsiteX43-2837" fmla="*/ 618 w 9846"/>
              <a:gd name="connsiteY43-2838" fmla="*/ 8712 h 9913"/>
              <a:gd name="connsiteX44-2839" fmla="*/ 735 w 9846"/>
              <a:gd name="connsiteY44-2840" fmla="*/ 8842 h 9913"/>
              <a:gd name="connsiteX45-2841" fmla="*/ 856 w 9846"/>
              <a:gd name="connsiteY45-2842" fmla="*/ 8963 h 9913"/>
              <a:gd name="connsiteX46-2843" fmla="*/ 984 w 9846"/>
              <a:gd name="connsiteY46-2844" fmla="*/ 9068 h 9913"/>
              <a:gd name="connsiteX47-2845" fmla="*/ 1113 w 9846"/>
              <a:gd name="connsiteY47-2846" fmla="*/ 9161 h 9913"/>
              <a:gd name="connsiteX48-2847" fmla="*/ 1247 w 9846"/>
              <a:gd name="connsiteY48-2848" fmla="*/ 9242 h 9913"/>
              <a:gd name="connsiteX49-2849" fmla="*/ 1380 w 9846"/>
              <a:gd name="connsiteY49-2850" fmla="*/ 9309 h 9913"/>
              <a:gd name="connsiteX50-2851" fmla="*/ 1516 w 9846"/>
              <a:gd name="connsiteY50-2852" fmla="*/ 9361 h 9913"/>
              <a:gd name="connsiteX51-2853" fmla="*/ 1650 w 9846"/>
              <a:gd name="connsiteY51-2854" fmla="*/ 9395 h 9913"/>
              <a:gd name="connsiteX52-2855" fmla="*/ 1780 w 9846"/>
              <a:gd name="connsiteY52-2856" fmla="*/ 9416 h 9913"/>
              <a:gd name="connsiteX53-2857" fmla="*/ 1842 w 9846"/>
              <a:gd name="connsiteY53-2858" fmla="*/ 9417 h 9913"/>
              <a:gd name="connsiteX54-2859" fmla="*/ 1915 w 9846"/>
              <a:gd name="connsiteY54-2860" fmla="*/ 9416 h 9913"/>
              <a:gd name="connsiteX55-2861" fmla="*/ 2059 w 9846"/>
              <a:gd name="connsiteY55-2862" fmla="*/ 9394 h 9913"/>
              <a:gd name="connsiteX56-2863" fmla="*/ 2193 w 9846"/>
              <a:gd name="connsiteY56-2864" fmla="*/ 9345 h 9913"/>
              <a:gd name="connsiteX57-2865" fmla="*/ 2323 w 9846"/>
              <a:gd name="connsiteY57-2866" fmla="*/ 9271 h 9913"/>
              <a:gd name="connsiteX58-2867" fmla="*/ 2438 w 9846"/>
              <a:gd name="connsiteY58-2868" fmla="*/ 9173 h 9913"/>
              <a:gd name="connsiteX59-2869" fmla="*/ 2544 w 9846"/>
              <a:gd name="connsiteY59-2870" fmla="*/ 9047 h 9913"/>
              <a:gd name="connsiteX60-2871" fmla="*/ 2612 w 9846"/>
              <a:gd name="connsiteY60-2872" fmla="*/ 8939 h 9913"/>
              <a:gd name="connsiteX61-2873" fmla="*/ 2653 w 9846"/>
              <a:gd name="connsiteY61-2874" fmla="*/ 8857 h 9913"/>
              <a:gd name="connsiteX62-2875" fmla="*/ 2688 w 9846"/>
              <a:gd name="connsiteY62-2876" fmla="*/ 8770 h 9913"/>
              <a:gd name="connsiteX63-2877" fmla="*/ 2722 w 9846"/>
              <a:gd name="connsiteY63-2878" fmla="*/ 8677 h 9913"/>
              <a:gd name="connsiteX64-2879" fmla="*/ 2735 w 9846"/>
              <a:gd name="connsiteY64-2880" fmla="*/ 8626 h 9913"/>
              <a:gd name="connsiteX65-2881" fmla="*/ 2753 w 9846"/>
              <a:gd name="connsiteY65-2882" fmla="*/ 8548 h 9913"/>
              <a:gd name="connsiteX66-2883" fmla="*/ 2782 w 9846"/>
              <a:gd name="connsiteY66-2884" fmla="*/ 8392 h 9913"/>
              <a:gd name="connsiteX67-2885" fmla="*/ 2796 w 9846"/>
              <a:gd name="connsiteY67-2886" fmla="*/ 8247 h 9913"/>
              <a:gd name="connsiteX68-2887" fmla="*/ 2800 w 9846"/>
              <a:gd name="connsiteY68-2888" fmla="*/ 8105 h 9913"/>
              <a:gd name="connsiteX69-2889" fmla="*/ 2792 w 9846"/>
              <a:gd name="connsiteY69-2890" fmla="*/ 7970 h 9913"/>
              <a:gd name="connsiteX70-2891" fmla="*/ 2774 w 9846"/>
              <a:gd name="connsiteY70-2892" fmla="*/ 7838 h 9913"/>
              <a:gd name="connsiteX71-2893" fmla="*/ 2748 w 9846"/>
              <a:gd name="connsiteY71-2894" fmla="*/ 7707 h 9913"/>
              <a:gd name="connsiteX72-2895" fmla="*/ 2714 w 9846"/>
              <a:gd name="connsiteY72-2896" fmla="*/ 7582 h 9913"/>
              <a:gd name="connsiteX73-2897" fmla="*/ 2651 w 9846"/>
              <a:gd name="connsiteY73-2898" fmla="*/ 7398 h 9913"/>
              <a:gd name="connsiteX74-2899" fmla="*/ 2549 w 9846"/>
              <a:gd name="connsiteY74-2900" fmla="*/ 7156 h 9913"/>
              <a:gd name="connsiteX75-2901" fmla="*/ 2377 w 9846"/>
              <a:gd name="connsiteY75-2902" fmla="*/ 6797 h 9913"/>
              <a:gd name="connsiteX76-2903" fmla="*/ 2261 w 9846"/>
              <a:gd name="connsiteY76-2904" fmla="*/ 6547 h 9913"/>
              <a:gd name="connsiteX77-2905" fmla="*/ 2098 w 9846"/>
              <a:gd name="connsiteY77-2906" fmla="*/ 6208 h 9913"/>
              <a:gd name="connsiteX78-2907" fmla="*/ 1803 w 9846"/>
              <a:gd name="connsiteY78-2908" fmla="*/ 5590 h 9913"/>
              <a:gd name="connsiteX79-2909" fmla="*/ 1657 w 9846"/>
              <a:gd name="connsiteY79-2910" fmla="*/ 5255 h 9913"/>
              <a:gd name="connsiteX80-2911" fmla="*/ 1566 w 9846"/>
              <a:gd name="connsiteY80-2912" fmla="*/ 5026 h 9913"/>
              <a:gd name="connsiteX81-2913" fmla="*/ 1483 w 9846"/>
              <a:gd name="connsiteY81-2914" fmla="*/ 4794 h 9913"/>
              <a:gd name="connsiteX82-2915" fmla="*/ 1413 w 9846"/>
              <a:gd name="connsiteY82-2916" fmla="*/ 4561 h 9913"/>
              <a:gd name="connsiteX83-2917" fmla="*/ 1359 w 9846"/>
              <a:gd name="connsiteY83-2918" fmla="*/ 4325 h 9913"/>
              <a:gd name="connsiteX84-2919" fmla="*/ 1320 w 9846"/>
              <a:gd name="connsiteY84-2920" fmla="*/ 4094 h 9913"/>
              <a:gd name="connsiteX85-2921" fmla="*/ 1302 w 9846"/>
              <a:gd name="connsiteY85-2922" fmla="*/ 3866 h 9913"/>
              <a:gd name="connsiteX86-2923" fmla="*/ 1305 w 9846"/>
              <a:gd name="connsiteY86-2924" fmla="*/ 3698 h 9913"/>
              <a:gd name="connsiteX87-2925" fmla="*/ 1313 w 9846"/>
              <a:gd name="connsiteY87-2926" fmla="*/ 3590 h 9913"/>
              <a:gd name="connsiteX88-2927" fmla="*/ 1329 w 9846"/>
              <a:gd name="connsiteY88-2928" fmla="*/ 3481 h 9913"/>
              <a:gd name="connsiteX89-2929" fmla="*/ 1354 w 9846"/>
              <a:gd name="connsiteY89-2930" fmla="*/ 3376 h 9913"/>
              <a:gd name="connsiteX90-2931" fmla="*/ 1382 w 9846"/>
              <a:gd name="connsiteY90-2932" fmla="*/ 3273 h 9913"/>
              <a:gd name="connsiteX91-2933" fmla="*/ 1422 w 9846"/>
              <a:gd name="connsiteY91-2934" fmla="*/ 3172 h 9913"/>
              <a:gd name="connsiteX92-2935" fmla="*/ 1443 w 9846"/>
              <a:gd name="connsiteY92-2936" fmla="*/ 3125 h 9913"/>
              <a:gd name="connsiteX93-2937" fmla="*/ 1476 w 9846"/>
              <a:gd name="connsiteY93-2938" fmla="*/ 3054 h 9913"/>
              <a:gd name="connsiteX94-2939" fmla="*/ 1552 w 9846"/>
              <a:gd name="connsiteY94-2940" fmla="*/ 2937 h 9913"/>
              <a:gd name="connsiteX95-2941" fmla="*/ 1639 w 9846"/>
              <a:gd name="connsiteY95-2942" fmla="*/ 2834 h 9913"/>
              <a:gd name="connsiteX96-2943" fmla="*/ 1733 w 9846"/>
              <a:gd name="connsiteY96-2944" fmla="*/ 2749 h 9913"/>
              <a:gd name="connsiteX97-2945" fmla="*/ 1835 w 9846"/>
              <a:gd name="connsiteY97-2946" fmla="*/ 2678 h 9913"/>
              <a:gd name="connsiteX98-2947" fmla="*/ 1945 w 9846"/>
              <a:gd name="connsiteY98-2948" fmla="*/ 2621 h 9913"/>
              <a:gd name="connsiteX99-2949" fmla="*/ 2059 w 9846"/>
              <a:gd name="connsiteY99-2950" fmla="*/ 2581 h 9913"/>
              <a:gd name="connsiteX100-2951" fmla="*/ 2174 w 9846"/>
              <a:gd name="connsiteY100-2952" fmla="*/ 2553 h 9913"/>
              <a:gd name="connsiteX101-2953" fmla="*/ 2294 w 9846"/>
              <a:gd name="connsiteY101-2954" fmla="*/ 2537 h 9913"/>
              <a:gd name="connsiteX102-2955" fmla="*/ 2416 w 9846"/>
              <a:gd name="connsiteY102-2956" fmla="*/ 2532 h 9913"/>
              <a:gd name="connsiteX103-2957" fmla="*/ 2538 w 9846"/>
              <a:gd name="connsiteY103-2958" fmla="*/ 2538 h 9913"/>
              <a:gd name="connsiteX104-2959" fmla="*/ 2657 w 9846"/>
              <a:gd name="connsiteY104-2960" fmla="*/ 2555 h 9913"/>
              <a:gd name="connsiteX105-2961" fmla="*/ 2774 w 9846"/>
              <a:gd name="connsiteY105-2962" fmla="*/ 2581 h 9913"/>
              <a:gd name="connsiteX106-2963" fmla="*/ 2888 w 9846"/>
              <a:gd name="connsiteY106-2964" fmla="*/ 2615 h 9913"/>
              <a:gd name="connsiteX107-2965" fmla="*/ 2997 w 9846"/>
              <a:gd name="connsiteY107-2966" fmla="*/ 2657 h 9913"/>
              <a:gd name="connsiteX108-2967" fmla="*/ 3099 w 9846"/>
              <a:gd name="connsiteY108-2968" fmla="*/ 2708 h 9913"/>
              <a:gd name="connsiteX109-2969" fmla="*/ 3149 w 9846"/>
              <a:gd name="connsiteY109-2970" fmla="*/ 2736 h 9913"/>
              <a:gd name="connsiteX110-2971" fmla="*/ 3203 w 9846"/>
              <a:gd name="connsiteY110-2972" fmla="*/ 2769 h 9913"/>
              <a:gd name="connsiteX111-2973" fmla="*/ 3313 w 9846"/>
              <a:gd name="connsiteY111-2974" fmla="*/ 2844 h 9913"/>
              <a:gd name="connsiteX112-2975" fmla="*/ 3418 w 9846"/>
              <a:gd name="connsiteY112-2976" fmla="*/ 2928 h 9913"/>
              <a:gd name="connsiteX113-2977" fmla="*/ 3521 w 9846"/>
              <a:gd name="connsiteY113-2978" fmla="*/ 3018 h 9913"/>
              <a:gd name="connsiteX114-2979" fmla="*/ 3670 w 9846"/>
              <a:gd name="connsiteY114-2980" fmla="*/ 3168 h 9913"/>
              <a:gd name="connsiteX115-2981" fmla="*/ 3858 w 9846"/>
              <a:gd name="connsiteY115-2982" fmla="*/ 3392 h 9913"/>
              <a:gd name="connsiteX116-2983" fmla="*/ 4027 w 9846"/>
              <a:gd name="connsiteY116-2984" fmla="*/ 3639 h 9913"/>
              <a:gd name="connsiteX117-2985" fmla="*/ 4183 w 9846"/>
              <a:gd name="connsiteY117-2986" fmla="*/ 3907 h 9913"/>
              <a:gd name="connsiteX118-2987" fmla="*/ 4323 w 9846"/>
              <a:gd name="connsiteY118-2988" fmla="*/ 4190 h 9913"/>
              <a:gd name="connsiteX119-2989" fmla="*/ 4442 w 9846"/>
              <a:gd name="connsiteY119-2990" fmla="*/ 4486 h 9913"/>
              <a:gd name="connsiteX120-2991" fmla="*/ 4492 w 9846"/>
              <a:gd name="connsiteY120-2992" fmla="*/ 4641 h 9913"/>
              <a:gd name="connsiteX121-2993" fmla="*/ 4531 w 9846"/>
              <a:gd name="connsiteY121-2994" fmla="*/ 4754 h 9913"/>
              <a:gd name="connsiteX122-2995" fmla="*/ 4594 w 9846"/>
              <a:gd name="connsiteY122-2996" fmla="*/ 4988 h 9913"/>
              <a:gd name="connsiteX123-2997" fmla="*/ 4646 w 9846"/>
              <a:gd name="connsiteY123-2998" fmla="*/ 5224 h 9913"/>
              <a:gd name="connsiteX124-2999" fmla="*/ 4690 w 9846"/>
              <a:gd name="connsiteY124-3000" fmla="*/ 5462 h 9913"/>
              <a:gd name="connsiteX125-3001" fmla="*/ 4747 w 9846"/>
              <a:gd name="connsiteY125-3002" fmla="*/ 5825 h 9913"/>
              <a:gd name="connsiteX126-3003" fmla="*/ 4818 w 9846"/>
              <a:gd name="connsiteY126-3004" fmla="*/ 6308 h 9913"/>
              <a:gd name="connsiteX127-3005" fmla="*/ 4875 w 9846"/>
              <a:gd name="connsiteY127-3006" fmla="*/ 6666 h 9913"/>
              <a:gd name="connsiteX128-3007" fmla="*/ 4919 w 9846"/>
              <a:gd name="connsiteY128-3008" fmla="*/ 6902 h 9913"/>
              <a:gd name="connsiteX129-3009" fmla="*/ 4972 w 9846"/>
              <a:gd name="connsiteY129-3010" fmla="*/ 7132 h 9913"/>
              <a:gd name="connsiteX130-3011" fmla="*/ 5034 w 9846"/>
              <a:gd name="connsiteY130-3012" fmla="*/ 7359 h 9913"/>
              <a:gd name="connsiteX131-3013" fmla="*/ 5108 w 9846"/>
              <a:gd name="connsiteY131-3014" fmla="*/ 7581 h 9913"/>
              <a:gd name="connsiteX132-3015" fmla="*/ 5196 w 9846"/>
              <a:gd name="connsiteY132-3016" fmla="*/ 7793 h 9913"/>
              <a:gd name="connsiteX133-3017" fmla="*/ 5303 w 9846"/>
              <a:gd name="connsiteY133-3018" fmla="*/ 7999 h 9913"/>
              <a:gd name="connsiteX134-3019" fmla="*/ 5426 w 9846"/>
              <a:gd name="connsiteY134-3020" fmla="*/ 8194 h 9913"/>
              <a:gd name="connsiteX135-3021" fmla="*/ 5496 w 9846"/>
              <a:gd name="connsiteY135-3022" fmla="*/ 8288 h 9913"/>
              <a:gd name="connsiteX136-3023" fmla="*/ 5527 w 9846"/>
              <a:gd name="connsiteY136-3024" fmla="*/ 8327 h 9913"/>
              <a:gd name="connsiteX137-3025" fmla="*/ 5593 w 9846"/>
              <a:gd name="connsiteY137-3026" fmla="*/ 8397 h 9913"/>
              <a:gd name="connsiteX138-3027" fmla="*/ 5658 w 9846"/>
              <a:gd name="connsiteY138-3028" fmla="*/ 8458 h 9913"/>
              <a:gd name="connsiteX139-3029" fmla="*/ 5725 w 9846"/>
              <a:gd name="connsiteY139-3030" fmla="*/ 8511 h 9913"/>
              <a:gd name="connsiteX140-3031" fmla="*/ 5791 w 9846"/>
              <a:gd name="connsiteY140-3032" fmla="*/ 8551 h 9913"/>
              <a:gd name="connsiteX141-3033" fmla="*/ 5860 w 9846"/>
              <a:gd name="connsiteY141-3034" fmla="*/ 8581 h 9913"/>
              <a:gd name="connsiteX142-3035" fmla="*/ 5928 w 9846"/>
              <a:gd name="connsiteY142-3036" fmla="*/ 8603 h 9913"/>
              <a:gd name="connsiteX143-3037" fmla="*/ 5998 w 9846"/>
              <a:gd name="connsiteY143-3038" fmla="*/ 8615 h 9913"/>
              <a:gd name="connsiteX144-3039" fmla="*/ 6067 w 9846"/>
              <a:gd name="connsiteY144-3040" fmla="*/ 8615 h 9913"/>
              <a:gd name="connsiteX145-3041" fmla="*/ 6136 w 9846"/>
              <a:gd name="connsiteY145-3042" fmla="*/ 8607 h 9913"/>
              <a:gd name="connsiteX146-3043" fmla="*/ 6205 w 9846"/>
              <a:gd name="connsiteY146-3044" fmla="*/ 8587 h 9913"/>
              <a:gd name="connsiteX147-3045" fmla="*/ 6274 w 9846"/>
              <a:gd name="connsiteY147-3046" fmla="*/ 8559 h 9913"/>
              <a:gd name="connsiteX148-3047" fmla="*/ 6343 w 9846"/>
              <a:gd name="connsiteY148-3048" fmla="*/ 8522 h 9913"/>
              <a:gd name="connsiteX149-3049" fmla="*/ 6410 w 9846"/>
              <a:gd name="connsiteY149-3050" fmla="*/ 8472 h 9913"/>
              <a:gd name="connsiteX150-3051" fmla="*/ 6477 w 9846"/>
              <a:gd name="connsiteY150-3052" fmla="*/ 8414 h 9913"/>
              <a:gd name="connsiteX151-3053" fmla="*/ 6543 w 9846"/>
              <a:gd name="connsiteY151-3054" fmla="*/ 8345 h 9913"/>
              <a:gd name="connsiteX152-3055" fmla="*/ 6576 w 9846"/>
              <a:gd name="connsiteY152-3056" fmla="*/ 8307 h 9913"/>
              <a:gd name="connsiteX153-3057" fmla="*/ 6605 w 9846"/>
              <a:gd name="connsiteY153-3058" fmla="*/ 8271 h 9913"/>
              <a:gd name="connsiteX154-3059" fmla="*/ 6658 w 9846"/>
              <a:gd name="connsiteY154-3060" fmla="*/ 8197 h 9913"/>
              <a:gd name="connsiteX155-3061" fmla="*/ 6701 w 9846"/>
              <a:gd name="connsiteY155-3062" fmla="*/ 8117 h 9913"/>
              <a:gd name="connsiteX156-3063" fmla="*/ 6740 w 9846"/>
              <a:gd name="connsiteY156-3064" fmla="*/ 8033 h 9913"/>
              <a:gd name="connsiteX157-3065" fmla="*/ 6786 w 9846"/>
              <a:gd name="connsiteY157-3066" fmla="*/ 7906 h 9913"/>
              <a:gd name="connsiteX158-3067" fmla="*/ 6832 w 9846"/>
              <a:gd name="connsiteY158-3068" fmla="*/ 7724 h 9913"/>
              <a:gd name="connsiteX159-3069" fmla="*/ 6862 w 9846"/>
              <a:gd name="connsiteY159-3070" fmla="*/ 7536 h 9913"/>
              <a:gd name="connsiteX160-3071" fmla="*/ 6880 w 9846"/>
              <a:gd name="connsiteY160-3072" fmla="*/ 7340 h 9913"/>
              <a:gd name="connsiteX161-3073" fmla="*/ 6896 w 9846"/>
              <a:gd name="connsiteY161-3074" fmla="*/ 7041 h 9913"/>
              <a:gd name="connsiteX162-3075" fmla="*/ 6904 w 9846"/>
              <a:gd name="connsiteY162-3076" fmla="*/ 6842 h 9913"/>
              <a:gd name="connsiteX163-3077" fmla="*/ 6916 w 9846"/>
              <a:gd name="connsiteY163-3078" fmla="*/ 6573 h 9913"/>
              <a:gd name="connsiteX164-3079" fmla="*/ 6930 w 9846"/>
              <a:gd name="connsiteY164-3080" fmla="*/ 6032 h 9913"/>
              <a:gd name="connsiteX165-3081" fmla="*/ 6930 w 9846"/>
              <a:gd name="connsiteY165-3082" fmla="*/ 5490 h 9913"/>
              <a:gd name="connsiteX166-3083" fmla="*/ 6919 w 9846"/>
              <a:gd name="connsiteY166-3084" fmla="*/ 4951 h 9913"/>
              <a:gd name="connsiteX167-3085" fmla="*/ 6910 w 9846"/>
              <a:gd name="connsiteY167-3086" fmla="*/ 4680 h 9913"/>
              <a:gd name="connsiteX168-3087" fmla="*/ 6907 w 9846"/>
              <a:gd name="connsiteY168-3088" fmla="*/ 4617 h 9913"/>
              <a:gd name="connsiteX169-3089" fmla="*/ 6895 w 9846"/>
              <a:gd name="connsiteY169-3090" fmla="*/ 4486 h 9913"/>
              <a:gd name="connsiteX170-3091" fmla="*/ 6876 w 9846"/>
              <a:gd name="connsiteY170-3092" fmla="*/ 4361 h 9913"/>
              <a:gd name="connsiteX171-3093" fmla="*/ 6847 w 9846"/>
              <a:gd name="connsiteY171-3094" fmla="*/ 4239 h 9913"/>
              <a:gd name="connsiteX172-3095" fmla="*/ 6817 w 9846"/>
              <a:gd name="connsiteY172-3096" fmla="*/ 4120 h 9913"/>
              <a:gd name="connsiteX173-3097" fmla="*/ 6777 w 9846"/>
              <a:gd name="connsiteY173-3098" fmla="*/ 4006 h 9913"/>
              <a:gd name="connsiteX174-3099" fmla="*/ 6731 w 9846"/>
              <a:gd name="connsiteY174-3100" fmla="*/ 3896 h 9913"/>
              <a:gd name="connsiteX175-3101" fmla="*/ 6680 w 9846"/>
              <a:gd name="connsiteY175-3102" fmla="*/ 3793 h 9913"/>
              <a:gd name="connsiteX176-3103" fmla="*/ 6621 w 9846"/>
              <a:gd name="connsiteY176-3104" fmla="*/ 3698 h 9913"/>
              <a:gd name="connsiteX177-3105" fmla="*/ 6558 w 9846"/>
              <a:gd name="connsiteY177-3106" fmla="*/ 3610 h 9913"/>
              <a:gd name="connsiteX178-3107" fmla="*/ 6489 w 9846"/>
              <a:gd name="connsiteY178-3108" fmla="*/ 3532 h 9913"/>
              <a:gd name="connsiteX179-3109" fmla="*/ 6414 w 9846"/>
              <a:gd name="connsiteY179-3110" fmla="*/ 3462 h 9913"/>
              <a:gd name="connsiteX180-3111" fmla="*/ 6336 w 9846"/>
              <a:gd name="connsiteY180-3112" fmla="*/ 3404 h 9913"/>
              <a:gd name="connsiteX181-3113" fmla="*/ 6252 w 9846"/>
              <a:gd name="connsiteY181-3114" fmla="*/ 3353 h 9913"/>
              <a:gd name="connsiteX182-3115" fmla="*/ 6163 w 9846"/>
              <a:gd name="connsiteY182-3116" fmla="*/ 3318 h 9913"/>
              <a:gd name="connsiteX183-3117" fmla="*/ 6068 w 9846"/>
              <a:gd name="connsiteY183-3118" fmla="*/ 3295 h 9913"/>
              <a:gd name="connsiteX184-3119" fmla="*/ 6019 w 9846"/>
              <a:gd name="connsiteY184-3120" fmla="*/ 3290 h 9913"/>
              <a:gd name="connsiteX185-3121" fmla="*/ 5994 w 9846"/>
              <a:gd name="connsiteY185-3122" fmla="*/ 3289 h 9913"/>
              <a:gd name="connsiteX186-3123" fmla="*/ 5943 w 9846"/>
              <a:gd name="connsiteY186-3124" fmla="*/ 3294 h 9913"/>
              <a:gd name="connsiteX187-3125" fmla="*/ 5892 w 9846"/>
              <a:gd name="connsiteY187-3126" fmla="*/ 3308 h 9913"/>
              <a:gd name="connsiteX188-3127" fmla="*/ 5844 w 9846"/>
              <a:gd name="connsiteY188-3128" fmla="*/ 3333 h 9913"/>
              <a:gd name="connsiteX189-3129" fmla="*/ 5798 w 9846"/>
              <a:gd name="connsiteY189-3130" fmla="*/ 3368 h 9913"/>
              <a:gd name="connsiteX190-3131" fmla="*/ 5758 w 9846"/>
              <a:gd name="connsiteY190-3132" fmla="*/ 3413 h 9913"/>
              <a:gd name="connsiteX191-3133" fmla="*/ 5726 w 9846"/>
              <a:gd name="connsiteY191-3134" fmla="*/ 3465 h 9913"/>
              <a:gd name="connsiteX192-3135" fmla="*/ 5702 w 9846"/>
              <a:gd name="connsiteY192-3136" fmla="*/ 3524 h 9913"/>
              <a:gd name="connsiteX193-3137" fmla="*/ 5693 w 9846"/>
              <a:gd name="connsiteY193-3138" fmla="*/ 3557 h 9913"/>
              <a:gd name="connsiteX194-3139" fmla="*/ 5689 w 9846"/>
              <a:gd name="connsiteY194-3140" fmla="*/ 3585 h 9913"/>
              <a:gd name="connsiteX195-3141" fmla="*/ 5683 w 9846"/>
              <a:gd name="connsiteY195-3142" fmla="*/ 3636 h 9913"/>
              <a:gd name="connsiteX196-3143" fmla="*/ 5688 w 9846"/>
              <a:gd name="connsiteY196-3144" fmla="*/ 3716 h 9913"/>
              <a:gd name="connsiteX197-3145" fmla="*/ 5709 w 9846"/>
              <a:gd name="connsiteY197-3146" fmla="*/ 3822 h 9913"/>
              <a:gd name="connsiteX198-3147" fmla="*/ 5748 w 9846"/>
              <a:gd name="connsiteY198-3148" fmla="*/ 3916 h 9913"/>
              <a:gd name="connsiteX199-3149" fmla="*/ 5773 w 9846"/>
              <a:gd name="connsiteY199-3150" fmla="*/ 3958 h 9913"/>
              <a:gd name="connsiteX200-3151" fmla="*/ 5820 w 9846"/>
              <a:gd name="connsiteY200-3152" fmla="*/ 4030 h 9913"/>
              <a:gd name="connsiteX201-3153" fmla="*/ 5917 w 9846"/>
              <a:gd name="connsiteY201-3154" fmla="*/ 4150 h 9913"/>
              <a:gd name="connsiteX202-3155" fmla="*/ 6016 w 9846"/>
              <a:gd name="connsiteY202-3156" fmla="*/ 4248 h 9913"/>
              <a:gd name="connsiteX203-3157" fmla="*/ 6119 w 9846"/>
              <a:gd name="connsiteY203-3158" fmla="*/ 4325 h 9913"/>
              <a:gd name="connsiteX204-3159" fmla="*/ 6221 w 9846"/>
              <a:gd name="connsiteY204-3160" fmla="*/ 4377 h 9913"/>
              <a:gd name="connsiteX205-3161" fmla="*/ 6326 w 9846"/>
              <a:gd name="connsiteY205-3162" fmla="*/ 4409 h 9913"/>
              <a:gd name="connsiteX206-3163" fmla="*/ 6431 w 9846"/>
              <a:gd name="connsiteY206-3164" fmla="*/ 4422 h 9913"/>
              <a:gd name="connsiteX207-3165" fmla="*/ 6536 w 9846"/>
              <a:gd name="connsiteY207-3166" fmla="*/ 4412 h 9913"/>
              <a:gd name="connsiteX208-3167" fmla="*/ 6640 w 9846"/>
              <a:gd name="connsiteY208-3168" fmla="*/ 4387 h 9913"/>
              <a:gd name="connsiteX209-3169" fmla="*/ 6745 w 9846"/>
              <a:gd name="connsiteY209-3170" fmla="*/ 4343 h 9913"/>
              <a:gd name="connsiteX210-3171" fmla="*/ 6846 w 9846"/>
              <a:gd name="connsiteY210-3172" fmla="*/ 4286 h 9913"/>
              <a:gd name="connsiteX211-3173" fmla="*/ 6946 w 9846"/>
              <a:gd name="connsiteY211-3174" fmla="*/ 4210 h 9913"/>
              <a:gd name="connsiteX212-3175" fmla="*/ 7042 w 9846"/>
              <a:gd name="connsiteY212-3176" fmla="*/ 4121 h 9913"/>
              <a:gd name="connsiteX213-3177" fmla="*/ 7136 w 9846"/>
              <a:gd name="connsiteY213-3178" fmla="*/ 4019 h 9913"/>
              <a:gd name="connsiteX214-3179" fmla="*/ 7226 w 9846"/>
              <a:gd name="connsiteY214-3180" fmla="*/ 3905 h 9913"/>
              <a:gd name="connsiteX215-3181" fmla="*/ 7309 w 9846"/>
              <a:gd name="connsiteY215-3182" fmla="*/ 3778 h 9913"/>
              <a:gd name="connsiteX216-3183" fmla="*/ 7350 w 9846"/>
              <a:gd name="connsiteY216-3184" fmla="*/ 3710 h 9913"/>
              <a:gd name="connsiteX217-3185" fmla="*/ 7421 w 9846"/>
              <a:gd name="connsiteY217-3186" fmla="*/ 3586 h 9913"/>
              <a:gd name="connsiteX218-3187" fmla="*/ 7551 w 9846"/>
              <a:gd name="connsiteY218-3188" fmla="*/ 3320 h 9913"/>
              <a:gd name="connsiteX219-3189" fmla="*/ 7662 w 9846"/>
              <a:gd name="connsiteY219-3190" fmla="*/ 3036 h 9913"/>
              <a:gd name="connsiteX220-3191" fmla="*/ 7731 w 9846"/>
              <a:gd name="connsiteY220-3192" fmla="*/ 2816 h 9913"/>
              <a:gd name="connsiteX221-3193" fmla="*/ 7772 w 9846"/>
              <a:gd name="connsiteY221-3194" fmla="*/ 2666 h 9913"/>
              <a:gd name="connsiteX222-3195" fmla="*/ 7804 w 9846"/>
              <a:gd name="connsiteY222-3196" fmla="*/ 2513 h 9913"/>
              <a:gd name="connsiteX223-3197" fmla="*/ 7834 w 9846"/>
              <a:gd name="connsiteY223-3198" fmla="*/ 2355 h 9913"/>
              <a:gd name="connsiteX224-3199" fmla="*/ 7854 w 9846"/>
              <a:gd name="connsiteY224-3200" fmla="*/ 2200 h 9913"/>
              <a:gd name="connsiteX225-3201" fmla="*/ 7867 w 9846"/>
              <a:gd name="connsiteY225-3202" fmla="*/ 2041 h 9913"/>
              <a:gd name="connsiteX226-3203" fmla="*/ 7875 w 9846"/>
              <a:gd name="connsiteY226-3204" fmla="*/ 1881 h 9913"/>
              <a:gd name="connsiteX227-3205" fmla="*/ 7873 w 9846"/>
              <a:gd name="connsiteY227-3206" fmla="*/ 1722 h 9913"/>
              <a:gd name="connsiteX228-3207" fmla="*/ 7865 w 9846"/>
              <a:gd name="connsiteY228-3208" fmla="*/ 1561 h 9913"/>
              <a:gd name="connsiteX229-3209" fmla="*/ 7851 w 9846"/>
              <a:gd name="connsiteY229-3210" fmla="*/ 1402 h 9913"/>
              <a:gd name="connsiteX230-3211" fmla="*/ 7840 w 9846"/>
              <a:gd name="connsiteY230-3212" fmla="*/ 1322 h 9913"/>
              <a:gd name="connsiteX231-3213" fmla="*/ 7820 w 9846"/>
              <a:gd name="connsiteY231-3214" fmla="*/ 1213 h 9913"/>
              <a:gd name="connsiteX232-3215" fmla="*/ 7796 w 9846"/>
              <a:gd name="connsiteY232-3216" fmla="*/ 1035 h 9913"/>
              <a:gd name="connsiteX233-3217" fmla="*/ 7787 w 9846"/>
              <a:gd name="connsiteY233-3218" fmla="*/ 913 h 9913"/>
              <a:gd name="connsiteX234-3219" fmla="*/ 7789 w 9846"/>
              <a:gd name="connsiteY234-3220" fmla="*/ 796 h 9913"/>
              <a:gd name="connsiteX235-3221" fmla="*/ 7807 w 9846"/>
              <a:gd name="connsiteY235-3222" fmla="*/ 685 h 9913"/>
              <a:gd name="connsiteX236-3223" fmla="*/ 7837 w 9846"/>
              <a:gd name="connsiteY236-3224" fmla="*/ 612 h 9913"/>
              <a:gd name="connsiteX237-3225" fmla="*/ 7860 w 9846"/>
              <a:gd name="connsiteY237-3226" fmla="*/ 565 h 9913"/>
              <a:gd name="connsiteX238-3227" fmla="*/ 7894 w 9846"/>
              <a:gd name="connsiteY238-3228" fmla="*/ 526 h 9913"/>
              <a:gd name="connsiteX239-3229" fmla="*/ 7930 w 9846"/>
              <a:gd name="connsiteY239-3230" fmla="*/ 491 h 9913"/>
              <a:gd name="connsiteX240-3231" fmla="*/ 7950 w 9846"/>
              <a:gd name="connsiteY240-3232" fmla="*/ 477 h 9913"/>
              <a:gd name="connsiteX241-3233" fmla="*/ 7987 w 9846"/>
              <a:gd name="connsiteY241-3234" fmla="*/ 457 h 9913"/>
              <a:gd name="connsiteX242-3235" fmla="*/ 8056 w 9846"/>
              <a:gd name="connsiteY242-3236" fmla="*/ 443 h 9913"/>
              <a:gd name="connsiteX243-3237" fmla="*/ 8124 w 9846"/>
              <a:gd name="connsiteY243-3238" fmla="*/ 452 h 9913"/>
              <a:gd name="connsiteX244-3239" fmla="*/ 8194 w 9846"/>
              <a:gd name="connsiteY244-3240" fmla="*/ 484 h 9913"/>
              <a:gd name="connsiteX245-3241" fmla="*/ 8261 w 9846"/>
              <a:gd name="connsiteY245-3242" fmla="*/ 531 h 9913"/>
              <a:gd name="connsiteX246-3243" fmla="*/ 8322 w 9846"/>
              <a:gd name="connsiteY246-3244" fmla="*/ 593 h 9913"/>
              <a:gd name="connsiteX247-3245" fmla="*/ 8378 w 9846"/>
              <a:gd name="connsiteY247-3246" fmla="*/ 663 h 9913"/>
              <a:gd name="connsiteX248-3247" fmla="*/ 8424 w 9846"/>
              <a:gd name="connsiteY248-3248" fmla="*/ 734 h 9913"/>
              <a:gd name="connsiteX249-3249" fmla="*/ 8445 w 9846"/>
              <a:gd name="connsiteY249-3250" fmla="*/ 770 h 9913"/>
              <a:gd name="connsiteX250-3251" fmla="*/ 8529 w 9846"/>
              <a:gd name="connsiteY250-3252" fmla="*/ 945 h 9913"/>
              <a:gd name="connsiteX251-3253" fmla="*/ 8671 w 9846"/>
              <a:gd name="connsiteY251-3254" fmla="*/ 1231 h 9913"/>
              <a:gd name="connsiteX252-3255" fmla="*/ 8745 w 9846"/>
              <a:gd name="connsiteY252-3256" fmla="*/ 1358 h 9913"/>
              <a:gd name="connsiteX253-3257" fmla="*/ 8800 w 9846"/>
              <a:gd name="connsiteY253-3258" fmla="*/ 1432 h 9913"/>
              <a:gd name="connsiteX254-3259" fmla="*/ 8856 w 9846"/>
              <a:gd name="connsiteY254-3260" fmla="*/ 1498 h 9913"/>
              <a:gd name="connsiteX255-3261" fmla="*/ 8912 w 9846"/>
              <a:gd name="connsiteY255-3262" fmla="*/ 1546 h 9913"/>
              <a:gd name="connsiteX256-3263" fmla="*/ 8974 w 9846"/>
              <a:gd name="connsiteY256-3264" fmla="*/ 1578 h 9913"/>
              <a:gd name="connsiteX257-3265" fmla="*/ 9037 w 9846"/>
              <a:gd name="connsiteY257-3266" fmla="*/ 1591 h 9913"/>
              <a:gd name="connsiteX258-3267" fmla="*/ 9103 w 9846"/>
              <a:gd name="connsiteY258-3268" fmla="*/ 1583 h 9913"/>
              <a:gd name="connsiteX259-3269" fmla="*/ 9174 w 9846"/>
              <a:gd name="connsiteY259-3270" fmla="*/ 1551 h 9913"/>
              <a:gd name="connsiteX260-3271" fmla="*/ 9247 w 9846"/>
              <a:gd name="connsiteY260-3272" fmla="*/ 1491 h 9913"/>
              <a:gd name="connsiteX261-3273" fmla="*/ 9324 w 9846"/>
              <a:gd name="connsiteY261-3274" fmla="*/ 1400 h 9913"/>
              <a:gd name="connsiteX262-3275" fmla="*/ 9364 w 9846"/>
              <a:gd name="connsiteY262-3276" fmla="*/ 1342 h 9913"/>
              <a:gd name="connsiteX263-3277" fmla="*/ 9403 w 9846"/>
              <a:gd name="connsiteY263-3278" fmla="*/ 1278 h 9913"/>
              <a:gd name="connsiteX264-3279" fmla="*/ 9471 w 9846"/>
              <a:gd name="connsiteY264-3280" fmla="*/ 1139 h 9913"/>
              <a:gd name="connsiteX265-3281" fmla="*/ 9527 w 9846"/>
              <a:gd name="connsiteY265-3282" fmla="*/ 986 h 9913"/>
              <a:gd name="connsiteX266-3283" fmla="*/ 9575 w 9846"/>
              <a:gd name="connsiteY266-3284" fmla="*/ 829 h 9913"/>
              <a:gd name="connsiteX267-3285" fmla="*/ 9596 w 9846"/>
              <a:gd name="connsiteY267-3286" fmla="*/ 749 h 9913"/>
              <a:gd name="connsiteX268-3287" fmla="*/ 9647 w 9846"/>
              <a:gd name="connsiteY268-3288" fmla="*/ 559 h 9913"/>
              <a:gd name="connsiteX269-3289" fmla="*/ 9733 w 9846"/>
              <a:gd name="connsiteY269-3290" fmla="*/ 267 h 9913"/>
              <a:gd name="connsiteX270-3291" fmla="*/ 9803 w 9846"/>
              <a:gd name="connsiteY270-3292" fmla="*/ 84 h 9913"/>
              <a:gd name="connsiteX271-3293" fmla="*/ 9846 w 9846"/>
              <a:gd name="connsiteY271-3294" fmla="*/ 0 h 9913"/>
              <a:gd name="connsiteX0-3295" fmla="*/ 28 w 9876"/>
              <a:gd name="connsiteY0-3296" fmla="*/ 9898 h 9898"/>
              <a:gd name="connsiteX1-3297" fmla="*/ 175 w 9876"/>
              <a:gd name="connsiteY1-3298" fmla="*/ 9782 h 9898"/>
              <a:gd name="connsiteX2-3299" fmla="*/ 313 w 9876"/>
              <a:gd name="connsiteY2-3300" fmla="*/ 9654 h 9898"/>
              <a:gd name="connsiteX3-3301" fmla="*/ 443 w 9876"/>
              <a:gd name="connsiteY3-3302" fmla="*/ 9510 h 9898"/>
              <a:gd name="connsiteX4-3303" fmla="*/ 562 w 9876"/>
              <a:gd name="connsiteY4-3304" fmla="*/ 9352 h 9898"/>
              <a:gd name="connsiteX5-3305" fmla="*/ 667 w 9876"/>
              <a:gd name="connsiteY5-3306" fmla="*/ 9183 h 9898"/>
              <a:gd name="connsiteX6-3307" fmla="*/ 759 w 9876"/>
              <a:gd name="connsiteY6-3308" fmla="*/ 8996 h 9898"/>
              <a:gd name="connsiteX7-3309" fmla="*/ 836 w 9876"/>
              <a:gd name="connsiteY7-3310" fmla="*/ 8800 h 9898"/>
              <a:gd name="connsiteX8-3311" fmla="*/ 894 w 9876"/>
              <a:gd name="connsiteY8-3312" fmla="*/ 8587 h 9898"/>
              <a:gd name="connsiteX9-3313" fmla="*/ 915 w 9876"/>
              <a:gd name="connsiteY9-3314" fmla="*/ 8475 h 9898"/>
              <a:gd name="connsiteX10-3315" fmla="*/ 930 w 9876"/>
              <a:gd name="connsiteY10-3316" fmla="*/ 8384 h 9898"/>
              <a:gd name="connsiteX11-3317" fmla="*/ 946 w 9876"/>
              <a:gd name="connsiteY11-3318" fmla="*/ 8199 h 9898"/>
              <a:gd name="connsiteX12-3319" fmla="*/ 949 w 9876"/>
              <a:gd name="connsiteY12-3320" fmla="*/ 8018 h 9898"/>
              <a:gd name="connsiteX13-3321" fmla="*/ 932 w 9876"/>
              <a:gd name="connsiteY13-3322" fmla="*/ 7835 h 9898"/>
              <a:gd name="connsiteX14-3323" fmla="*/ 901 w 9876"/>
              <a:gd name="connsiteY14-3324" fmla="*/ 7659 h 9898"/>
              <a:gd name="connsiteX15-3325" fmla="*/ 850 w 9876"/>
              <a:gd name="connsiteY15-3326" fmla="*/ 7489 h 9898"/>
              <a:gd name="connsiteX16-3327" fmla="*/ 785 w 9876"/>
              <a:gd name="connsiteY16-3328" fmla="*/ 7332 h 9898"/>
              <a:gd name="connsiteX17-3329" fmla="*/ 700 w 9876"/>
              <a:gd name="connsiteY17-3330" fmla="*/ 7183 h 9898"/>
              <a:gd name="connsiteX18-3331" fmla="*/ 649 w 9876"/>
              <a:gd name="connsiteY18-3332" fmla="*/ 7114 h 9898"/>
              <a:gd name="connsiteX19-3333" fmla="*/ 617 w 9876"/>
              <a:gd name="connsiteY19-3334" fmla="*/ 7074 h 9898"/>
              <a:gd name="connsiteX20-3335" fmla="*/ 550 w 9876"/>
              <a:gd name="connsiteY20-3336" fmla="*/ 7011 h 9898"/>
              <a:gd name="connsiteX21-3337" fmla="*/ 486 w 9876"/>
              <a:gd name="connsiteY21-3338" fmla="*/ 6965 h 9898"/>
              <a:gd name="connsiteX22-3339" fmla="*/ 422 w 9876"/>
              <a:gd name="connsiteY22-3340" fmla="*/ 6937 h 9898"/>
              <a:gd name="connsiteX23-3341" fmla="*/ 360 w 9876"/>
              <a:gd name="connsiteY23-3342" fmla="*/ 6926 h 9898"/>
              <a:gd name="connsiteX24-3343" fmla="*/ 300 w 9876"/>
              <a:gd name="connsiteY24-3344" fmla="*/ 6931 h 9898"/>
              <a:gd name="connsiteX25-3345" fmla="*/ 242 w 9876"/>
              <a:gd name="connsiteY25-3346" fmla="*/ 6950 h 9898"/>
              <a:gd name="connsiteX26-3347" fmla="*/ 189 w 9876"/>
              <a:gd name="connsiteY26-3348" fmla="*/ 6983 h 9898"/>
              <a:gd name="connsiteX27-3349" fmla="*/ 142 w 9876"/>
              <a:gd name="connsiteY27-3350" fmla="*/ 7029 h 9898"/>
              <a:gd name="connsiteX28-3351" fmla="*/ 100 w 9876"/>
              <a:gd name="connsiteY28-3352" fmla="*/ 7089 h 9898"/>
              <a:gd name="connsiteX29-3353" fmla="*/ 65 w 9876"/>
              <a:gd name="connsiteY29-3354" fmla="*/ 7160 h 9898"/>
              <a:gd name="connsiteX30-3355" fmla="*/ 35 w 9876"/>
              <a:gd name="connsiteY30-3356" fmla="*/ 7240 h 9898"/>
              <a:gd name="connsiteX31-3357" fmla="*/ 16 w 9876"/>
              <a:gd name="connsiteY31-3358" fmla="*/ 7332 h 9898"/>
              <a:gd name="connsiteX32-3359" fmla="*/ 3 w 9876"/>
              <a:gd name="connsiteY32-3360" fmla="*/ 7427 h 9898"/>
              <a:gd name="connsiteX33-3361" fmla="*/ 0 w 9876"/>
              <a:gd name="connsiteY33-3362" fmla="*/ 7533 h 9898"/>
              <a:gd name="connsiteX34-3363" fmla="*/ 7 w 9876"/>
              <a:gd name="connsiteY34-3364" fmla="*/ 7643 h 9898"/>
              <a:gd name="connsiteX35-3365" fmla="*/ 14 w 9876"/>
              <a:gd name="connsiteY35-3366" fmla="*/ 7700 h 9898"/>
              <a:gd name="connsiteX36-3367" fmla="*/ 29 w 9876"/>
              <a:gd name="connsiteY36-3368" fmla="*/ 7798 h 9898"/>
              <a:gd name="connsiteX37-3369" fmla="*/ 75 w 9876"/>
              <a:gd name="connsiteY37-3370" fmla="*/ 7983 h 9898"/>
              <a:gd name="connsiteX38-3371" fmla="*/ 136 w 9876"/>
              <a:gd name="connsiteY38-3372" fmla="*/ 8162 h 9898"/>
              <a:gd name="connsiteX39-3373" fmla="*/ 211 w 9876"/>
              <a:gd name="connsiteY39-3374" fmla="*/ 8334 h 9898"/>
              <a:gd name="connsiteX40-3375" fmla="*/ 300 w 9876"/>
              <a:gd name="connsiteY40-3376" fmla="*/ 8494 h 9898"/>
              <a:gd name="connsiteX41-3377" fmla="*/ 396 w 9876"/>
              <a:gd name="connsiteY41-3378" fmla="*/ 8646 h 9898"/>
              <a:gd name="connsiteX42-3379" fmla="*/ 504 w 9876"/>
              <a:gd name="connsiteY42-3380" fmla="*/ 8788 h 9898"/>
              <a:gd name="connsiteX43-3381" fmla="*/ 622 w 9876"/>
              <a:gd name="connsiteY43-3382" fmla="*/ 8920 h 9898"/>
              <a:gd name="connsiteX44-3383" fmla="*/ 745 w 9876"/>
              <a:gd name="connsiteY44-3384" fmla="*/ 9042 h 9898"/>
              <a:gd name="connsiteX45-3385" fmla="*/ 875 w 9876"/>
              <a:gd name="connsiteY45-3386" fmla="*/ 9148 h 9898"/>
              <a:gd name="connsiteX46-3387" fmla="*/ 1006 w 9876"/>
              <a:gd name="connsiteY46-3388" fmla="*/ 9241 h 9898"/>
              <a:gd name="connsiteX47-3389" fmla="*/ 1143 w 9876"/>
              <a:gd name="connsiteY47-3390" fmla="*/ 9323 h 9898"/>
              <a:gd name="connsiteX48-3391" fmla="*/ 1278 w 9876"/>
              <a:gd name="connsiteY48-3392" fmla="*/ 9391 h 9898"/>
              <a:gd name="connsiteX49-3393" fmla="*/ 1416 w 9876"/>
              <a:gd name="connsiteY49-3394" fmla="*/ 9443 h 9898"/>
              <a:gd name="connsiteX50-3395" fmla="*/ 1552 w 9876"/>
              <a:gd name="connsiteY50-3396" fmla="*/ 9477 h 9898"/>
              <a:gd name="connsiteX51-3397" fmla="*/ 1684 w 9876"/>
              <a:gd name="connsiteY51-3398" fmla="*/ 9499 h 9898"/>
              <a:gd name="connsiteX52-3399" fmla="*/ 1747 w 9876"/>
              <a:gd name="connsiteY52-3400" fmla="*/ 9500 h 9898"/>
              <a:gd name="connsiteX53-3401" fmla="*/ 1821 w 9876"/>
              <a:gd name="connsiteY53-3402" fmla="*/ 9499 h 9898"/>
              <a:gd name="connsiteX54-3403" fmla="*/ 1967 w 9876"/>
              <a:gd name="connsiteY54-3404" fmla="*/ 9476 h 9898"/>
              <a:gd name="connsiteX55-3405" fmla="*/ 2103 w 9876"/>
              <a:gd name="connsiteY55-3406" fmla="*/ 9427 h 9898"/>
              <a:gd name="connsiteX56-3407" fmla="*/ 2235 w 9876"/>
              <a:gd name="connsiteY56-3408" fmla="*/ 9352 h 9898"/>
              <a:gd name="connsiteX57-3409" fmla="*/ 2352 w 9876"/>
              <a:gd name="connsiteY57-3410" fmla="*/ 9254 h 9898"/>
              <a:gd name="connsiteX58-3411" fmla="*/ 2460 w 9876"/>
              <a:gd name="connsiteY58-3412" fmla="*/ 9126 h 9898"/>
              <a:gd name="connsiteX59-3413" fmla="*/ 2529 w 9876"/>
              <a:gd name="connsiteY59-3414" fmla="*/ 9017 h 9898"/>
              <a:gd name="connsiteX60-3415" fmla="*/ 2570 w 9876"/>
              <a:gd name="connsiteY60-3416" fmla="*/ 8935 h 9898"/>
              <a:gd name="connsiteX61-3417" fmla="*/ 2606 w 9876"/>
              <a:gd name="connsiteY61-3418" fmla="*/ 8847 h 9898"/>
              <a:gd name="connsiteX62-3419" fmla="*/ 2641 w 9876"/>
              <a:gd name="connsiteY62-3420" fmla="*/ 8753 h 9898"/>
              <a:gd name="connsiteX63-3421" fmla="*/ 2654 w 9876"/>
              <a:gd name="connsiteY63-3422" fmla="*/ 8702 h 9898"/>
              <a:gd name="connsiteX64-3423" fmla="*/ 2672 w 9876"/>
              <a:gd name="connsiteY64-3424" fmla="*/ 8623 h 9898"/>
              <a:gd name="connsiteX65-3425" fmla="*/ 2702 w 9876"/>
              <a:gd name="connsiteY65-3426" fmla="*/ 8466 h 9898"/>
              <a:gd name="connsiteX66-3427" fmla="*/ 2716 w 9876"/>
              <a:gd name="connsiteY66-3428" fmla="*/ 8319 h 9898"/>
              <a:gd name="connsiteX67-3429" fmla="*/ 2720 w 9876"/>
              <a:gd name="connsiteY67-3430" fmla="*/ 8176 h 9898"/>
              <a:gd name="connsiteX68-3431" fmla="*/ 2712 w 9876"/>
              <a:gd name="connsiteY68-3432" fmla="*/ 8040 h 9898"/>
              <a:gd name="connsiteX69-3433" fmla="*/ 2693 w 9876"/>
              <a:gd name="connsiteY69-3434" fmla="*/ 7907 h 9898"/>
              <a:gd name="connsiteX70-3435" fmla="*/ 2667 w 9876"/>
              <a:gd name="connsiteY70-3436" fmla="*/ 7775 h 9898"/>
              <a:gd name="connsiteX71-3437" fmla="*/ 2632 w 9876"/>
              <a:gd name="connsiteY71-3438" fmla="*/ 7649 h 9898"/>
              <a:gd name="connsiteX72-3439" fmla="*/ 2568 w 9876"/>
              <a:gd name="connsiteY72-3440" fmla="*/ 7463 h 9898"/>
              <a:gd name="connsiteX73-3441" fmla="*/ 2465 w 9876"/>
              <a:gd name="connsiteY73-3442" fmla="*/ 7219 h 9898"/>
              <a:gd name="connsiteX74-3443" fmla="*/ 2290 w 9876"/>
              <a:gd name="connsiteY74-3444" fmla="*/ 6857 h 9898"/>
              <a:gd name="connsiteX75-3445" fmla="*/ 2172 w 9876"/>
              <a:gd name="connsiteY75-3446" fmla="*/ 6604 h 9898"/>
              <a:gd name="connsiteX76-3447" fmla="*/ 2007 w 9876"/>
              <a:gd name="connsiteY76-3448" fmla="*/ 6262 h 9898"/>
              <a:gd name="connsiteX77-3449" fmla="*/ 1707 w 9876"/>
              <a:gd name="connsiteY77-3450" fmla="*/ 5639 h 9898"/>
              <a:gd name="connsiteX78-3451" fmla="*/ 1559 w 9876"/>
              <a:gd name="connsiteY78-3452" fmla="*/ 5301 h 9898"/>
              <a:gd name="connsiteX79-3453" fmla="*/ 1466 w 9876"/>
              <a:gd name="connsiteY79-3454" fmla="*/ 5070 h 9898"/>
              <a:gd name="connsiteX80-3455" fmla="*/ 1382 w 9876"/>
              <a:gd name="connsiteY80-3456" fmla="*/ 4836 h 9898"/>
              <a:gd name="connsiteX81-3457" fmla="*/ 1311 w 9876"/>
              <a:gd name="connsiteY81-3458" fmla="*/ 4601 h 9898"/>
              <a:gd name="connsiteX82-3459" fmla="*/ 1256 w 9876"/>
              <a:gd name="connsiteY82-3460" fmla="*/ 4363 h 9898"/>
              <a:gd name="connsiteX83-3461" fmla="*/ 1217 w 9876"/>
              <a:gd name="connsiteY83-3462" fmla="*/ 4130 h 9898"/>
              <a:gd name="connsiteX84-3463" fmla="*/ 1198 w 9876"/>
              <a:gd name="connsiteY84-3464" fmla="*/ 3900 h 9898"/>
              <a:gd name="connsiteX85-3465" fmla="*/ 1201 w 9876"/>
              <a:gd name="connsiteY85-3466" fmla="*/ 3730 h 9898"/>
              <a:gd name="connsiteX86-3467" fmla="*/ 1210 w 9876"/>
              <a:gd name="connsiteY86-3468" fmla="*/ 3622 h 9898"/>
              <a:gd name="connsiteX87-3469" fmla="*/ 1226 w 9876"/>
              <a:gd name="connsiteY87-3470" fmla="*/ 3512 h 9898"/>
              <a:gd name="connsiteX88-3471" fmla="*/ 1251 w 9876"/>
              <a:gd name="connsiteY88-3472" fmla="*/ 3406 h 9898"/>
              <a:gd name="connsiteX89-3473" fmla="*/ 1280 w 9876"/>
              <a:gd name="connsiteY89-3474" fmla="*/ 3302 h 9898"/>
              <a:gd name="connsiteX90-3475" fmla="*/ 1320 w 9876"/>
              <a:gd name="connsiteY90-3476" fmla="*/ 3200 h 9898"/>
              <a:gd name="connsiteX91-3477" fmla="*/ 1342 w 9876"/>
              <a:gd name="connsiteY91-3478" fmla="*/ 3152 h 9898"/>
              <a:gd name="connsiteX92-3479" fmla="*/ 1375 w 9876"/>
              <a:gd name="connsiteY92-3480" fmla="*/ 3081 h 9898"/>
              <a:gd name="connsiteX93-3481" fmla="*/ 1452 w 9876"/>
              <a:gd name="connsiteY93-3482" fmla="*/ 2963 h 9898"/>
              <a:gd name="connsiteX94-3483" fmla="*/ 1541 w 9876"/>
              <a:gd name="connsiteY94-3484" fmla="*/ 2859 h 9898"/>
              <a:gd name="connsiteX95-3485" fmla="*/ 1636 w 9876"/>
              <a:gd name="connsiteY95-3486" fmla="*/ 2773 h 9898"/>
              <a:gd name="connsiteX96-3487" fmla="*/ 1740 w 9876"/>
              <a:gd name="connsiteY96-3488" fmla="*/ 2702 h 9898"/>
              <a:gd name="connsiteX97-3489" fmla="*/ 1851 w 9876"/>
              <a:gd name="connsiteY97-3490" fmla="*/ 2644 h 9898"/>
              <a:gd name="connsiteX98-3491" fmla="*/ 1967 w 9876"/>
              <a:gd name="connsiteY98-3492" fmla="*/ 2604 h 9898"/>
              <a:gd name="connsiteX99-3493" fmla="*/ 2084 w 9876"/>
              <a:gd name="connsiteY99-3494" fmla="*/ 2575 h 9898"/>
              <a:gd name="connsiteX100-3495" fmla="*/ 2206 w 9876"/>
              <a:gd name="connsiteY100-3496" fmla="*/ 2559 h 9898"/>
              <a:gd name="connsiteX101-3497" fmla="*/ 2330 w 9876"/>
              <a:gd name="connsiteY101-3498" fmla="*/ 2554 h 9898"/>
              <a:gd name="connsiteX102-3499" fmla="*/ 2454 w 9876"/>
              <a:gd name="connsiteY102-3500" fmla="*/ 2560 h 9898"/>
              <a:gd name="connsiteX103-3501" fmla="*/ 2575 w 9876"/>
              <a:gd name="connsiteY103-3502" fmla="*/ 2577 h 9898"/>
              <a:gd name="connsiteX104-3503" fmla="*/ 2693 w 9876"/>
              <a:gd name="connsiteY104-3504" fmla="*/ 2604 h 9898"/>
              <a:gd name="connsiteX105-3505" fmla="*/ 2809 w 9876"/>
              <a:gd name="connsiteY105-3506" fmla="*/ 2638 h 9898"/>
              <a:gd name="connsiteX106-3507" fmla="*/ 2920 w 9876"/>
              <a:gd name="connsiteY106-3508" fmla="*/ 2680 h 9898"/>
              <a:gd name="connsiteX107-3509" fmla="*/ 3023 w 9876"/>
              <a:gd name="connsiteY107-3510" fmla="*/ 2732 h 9898"/>
              <a:gd name="connsiteX108-3511" fmla="*/ 3074 w 9876"/>
              <a:gd name="connsiteY108-3512" fmla="*/ 2760 h 9898"/>
              <a:gd name="connsiteX109-3513" fmla="*/ 3129 w 9876"/>
              <a:gd name="connsiteY109-3514" fmla="*/ 2793 h 9898"/>
              <a:gd name="connsiteX110-3515" fmla="*/ 3241 w 9876"/>
              <a:gd name="connsiteY110-3516" fmla="*/ 2869 h 9898"/>
              <a:gd name="connsiteX111-3517" fmla="*/ 3347 w 9876"/>
              <a:gd name="connsiteY111-3518" fmla="*/ 2954 h 9898"/>
              <a:gd name="connsiteX112-3519" fmla="*/ 3452 w 9876"/>
              <a:gd name="connsiteY112-3520" fmla="*/ 3044 h 9898"/>
              <a:gd name="connsiteX113-3521" fmla="*/ 3603 w 9876"/>
              <a:gd name="connsiteY113-3522" fmla="*/ 3196 h 9898"/>
              <a:gd name="connsiteX114-3523" fmla="*/ 3794 w 9876"/>
              <a:gd name="connsiteY114-3524" fmla="*/ 3422 h 9898"/>
              <a:gd name="connsiteX115-3525" fmla="*/ 3966 w 9876"/>
              <a:gd name="connsiteY115-3526" fmla="*/ 3671 h 9898"/>
              <a:gd name="connsiteX116-3527" fmla="*/ 4124 w 9876"/>
              <a:gd name="connsiteY116-3528" fmla="*/ 3941 h 9898"/>
              <a:gd name="connsiteX117-3529" fmla="*/ 4267 w 9876"/>
              <a:gd name="connsiteY117-3530" fmla="*/ 4227 h 9898"/>
              <a:gd name="connsiteX118-3531" fmla="*/ 4387 w 9876"/>
              <a:gd name="connsiteY118-3532" fmla="*/ 4525 h 9898"/>
              <a:gd name="connsiteX119-3533" fmla="*/ 4438 w 9876"/>
              <a:gd name="connsiteY119-3534" fmla="*/ 4682 h 9898"/>
              <a:gd name="connsiteX120-3535" fmla="*/ 4478 w 9876"/>
              <a:gd name="connsiteY120-3536" fmla="*/ 4796 h 9898"/>
              <a:gd name="connsiteX121-3537" fmla="*/ 4542 w 9876"/>
              <a:gd name="connsiteY121-3538" fmla="*/ 5032 h 9898"/>
              <a:gd name="connsiteX122-3539" fmla="*/ 4595 w 9876"/>
              <a:gd name="connsiteY122-3540" fmla="*/ 5270 h 9898"/>
              <a:gd name="connsiteX123-3541" fmla="*/ 4639 w 9876"/>
              <a:gd name="connsiteY123-3542" fmla="*/ 5510 h 9898"/>
              <a:gd name="connsiteX124-3543" fmla="*/ 4697 w 9876"/>
              <a:gd name="connsiteY124-3544" fmla="*/ 5876 h 9898"/>
              <a:gd name="connsiteX125-3545" fmla="*/ 4769 w 9876"/>
              <a:gd name="connsiteY125-3546" fmla="*/ 6363 h 9898"/>
              <a:gd name="connsiteX126-3547" fmla="*/ 4827 w 9876"/>
              <a:gd name="connsiteY126-3548" fmla="*/ 6725 h 9898"/>
              <a:gd name="connsiteX127-3549" fmla="*/ 4872 w 9876"/>
              <a:gd name="connsiteY127-3550" fmla="*/ 6963 h 9898"/>
              <a:gd name="connsiteX128-3551" fmla="*/ 4926 w 9876"/>
              <a:gd name="connsiteY128-3552" fmla="*/ 7195 h 9898"/>
              <a:gd name="connsiteX129-3553" fmla="*/ 4989 w 9876"/>
              <a:gd name="connsiteY129-3554" fmla="*/ 7424 h 9898"/>
              <a:gd name="connsiteX130-3555" fmla="*/ 5064 w 9876"/>
              <a:gd name="connsiteY130-3556" fmla="*/ 7648 h 9898"/>
              <a:gd name="connsiteX131-3557" fmla="*/ 5153 w 9876"/>
              <a:gd name="connsiteY131-3558" fmla="*/ 7861 h 9898"/>
              <a:gd name="connsiteX132-3559" fmla="*/ 5262 w 9876"/>
              <a:gd name="connsiteY132-3560" fmla="*/ 8069 h 9898"/>
              <a:gd name="connsiteX133-3561" fmla="*/ 5387 w 9876"/>
              <a:gd name="connsiteY133-3562" fmla="*/ 8266 h 9898"/>
              <a:gd name="connsiteX134-3563" fmla="*/ 5458 w 9876"/>
              <a:gd name="connsiteY134-3564" fmla="*/ 8361 h 9898"/>
              <a:gd name="connsiteX135-3565" fmla="*/ 5489 w 9876"/>
              <a:gd name="connsiteY135-3566" fmla="*/ 8400 h 9898"/>
              <a:gd name="connsiteX136-3567" fmla="*/ 5556 w 9876"/>
              <a:gd name="connsiteY136-3568" fmla="*/ 8471 h 9898"/>
              <a:gd name="connsiteX137-3569" fmla="*/ 5622 w 9876"/>
              <a:gd name="connsiteY137-3570" fmla="*/ 8532 h 9898"/>
              <a:gd name="connsiteX138-3571" fmla="*/ 5691 w 9876"/>
              <a:gd name="connsiteY138-3572" fmla="*/ 8586 h 9898"/>
              <a:gd name="connsiteX139-3573" fmla="*/ 5758 w 9876"/>
              <a:gd name="connsiteY139-3574" fmla="*/ 8626 h 9898"/>
              <a:gd name="connsiteX140-3575" fmla="*/ 5828 w 9876"/>
              <a:gd name="connsiteY140-3576" fmla="*/ 8656 h 9898"/>
              <a:gd name="connsiteX141-3577" fmla="*/ 5897 w 9876"/>
              <a:gd name="connsiteY141-3578" fmla="*/ 8679 h 9898"/>
              <a:gd name="connsiteX142-3579" fmla="*/ 5968 w 9876"/>
              <a:gd name="connsiteY142-3580" fmla="*/ 8691 h 9898"/>
              <a:gd name="connsiteX143-3581" fmla="*/ 6038 w 9876"/>
              <a:gd name="connsiteY143-3582" fmla="*/ 8691 h 9898"/>
              <a:gd name="connsiteX144-3583" fmla="*/ 6108 w 9876"/>
              <a:gd name="connsiteY144-3584" fmla="*/ 8683 h 9898"/>
              <a:gd name="connsiteX145-3585" fmla="*/ 6178 w 9876"/>
              <a:gd name="connsiteY145-3586" fmla="*/ 8662 h 9898"/>
              <a:gd name="connsiteX146-3587" fmla="*/ 6248 w 9876"/>
              <a:gd name="connsiteY146-3588" fmla="*/ 8634 h 9898"/>
              <a:gd name="connsiteX147-3589" fmla="*/ 6318 w 9876"/>
              <a:gd name="connsiteY147-3590" fmla="*/ 8597 h 9898"/>
              <a:gd name="connsiteX148-3591" fmla="*/ 6386 w 9876"/>
              <a:gd name="connsiteY148-3592" fmla="*/ 8546 h 9898"/>
              <a:gd name="connsiteX149-3593" fmla="*/ 6454 w 9876"/>
              <a:gd name="connsiteY149-3594" fmla="*/ 8488 h 9898"/>
              <a:gd name="connsiteX150-3595" fmla="*/ 6521 w 9876"/>
              <a:gd name="connsiteY150-3596" fmla="*/ 8418 h 9898"/>
              <a:gd name="connsiteX151-3597" fmla="*/ 6555 w 9876"/>
              <a:gd name="connsiteY151-3598" fmla="*/ 8380 h 9898"/>
              <a:gd name="connsiteX152-3599" fmla="*/ 6584 w 9876"/>
              <a:gd name="connsiteY152-3600" fmla="*/ 8344 h 9898"/>
              <a:gd name="connsiteX153-3601" fmla="*/ 6638 w 9876"/>
              <a:gd name="connsiteY153-3602" fmla="*/ 8269 h 9898"/>
              <a:gd name="connsiteX154-3603" fmla="*/ 6682 w 9876"/>
              <a:gd name="connsiteY154-3604" fmla="*/ 8188 h 9898"/>
              <a:gd name="connsiteX155-3605" fmla="*/ 6721 w 9876"/>
              <a:gd name="connsiteY155-3606" fmla="*/ 8104 h 9898"/>
              <a:gd name="connsiteX156-3607" fmla="*/ 6768 w 9876"/>
              <a:gd name="connsiteY156-3608" fmla="*/ 7975 h 9898"/>
              <a:gd name="connsiteX157-3609" fmla="*/ 6815 w 9876"/>
              <a:gd name="connsiteY157-3610" fmla="*/ 7792 h 9898"/>
              <a:gd name="connsiteX158-3611" fmla="*/ 6845 w 9876"/>
              <a:gd name="connsiteY158-3612" fmla="*/ 7602 h 9898"/>
              <a:gd name="connsiteX159-3613" fmla="*/ 6864 w 9876"/>
              <a:gd name="connsiteY159-3614" fmla="*/ 7404 h 9898"/>
              <a:gd name="connsiteX160-3615" fmla="*/ 6880 w 9876"/>
              <a:gd name="connsiteY160-3616" fmla="*/ 7103 h 9898"/>
              <a:gd name="connsiteX161-3617" fmla="*/ 6888 w 9876"/>
              <a:gd name="connsiteY161-3618" fmla="*/ 6902 h 9898"/>
              <a:gd name="connsiteX162-3619" fmla="*/ 6900 w 9876"/>
              <a:gd name="connsiteY162-3620" fmla="*/ 6631 h 9898"/>
              <a:gd name="connsiteX163-3621" fmla="*/ 6914 w 9876"/>
              <a:gd name="connsiteY163-3622" fmla="*/ 6085 h 9898"/>
              <a:gd name="connsiteX164-3623" fmla="*/ 6914 w 9876"/>
              <a:gd name="connsiteY164-3624" fmla="*/ 5538 h 9898"/>
              <a:gd name="connsiteX165-3625" fmla="*/ 6903 w 9876"/>
              <a:gd name="connsiteY165-3626" fmla="*/ 4994 h 9898"/>
              <a:gd name="connsiteX166-3627" fmla="*/ 6894 w 9876"/>
              <a:gd name="connsiteY166-3628" fmla="*/ 4721 h 9898"/>
              <a:gd name="connsiteX167-3629" fmla="*/ 6891 w 9876"/>
              <a:gd name="connsiteY167-3630" fmla="*/ 4658 h 9898"/>
              <a:gd name="connsiteX168-3631" fmla="*/ 6879 w 9876"/>
              <a:gd name="connsiteY168-3632" fmla="*/ 4525 h 9898"/>
              <a:gd name="connsiteX169-3633" fmla="*/ 6860 w 9876"/>
              <a:gd name="connsiteY169-3634" fmla="*/ 4399 h 9898"/>
              <a:gd name="connsiteX170-3635" fmla="*/ 6830 w 9876"/>
              <a:gd name="connsiteY170-3636" fmla="*/ 4276 h 9898"/>
              <a:gd name="connsiteX171-3637" fmla="*/ 6800 w 9876"/>
              <a:gd name="connsiteY171-3638" fmla="*/ 4156 h 9898"/>
              <a:gd name="connsiteX172-3639" fmla="*/ 6759 w 9876"/>
              <a:gd name="connsiteY172-3640" fmla="*/ 4041 h 9898"/>
              <a:gd name="connsiteX173-3641" fmla="*/ 6712 w 9876"/>
              <a:gd name="connsiteY173-3642" fmla="*/ 3930 h 9898"/>
              <a:gd name="connsiteX174-3643" fmla="*/ 6660 w 9876"/>
              <a:gd name="connsiteY174-3644" fmla="*/ 3826 h 9898"/>
              <a:gd name="connsiteX175-3645" fmla="*/ 6601 w 9876"/>
              <a:gd name="connsiteY175-3646" fmla="*/ 3730 h 9898"/>
              <a:gd name="connsiteX176-3647" fmla="*/ 6537 w 9876"/>
              <a:gd name="connsiteY176-3648" fmla="*/ 3642 h 9898"/>
              <a:gd name="connsiteX177-3649" fmla="*/ 6466 w 9876"/>
              <a:gd name="connsiteY177-3650" fmla="*/ 3563 h 9898"/>
              <a:gd name="connsiteX178-3651" fmla="*/ 6390 w 9876"/>
              <a:gd name="connsiteY178-3652" fmla="*/ 3492 h 9898"/>
              <a:gd name="connsiteX179-3653" fmla="*/ 6311 w 9876"/>
              <a:gd name="connsiteY179-3654" fmla="*/ 3434 h 9898"/>
              <a:gd name="connsiteX180-3655" fmla="*/ 6226 w 9876"/>
              <a:gd name="connsiteY180-3656" fmla="*/ 3382 h 9898"/>
              <a:gd name="connsiteX181-3657" fmla="*/ 6135 w 9876"/>
              <a:gd name="connsiteY181-3658" fmla="*/ 3347 h 9898"/>
              <a:gd name="connsiteX182-3659" fmla="*/ 6039 w 9876"/>
              <a:gd name="connsiteY182-3660" fmla="*/ 3324 h 9898"/>
              <a:gd name="connsiteX183-3661" fmla="*/ 5989 w 9876"/>
              <a:gd name="connsiteY183-3662" fmla="*/ 3319 h 9898"/>
              <a:gd name="connsiteX184-3663" fmla="*/ 5964 w 9876"/>
              <a:gd name="connsiteY184-3664" fmla="*/ 3318 h 9898"/>
              <a:gd name="connsiteX185-3665" fmla="*/ 5912 w 9876"/>
              <a:gd name="connsiteY185-3666" fmla="*/ 3323 h 9898"/>
              <a:gd name="connsiteX186-3667" fmla="*/ 5860 w 9876"/>
              <a:gd name="connsiteY186-3668" fmla="*/ 3337 h 9898"/>
              <a:gd name="connsiteX187-3669" fmla="*/ 5811 w 9876"/>
              <a:gd name="connsiteY187-3670" fmla="*/ 3362 h 9898"/>
              <a:gd name="connsiteX188-3671" fmla="*/ 5765 w 9876"/>
              <a:gd name="connsiteY188-3672" fmla="*/ 3398 h 9898"/>
              <a:gd name="connsiteX189-3673" fmla="*/ 5724 w 9876"/>
              <a:gd name="connsiteY189-3674" fmla="*/ 3443 h 9898"/>
              <a:gd name="connsiteX190-3675" fmla="*/ 5692 w 9876"/>
              <a:gd name="connsiteY190-3676" fmla="*/ 3495 h 9898"/>
              <a:gd name="connsiteX191-3677" fmla="*/ 5667 w 9876"/>
              <a:gd name="connsiteY191-3678" fmla="*/ 3555 h 9898"/>
              <a:gd name="connsiteX192-3679" fmla="*/ 5658 w 9876"/>
              <a:gd name="connsiteY192-3680" fmla="*/ 3588 h 9898"/>
              <a:gd name="connsiteX193-3681" fmla="*/ 5654 w 9876"/>
              <a:gd name="connsiteY193-3682" fmla="*/ 3616 h 9898"/>
              <a:gd name="connsiteX194-3683" fmla="*/ 5648 w 9876"/>
              <a:gd name="connsiteY194-3684" fmla="*/ 3668 h 9898"/>
              <a:gd name="connsiteX195-3685" fmla="*/ 5653 w 9876"/>
              <a:gd name="connsiteY195-3686" fmla="*/ 3749 h 9898"/>
              <a:gd name="connsiteX196-3687" fmla="*/ 5674 w 9876"/>
              <a:gd name="connsiteY196-3688" fmla="*/ 3856 h 9898"/>
              <a:gd name="connsiteX197-3689" fmla="*/ 5714 w 9876"/>
              <a:gd name="connsiteY197-3690" fmla="*/ 3950 h 9898"/>
              <a:gd name="connsiteX198-3691" fmla="*/ 5739 w 9876"/>
              <a:gd name="connsiteY198-3692" fmla="*/ 3993 h 9898"/>
              <a:gd name="connsiteX199-3693" fmla="*/ 5787 w 9876"/>
              <a:gd name="connsiteY199-3694" fmla="*/ 4065 h 9898"/>
              <a:gd name="connsiteX200-3695" fmla="*/ 5886 w 9876"/>
              <a:gd name="connsiteY200-3696" fmla="*/ 4186 h 9898"/>
              <a:gd name="connsiteX201-3697" fmla="*/ 5986 w 9876"/>
              <a:gd name="connsiteY201-3698" fmla="*/ 4285 h 9898"/>
              <a:gd name="connsiteX202-3699" fmla="*/ 6091 w 9876"/>
              <a:gd name="connsiteY202-3700" fmla="*/ 4363 h 9898"/>
              <a:gd name="connsiteX203-3701" fmla="*/ 6194 w 9876"/>
              <a:gd name="connsiteY203-3702" fmla="*/ 4415 h 9898"/>
              <a:gd name="connsiteX204-3703" fmla="*/ 6301 w 9876"/>
              <a:gd name="connsiteY204-3704" fmla="*/ 4448 h 9898"/>
              <a:gd name="connsiteX205-3705" fmla="*/ 6408 w 9876"/>
              <a:gd name="connsiteY205-3706" fmla="*/ 4461 h 9898"/>
              <a:gd name="connsiteX206-3707" fmla="*/ 6514 w 9876"/>
              <a:gd name="connsiteY206-3708" fmla="*/ 4451 h 9898"/>
              <a:gd name="connsiteX207-3709" fmla="*/ 6620 w 9876"/>
              <a:gd name="connsiteY207-3710" fmla="*/ 4426 h 9898"/>
              <a:gd name="connsiteX208-3711" fmla="*/ 6726 w 9876"/>
              <a:gd name="connsiteY208-3712" fmla="*/ 4381 h 9898"/>
              <a:gd name="connsiteX209-3713" fmla="*/ 6829 w 9876"/>
              <a:gd name="connsiteY209-3714" fmla="*/ 4324 h 9898"/>
              <a:gd name="connsiteX210-3715" fmla="*/ 6931 w 9876"/>
              <a:gd name="connsiteY210-3716" fmla="*/ 4247 h 9898"/>
              <a:gd name="connsiteX211-3717" fmla="*/ 7028 w 9876"/>
              <a:gd name="connsiteY211-3718" fmla="*/ 4157 h 9898"/>
              <a:gd name="connsiteX212-3719" fmla="*/ 7124 w 9876"/>
              <a:gd name="connsiteY212-3720" fmla="*/ 4054 h 9898"/>
              <a:gd name="connsiteX213-3721" fmla="*/ 7215 w 9876"/>
              <a:gd name="connsiteY213-3722" fmla="*/ 3939 h 9898"/>
              <a:gd name="connsiteX214-3723" fmla="*/ 7299 w 9876"/>
              <a:gd name="connsiteY214-3724" fmla="*/ 3811 h 9898"/>
              <a:gd name="connsiteX215-3725" fmla="*/ 7341 w 9876"/>
              <a:gd name="connsiteY215-3726" fmla="*/ 3743 h 9898"/>
              <a:gd name="connsiteX216-3727" fmla="*/ 7413 w 9876"/>
              <a:gd name="connsiteY216-3728" fmla="*/ 3617 h 9898"/>
              <a:gd name="connsiteX217-3729" fmla="*/ 7545 w 9876"/>
              <a:gd name="connsiteY217-3730" fmla="*/ 3349 h 9898"/>
              <a:gd name="connsiteX218-3731" fmla="*/ 7658 w 9876"/>
              <a:gd name="connsiteY218-3732" fmla="*/ 3063 h 9898"/>
              <a:gd name="connsiteX219-3733" fmla="*/ 7728 w 9876"/>
              <a:gd name="connsiteY219-3734" fmla="*/ 2841 h 9898"/>
              <a:gd name="connsiteX220-3735" fmla="*/ 7770 w 9876"/>
              <a:gd name="connsiteY220-3736" fmla="*/ 2689 h 9898"/>
              <a:gd name="connsiteX221-3737" fmla="*/ 7802 w 9876"/>
              <a:gd name="connsiteY221-3738" fmla="*/ 2535 h 9898"/>
              <a:gd name="connsiteX222-3739" fmla="*/ 7833 w 9876"/>
              <a:gd name="connsiteY222-3740" fmla="*/ 2376 h 9898"/>
              <a:gd name="connsiteX223-3741" fmla="*/ 7853 w 9876"/>
              <a:gd name="connsiteY223-3742" fmla="*/ 2219 h 9898"/>
              <a:gd name="connsiteX224-3743" fmla="*/ 7866 w 9876"/>
              <a:gd name="connsiteY224-3744" fmla="*/ 2059 h 9898"/>
              <a:gd name="connsiteX225-3745" fmla="*/ 7874 w 9876"/>
              <a:gd name="connsiteY225-3746" fmla="*/ 1898 h 9898"/>
              <a:gd name="connsiteX226-3747" fmla="*/ 7872 w 9876"/>
              <a:gd name="connsiteY226-3748" fmla="*/ 1737 h 9898"/>
              <a:gd name="connsiteX227-3749" fmla="*/ 7864 w 9876"/>
              <a:gd name="connsiteY227-3750" fmla="*/ 1575 h 9898"/>
              <a:gd name="connsiteX228-3751" fmla="*/ 7850 w 9876"/>
              <a:gd name="connsiteY228-3752" fmla="*/ 1414 h 9898"/>
              <a:gd name="connsiteX229-3753" fmla="*/ 7839 w 9876"/>
              <a:gd name="connsiteY229-3754" fmla="*/ 1334 h 9898"/>
              <a:gd name="connsiteX230-3755" fmla="*/ 7818 w 9876"/>
              <a:gd name="connsiteY230-3756" fmla="*/ 1224 h 9898"/>
              <a:gd name="connsiteX231-3757" fmla="*/ 7794 w 9876"/>
              <a:gd name="connsiteY231-3758" fmla="*/ 1044 h 9898"/>
              <a:gd name="connsiteX232-3759" fmla="*/ 7785 w 9876"/>
              <a:gd name="connsiteY232-3760" fmla="*/ 921 h 9898"/>
              <a:gd name="connsiteX233-3761" fmla="*/ 7787 w 9876"/>
              <a:gd name="connsiteY233-3762" fmla="*/ 803 h 9898"/>
              <a:gd name="connsiteX234-3763" fmla="*/ 7805 w 9876"/>
              <a:gd name="connsiteY234-3764" fmla="*/ 691 h 9898"/>
              <a:gd name="connsiteX235-3765" fmla="*/ 7836 w 9876"/>
              <a:gd name="connsiteY235-3766" fmla="*/ 617 h 9898"/>
              <a:gd name="connsiteX236-3767" fmla="*/ 7859 w 9876"/>
              <a:gd name="connsiteY236-3768" fmla="*/ 570 h 9898"/>
              <a:gd name="connsiteX237-3769" fmla="*/ 7893 w 9876"/>
              <a:gd name="connsiteY237-3770" fmla="*/ 531 h 9898"/>
              <a:gd name="connsiteX238-3771" fmla="*/ 7930 w 9876"/>
              <a:gd name="connsiteY238-3772" fmla="*/ 495 h 9898"/>
              <a:gd name="connsiteX239-3773" fmla="*/ 7950 w 9876"/>
              <a:gd name="connsiteY239-3774" fmla="*/ 481 h 9898"/>
              <a:gd name="connsiteX240-3775" fmla="*/ 7988 w 9876"/>
              <a:gd name="connsiteY240-3776" fmla="*/ 461 h 9898"/>
              <a:gd name="connsiteX241-3777" fmla="*/ 8058 w 9876"/>
              <a:gd name="connsiteY241-3778" fmla="*/ 447 h 9898"/>
              <a:gd name="connsiteX242-3779" fmla="*/ 8127 w 9876"/>
              <a:gd name="connsiteY242-3780" fmla="*/ 456 h 9898"/>
              <a:gd name="connsiteX243-3781" fmla="*/ 8198 w 9876"/>
              <a:gd name="connsiteY243-3782" fmla="*/ 488 h 9898"/>
              <a:gd name="connsiteX244-3783" fmla="*/ 8266 w 9876"/>
              <a:gd name="connsiteY244-3784" fmla="*/ 536 h 9898"/>
              <a:gd name="connsiteX245-3785" fmla="*/ 8328 w 9876"/>
              <a:gd name="connsiteY245-3786" fmla="*/ 598 h 9898"/>
              <a:gd name="connsiteX246-3787" fmla="*/ 8385 w 9876"/>
              <a:gd name="connsiteY246-3788" fmla="*/ 669 h 9898"/>
              <a:gd name="connsiteX247-3789" fmla="*/ 8432 w 9876"/>
              <a:gd name="connsiteY247-3790" fmla="*/ 740 h 9898"/>
              <a:gd name="connsiteX248-3791" fmla="*/ 8453 w 9876"/>
              <a:gd name="connsiteY248-3792" fmla="*/ 777 h 9898"/>
              <a:gd name="connsiteX249-3793" fmla="*/ 8538 w 9876"/>
              <a:gd name="connsiteY249-3794" fmla="*/ 953 h 9898"/>
              <a:gd name="connsiteX250-3795" fmla="*/ 8683 w 9876"/>
              <a:gd name="connsiteY250-3796" fmla="*/ 1242 h 9898"/>
              <a:gd name="connsiteX251-3797" fmla="*/ 8758 w 9876"/>
              <a:gd name="connsiteY251-3798" fmla="*/ 1370 h 9898"/>
              <a:gd name="connsiteX252-3799" fmla="*/ 8814 w 9876"/>
              <a:gd name="connsiteY252-3800" fmla="*/ 1445 h 9898"/>
              <a:gd name="connsiteX253-3801" fmla="*/ 8871 w 9876"/>
              <a:gd name="connsiteY253-3802" fmla="*/ 1511 h 9898"/>
              <a:gd name="connsiteX254-3803" fmla="*/ 8927 w 9876"/>
              <a:gd name="connsiteY254-3804" fmla="*/ 1560 h 9898"/>
              <a:gd name="connsiteX255-3805" fmla="*/ 8990 w 9876"/>
              <a:gd name="connsiteY255-3806" fmla="*/ 1592 h 9898"/>
              <a:gd name="connsiteX256-3807" fmla="*/ 9054 w 9876"/>
              <a:gd name="connsiteY256-3808" fmla="*/ 1605 h 9898"/>
              <a:gd name="connsiteX257-3809" fmla="*/ 9121 w 9876"/>
              <a:gd name="connsiteY257-3810" fmla="*/ 1597 h 9898"/>
              <a:gd name="connsiteX258-3811" fmla="*/ 9193 w 9876"/>
              <a:gd name="connsiteY258-3812" fmla="*/ 1565 h 9898"/>
              <a:gd name="connsiteX259-3813" fmla="*/ 9268 w 9876"/>
              <a:gd name="connsiteY259-3814" fmla="*/ 1504 h 9898"/>
              <a:gd name="connsiteX260-3815" fmla="*/ 9346 w 9876"/>
              <a:gd name="connsiteY260-3816" fmla="*/ 1412 h 9898"/>
              <a:gd name="connsiteX261-3817" fmla="*/ 9386 w 9876"/>
              <a:gd name="connsiteY261-3818" fmla="*/ 1354 h 9898"/>
              <a:gd name="connsiteX262-3819" fmla="*/ 9426 w 9876"/>
              <a:gd name="connsiteY262-3820" fmla="*/ 1289 h 9898"/>
              <a:gd name="connsiteX263-3821" fmla="*/ 9495 w 9876"/>
              <a:gd name="connsiteY263-3822" fmla="*/ 1149 h 9898"/>
              <a:gd name="connsiteX264-3823" fmla="*/ 9552 w 9876"/>
              <a:gd name="connsiteY264-3824" fmla="*/ 995 h 9898"/>
              <a:gd name="connsiteX265-3825" fmla="*/ 9601 w 9876"/>
              <a:gd name="connsiteY265-3826" fmla="*/ 836 h 9898"/>
              <a:gd name="connsiteX266-3827" fmla="*/ 9622 w 9876"/>
              <a:gd name="connsiteY266-3828" fmla="*/ 756 h 9898"/>
              <a:gd name="connsiteX267-3829" fmla="*/ 9674 w 9876"/>
              <a:gd name="connsiteY267-3830" fmla="*/ 564 h 9898"/>
              <a:gd name="connsiteX268-3831" fmla="*/ 9761 w 9876"/>
              <a:gd name="connsiteY268-3832" fmla="*/ 269 h 9898"/>
              <a:gd name="connsiteX269-3833" fmla="*/ 9832 w 9876"/>
              <a:gd name="connsiteY269-3834" fmla="*/ 85 h 9898"/>
              <a:gd name="connsiteX270-3835" fmla="*/ 9876 w 9876"/>
              <a:gd name="connsiteY270-3836" fmla="*/ 0 h 9898"/>
              <a:gd name="connsiteX0-3837" fmla="*/ 177 w 10000"/>
              <a:gd name="connsiteY0-3838" fmla="*/ 9883 h 9883"/>
              <a:gd name="connsiteX1-3839" fmla="*/ 317 w 10000"/>
              <a:gd name="connsiteY1-3840" fmla="*/ 9753 h 9883"/>
              <a:gd name="connsiteX2-3841" fmla="*/ 449 w 10000"/>
              <a:gd name="connsiteY2-3842" fmla="*/ 9608 h 9883"/>
              <a:gd name="connsiteX3-3843" fmla="*/ 569 w 10000"/>
              <a:gd name="connsiteY3-3844" fmla="*/ 9448 h 9883"/>
              <a:gd name="connsiteX4-3845" fmla="*/ 675 w 10000"/>
              <a:gd name="connsiteY4-3846" fmla="*/ 9278 h 9883"/>
              <a:gd name="connsiteX5-3847" fmla="*/ 769 w 10000"/>
              <a:gd name="connsiteY5-3848" fmla="*/ 9089 h 9883"/>
              <a:gd name="connsiteX6-3849" fmla="*/ 846 w 10000"/>
              <a:gd name="connsiteY6-3850" fmla="*/ 8891 h 9883"/>
              <a:gd name="connsiteX7-3851" fmla="*/ 905 w 10000"/>
              <a:gd name="connsiteY7-3852" fmla="*/ 8675 h 9883"/>
              <a:gd name="connsiteX8-3853" fmla="*/ 926 w 10000"/>
              <a:gd name="connsiteY8-3854" fmla="*/ 8562 h 9883"/>
              <a:gd name="connsiteX9-3855" fmla="*/ 942 w 10000"/>
              <a:gd name="connsiteY9-3856" fmla="*/ 8470 h 9883"/>
              <a:gd name="connsiteX10-3857" fmla="*/ 958 w 10000"/>
              <a:gd name="connsiteY10-3858" fmla="*/ 8283 h 9883"/>
              <a:gd name="connsiteX11-3859" fmla="*/ 961 w 10000"/>
              <a:gd name="connsiteY11-3860" fmla="*/ 8101 h 9883"/>
              <a:gd name="connsiteX12-3861" fmla="*/ 944 w 10000"/>
              <a:gd name="connsiteY12-3862" fmla="*/ 7916 h 9883"/>
              <a:gd name="connsiteX13-3863" fmla="*/ 912 w 10000"/>
              <a:gd name="connsiteY13-3864" fmla="*/ 7738 h 9883"/>
              <a:gd name="connsiteX14-3865" fmla="*/ 861 w 10000"/>
              <a:gd name="connsiteY14-3866" fmla="*/ 7566 h 9883"/>
              <a:gd name="connsiteX15-3867" fmla="*/ 795 w 10000"/>
              <a:gd name="connsiteY15-3868" fmla="*/ 7408 h 9883"/>
              <a:gd name="connsiteX16-3869" fmla="*/ 709 w 10000"/>
              <a:gd name="connsiteY16-3870" fmla="*/ 7257 h 9883"/>
              <a:gd name="connsiteX17-3871" fmla="*/ 657 w 10000"/>
              <a:gd name="connsiteY17-3872" fmla="*/ 7187 h 9883"/>
              <a:gd name="connsiteX18-3873" fmla="*/ 625 w 10000"/>
              <a:gd name="connsiteY18-3874" fmla="*/ 7147 h 9883"/>
              <a:gd name="connsiteX19-3875" fmla="*/ 557 w 10000"/>
              <a:gd name="connsiteY19-3876" fmla="*/ 7083 h 9883"/>
              <a:gd name="connsiteX20-3877" fmla="*/ 492 w 10000"/>
              <a:gd name="connsiteY20-3878" fmla="*/ 7037 h 9883"/>
              <a:gd name="connsiteX21-3879" fmla="*/ 427 w 10000"/>
              <a:gd name="connsiteY21-3880" fmla="*/ 7008 h 9883"/>
              <a:gd name="connsiteX22-3881" fmla="*/ 365 w 10000"/>
              <a:gd name="connsiteY22-3882" fmla="*/ 6997 h 9883"/>
              <a:gd name="connsiteX23-3883" fmla="*/ 304 w 10000"/>
              <a:gd name="connsiteY23-3884" fmla="*/ 7002 h 9883"/>
              <a:gd name="connsiteX24-3885" fmla="*/ 245 w 10000"/>
              <a:gd name="connsiteY24-3886" fmla="*/ 7022 h 9883"/>
              <a:gd name="connsiteX25-3887" fmla="*/ 191 w 10000"/>
              <a:gd name="connsiteY25-3888" fmla="*/ 7055 h 9883"/>
              <a:gd name="connsiteX26-3889" fmla="*/ 144 w 10000"/>
              <a:gd name="connsiteY26-3890" fmla="*/ 7101 h 9883"/>
              <a:gd name="connsiteX27-3891" fmla="*/ 101 w 10000"/>
              <a:gd name="connsiteY27-3892" fmla="*/ 7162 h 9883"/>
              <a:gd name="connsiteX28-3893" fmla="*/ 66 w 10000"/>
              <a:gd name="connsiteY28-3894" fmla="*/ 7234 h 9883"/>
              <a:gd name="connsiteX29-3895" fmla="*/ 35 w 10000"/>
              <a:gd name="connsiteY29-3896" fmla="*/ 7315 h 9883"/>
              <a:gd name="connsiteX30-3897" fmla="*/ 16 w 10000"/>
              <a:gd name="connsiteY30-3898" fmla="*/ 7408 h 9883"/>
              <a:gd name="connsiteX31-3899" fmla="*/ 3 w 10000"/>
              <a:gd name="connsiteY31-3900" fmla="*/ 7504 h 9883"/>
              <a:gd name="connsiteX32-3901" fmla="*/ 0 w 10000"/>
              <a:gd name="connsiteY32-3902" fmla="*/ 7611 h 9883"/>
              <a:gd name="connsiteX33-3903" fmla="*/ 7 w 10000"/>
              <a:gd name="connsiteY33-3904" fmla="*/ 7722 h 9883"/>
              <a:gd name="connsiteX34-3905" fmla="*/ 14 w 10000"/>
              <a:gd name="connsiteY34-3906" fmla="*/ 7779 h 9883"/>
              <a:gd name="connsiteX35-3907" fmla="*/ 29 w 10000"/>
              <a:gd name="connsiteY35-3908" fmla="*/ 7878 h 9883"/>
              <a:gd name="connsiteX36-3909" fmla="*/ 76 w 10000"/>
              <a:gd name="connsiteY36-3910" fmla="*/ 8065 h 9883"/>
              <a:gd name="connsiteX37-3911" fmla="*/ 138 w 10000"/>
              <a:gd name="connsiteY37-3912" fmla="*/ 8246 h 9883"/>
              <a:gd name="connsiteX38-3913" fmla="*/ 214 w 10000"/>
              <a:gd name="connsiteY38-3914" fmla="*/ 8420 h 9883"/>
              <a:gd name="connsiteX39-3915" fmla="*/ 304 w 10000"/>
              <a:gd name="connsiteY39-3916" fmla="*/ 8582 h 9883"/>
              <a:gd name="connsiteX40-3917" fmla="*/ 401 w 10000"/>
              <a:gd name="connsiteY40-3918" fmla="*/ 8735 h 9883"/>
              <a:gd name="connsiteX41-3919" fmla="*/ 510 w 10000"/>
              <a:gd name="connsiteY41-3920" fmla="*/ 8879 h 9883"/>
              <a:gd name="connsiteX42-3921" fmla="*/ 630 w 10000"/>
              <a:gd name="connsiteY42-3922" fmla="*/ 9012 h 9883"/>
              <a:gd name="connsiteX43-3923" fmla="*/ 754 w 10000"/>
              <a:gd name="connsiteY43-3924" fmla="*/ 9135 h 9883"/>
              <a:gd name="connsiteX44-3925" fmla="*/ 886 w 10000"/>
              <a:gd name="connsiteY44-3926" fmla="*/ 9242 h 9883"/>
              <a:gd name="connsiteX45-3927" fmla="*/ 1019 w 10000"/>
              <a:gd name="connsiteY45-3928" fmla="*/ 9336 h 9883"/>
              <a:gd name="connsiteX46-3929" fmla="*/ 1157 w 10000"/>
              <a:gd name="connsiteY46-3930" fmla="*/ 9419 h 9883"/>
              <a:gd name="connsiteX47-3931" fmla="*/ 1294 w 10000"/>
              <a:gd name="connsiteY47-3932" fmla="*/ 9488 h 9883"/>
              <a:gd name="connsiteX48-3933" fmla="*/ 1434 w 10000"/>
              <a:gd name="connsiteY48-3934" fmla="*/ 9540 h 9883"/>
              <a:gd name="connsiteX49-3935" fmla="*/ 1571 w 10000"/>
              <a:gd name="connsiteY49-3936" fmla="*/ 9575 h 9883"/>
              <a:gd name="connsiteX50-3937" fmla="*/ 1705 w 10000"/>
              <a:gd name="connsiteY50-3938" fmla="*/ 9597 h 9883"/>
              <a:gd name="connsiteX51-3939" fmla="*/ 1769 w 10000"/>
              <a:gd name="connsiteY51-3940" fmla="*/ 9598 h 9883"/>
              <a:gd name="connsiteX52-3941" fmla="*/ 1844 w 10000"/>
              <a:gd name="connsiteY52-3942" fmla="*/ 9597 h 9883"/>
              <a:gd name="connsiteX53-3943" fmla="*/ 1992 w 10000"/>
              <a:gd name="connsiteY53-3944" fmla="*/ 9574 h 9883"/>
              <a:gd name="connsiteX54-3945" fmla="*/ 2129 w 10000"/>
              <a:gd name="connsiteY54-3946" fmla="*/ 9524 h 9883"/>
              <a:gd name="connsiteX55-3947" fmla="*/ 2263 w 10000"/>
              <a:gd name="connsiteY55-3948" fmla="*/ 9448 h 9883"/>
              <a:gd name="connsiteX56-3949" fmla="*/ 2382 w 10000"/>
              <a:gd name="connsiteY56-3950" fmla="*/ 9349 h 9883"/>
              <a:gd name="connsiteX57-3951" fmla="*/ 2491 w 10000"/>
              <a:gd name="connsiteY57-3952" fmla="*/ 9220 h 9883"/>
              <a:gd name="connsiteX58-3953" fmla="*/ 2561 w 10000"/>
              <a:gd name="connsiteY58-3954" fmla="*/ 9110 h 9883"/>
              <a:gd name="connsiteX59-3955" fmla="*/ 2602 w 10000"/>
              <a:gd name="connsiteY59-3956" fmla="*/ 9027 h 9883"/>
              <a:gd name="connsiteX60-3957" fmla="*/ 2639 w 10000"/>
              <a:gd name="connsiteY60-3958" fmla="*/ 8938 h 9883"/>
              <a:gd name="connsiteX61-3959" fmla="*/ 2674 w 10000"/>
              <a:gd name="connsiteY61-3960" fmla="*/ 8843 h 9883"/>
              <a:gd name="connsiteX62-3961" fmla="*/ 2687 w 10000"/>
              <a:gd name="connsiteY62-3962" fmla="*/ 8792 h 9883"/>
              <a:gd name="connsiteX63-3963" fmla="*/ 2706 w 10000"/>
              <a:gd name="connsiteY63-3964" fmla="*/ 8712 h 9883"/>
              <a:gd name="connsiteX64-3965" fmla="*/ 2736 w 10000"/>
              <a:gd name="connsiteY64-3966" fmla="*/ 8553 h 9883"/>
              <a:gd name="connsiteX65-3967" fmla="*/ 2750 w 10000"/>
              <a:gd name="connsiteY65-3968" fmla="*/ 8405 h 9883"/>
              <a:gd name="connsiteX66-3969" fmla="*/ 2754 w 10000"/>
              <a:gd name="connsiteY66-3970" fmla="*/ 8260 h 9883"/>
              <a:gd name="connsiteX67-3971" fmla="*/ 2746 w 10000"/>
              <a:gd name="connsiteY67-3972" fmla="*/ 8123 h 9883"/>
              <a:gd name="connsiteX68-3973" fmla="*/ 2727 w 10000"/>
              <a:gd name="connsiteY68-3974" fmla="*/ 7988 h 9883"/>
              <a:gd name="connsiteX69-3975" fmla="*/ 2700 w 10000"/>
              <a:gd name="connsiteY69-3976" fmla="*/ 7855 h 9883"/>
              <a:gd name="connsiteX70-3977" fmla="*/ 2665 w 10000"/>
              <a:gd name="connsiteY70-3978" fmla="*/ 7728 h 9883"/>
              <a:gd name="connsiteX71-3979" fmla="*/ 2600 w 10000"/>
              <a:gd name="connsiteY71-3980" fmla="*/ 7540 h 9883"/>
              <a:gd name="connsiteX72-3981" fmla="*/ 2496 w 10000"/>
              <a:gd name="connsiteY72-3982" fmla="*/ 7293 h 9883"/>
              <a:gd name="connsiteX73-3983" fmla="*/ 2319 w 10000"/>
              <a:gd name="connsiteY73-3984" fmla="*/ 6928 h 9883"/>
              <a:gd name="connsiteX74-3985" fmla="*/ 2199 w 10000"/>
              <a:gd name="connsiteY74-3986" fmla="*/ 6672 h 9883"/>
              <a:gd name="connsiteX75-3987" fmla="*/ 2032 w 10000"/>
              <a:gd name="connsiteY75-3988" fmla="*/ 6327 h 9883"/>
              <a:gd name="connsiteX76-3989" fmla="*/ 1728 w 10000"/>
              <a:gd name="connsiteY76-3990" fmla="*/ 5697 h 9883"/>
              <a:gd name="connsiteX77-3991" fmla="*/ 1579 w 10000"/>
              <a:gd name="connsiteY77-3992" fmla="*/ 5356 h 9883"/>
              <a:gd name="connsiteX78-3993" fmla="*/ 1484 w 10000"/>
              <a:gd name="connsiteY78-3994" fmla="*/ 5122 h 9883"/>
              <a:gd name="connsiteX79-3995" fmla="*/ 1399 w 10000"/>
              <a:gd name="connsiteY79-3996" fmla="*/ 4886 h 9883"/>
              <a:gd name="connsiteX80-3997" fmla="*/ 1327 w 10000"/>
              <a:gd name="connsiteY80-3998" fmla="*/ 4648 h 9883"/>
              <a:gd name="connsiteX81-3999" fmla="*/ 1272 w 10000"/>
              <a:gd name="connsiteY81-4000" fmla="*/ 4408 h 9883"/>
              <a:gd name="connsiteX82-4001" fmla="*/ 1232 w 10000"/>
              <a:gd name="connsiteY82-4002" fmla="*/ 4173 h 9883"/>
              <a:gd name="connsiteX83-4003" fmla="*/ 1213 w 10000"/>
              <a:gd name="connsiteY83-4004" fmla="*/ 3940 h 9883"/>
              <a:gd name="connsiteX84-4005" fmla="*/ 1216 w 10000"/>
              <a:gd name="connsiteY84-4006" fmla="*/ 3768 h 9883"/>
              <a:gd name="connsiteX85-4007" fmla="*/ 1225 w 10000"/>
              <a:gd name="connsiteY85-4008" fmla="*/ 3659 h 9883"/>
              <a:gd name="connsiteX86-4009" fmla="*/ 1241 w 10000"/>
              <a:gd name="connsiteY86-4010" fmla="*/ 3548 h 9883"/>
              <a:gd name="connsiteX87-4011" fmla="*/ 1267 w 10000"/>
              <a:gd name="connsiteY87-4012" fmla="*/ 3441 h 9883"/>
              <a:gd name="connsiteX88-4013" fmla="*/ 1296 w 10000"/>
              <a:gd name="connsiteY88-4014" fmla="*/ 3336 h 9883"/>
              <a:gd name="connsiteX89-4015" fmla="*/ 1337 w 10000"/>
              <a:gd name="connsiteY89-4016" fmla="*/ 3233 h 9883"/>
              <a:gd name="connsiteX90-4017" fmla="*/ 1359 w 10000"/>
              <a:gd name="connsiteY90-4018" fmla="*/ 3184 h 9883"/>
              <a:gd name="connsiteX91-4019" fmla="*/ 1392 w 10000"/>
              <a:gd name="connsiteY91-4020" fmla="*/ 3113 h 9883"/>
              <a:gd name="connsiteX92-4021" fmla="*/ 1470 w 10000"/>
              <a:gd name="connsiteY92-4022" fmla="*/ 2994 h 9883"/>
              <a:gd name="connsiteX93-4023" fmla="*/ 1560 w 10000"/>
              <a:gd name="connsiteY93-4024" fmla="*/ 2888 h 9883"/>
              <a:gd name="connsiteX94-4025" fmla="*/ 1657 w 10000"/>
              <a:gd name="connsiteY94-4026" fmla="*/ 2802 h 9883"/>
              <a:gd name="connsiteX95-4027" fmla="*/ 1762 w 10000"/>
              <a:gd name="connsiteY95-4028" fmla="*/ 2730 h 9883"/>
              <a:gd name="connsiteX96-4029" fmla="*/ 1874 w 10000"/>
              <a:gd name="connsiteY96-4030" fmla="*/ 2671 h 9883"/>
              <a:gd name="connsiteX97-4031" fmla="*/ 1992 w 10000"/>
              <a:gd name="connsiteY97-4032" fmla="*/ 2631 h 9883"/>
              <a:gd name="connsiteX98-4033" fmla="*/ 2110 w 10000"/>
              <a:gd name="connsiteY98-4034" fmla="*/ 2602 h 9883"/>
              <a:gd name="connsiteX99-4035" fmla="*/ 2234 w 10000"/>
              <a:gd name="connsiteY99-4036" fmla="*/ 2585 h 9883"/>
              <a:gd name="connsiteX100-4037" fmla="*/ 2359 w 10000"/>
              <a:gd name="connsiteY100-4038" fmla="*/ 2580 h 9883"/>
              <a:gd name="connsiteX101-4039" fmla="*/ 2485 w 10000"/>
              <a:gd name="connsiteY101-4040" fmla="*/ 2586 h 9883"/>
              <a:gd name="connsiteX102-4041" fmla="*/ 2607 w 10000"/>
              <a:gd name="connsiteY102-4042" fmla="*/ 2604 h 9883"/>
              <a:gd name="connsiteX103-4043" fmla="*/ 2727 w 10000"/>
              <a:gd name="connsiteY103-4044" fmla="*/ 2631 h 9883"/>
              <a:gd name="connsiteX104-4045" fmla="*/ 2844 w 10000"/>
              <a:gd name="connsiteY104-4046" fmla="*/ 2665 h 9883"/>
              <a:gd name="connsiteX105-4047" fmla="*/ 2957 w 10000"/>
              <a:gd name="connsiteY105-4048" fmla="*/ 2708 h 9883"/>
              <a:gd name="connsiteX106-4049" fmla="*/ 3061 w 10000"/>
              <a:gd name="connsiteY106-4050" fmla="*/ 2760 h 9883"/>
              <a:gd name="connsiteX107-4051" fmla="*/ 3113 w 10000"/>
              <a:gd name="connsiteY107-4052" fmla="*/ 2788 h 9883"/>
              <a:gd name="connsiteX108-4053" fmla="*/ 3168 w 10000"/>
              <a:gd name="connsiteY108-4054" fmla="*/ 2822 h 9883"/>
              <a:gd name="connsiteX109-4055" fmla="*/ 3282 w 10000"/>
              <a:gd name="connsiteY109-4056" fmla="*/ 2899 h 9883"/>
              <a:gd name="connsiteX110-4057" fmla="*/ 3389 w 10000"/>
              <a:gd name="connsiteY110-4058" fmla="*/ 2984 h 9883"/>
              <a:gd name="connsiteX111-4059" fmla="*/ 3495 w 10000"/>
              <a:gd name="connsiteY111-4060" fmla="*/ 3075 h 9883"/>
              <a:gd name="connsiteX112-4061" fmla="*/ 3648 w 10000"/>
              <a:gd name="connsiteY112-4062" fmla="*/ 3229 h 9883"/>
              <a:gd name="connsiteX113-4063" fmla="*/ 3842 w 10000"/>
              <a:gd name="connsiteY113-4064" fmla="*/ 3457 h 9883"/>
              <a:gd name="connsiteX114-4065" fmla="*/ 4016 w 10000"/>
              <a:gd name="connsiteY114-4066" fmla="*/ 3709 h 9883"/>
              <a:gd name="connsiteX115-4067" fmla="*/ 4176 w 10000"/>
              <a:gd name="connsiteY115-4068" fmla="*/ 3982 h 9883"/>
              <a:gd name="connsiteX116-4069" fmla="*/ 4321 w 10000"/>
              <a:gd name="connsiteY116-4070" fmla="*/ 4271 h 9883"/>
              <a:gd name="connsiteX117-4071" fmla="*/ 4442 w 10000"/>
              <a:gd name="connsiteY117-4072" fmla="*/ 4572 h 9883"/>
              <a:gd name="connsiteX118-4073" fmla="*/ 4494 w 10000"/>
              <a:gd name="connsiteY118-4074" fmla="*/ 4730 h 9883"/>
              <a:gd name="connsiteX119-4075" fmla="*/ 4534 w 10000"/>
              <a:gd name="connsiteY119-4076" fmla="*/ 4845 h 9883"/>
              <a:gd name="connsiteX120-4077" fmla="*/ 4599 w 10000"/>
              <a:gd name="connsiteY120-4078" fmla="*/ 5084 h 9883"/>
              <a:gd name="connsiteX121-4079" fmla="*/ 4653 w 10000"/>
              <a:gd name="connsiteY121-4080" fmla="*/ 5324 h 9883"/>
              <a:gd name="connsiteX122-4081" fmla="*/ 4697 w 10000"/>
              <a:gd name="connsiteY122-4082" fmla="*/ 5567 h 9883"/>
              <a:gd name="connsiteX123-4083" fmla="*/ 4756 w 10000"/>
              <a:gd name="connsiteY123-4084" fmla="*/ 5937 h 9883"/>
              <a:gd name="connsiteX124-4085" fmla="*/ 4829 w 10000"/>
              <a:gd name="connsiteY124-4086" fmla="*/ 6429 h 9883"/>
              <a:gd name="connsiteX125-4087" fmla="*/ 4888 w 10000"/>
              <a:gd name="connsiteY125-4088" fmla="*/ 6794 h 9883"/>
              <a:gd name="connsiteX126-4089" fmla="*/ 4933 w 10000"/>
              <a:gd name="connsiteY126-4090" fmla="*/ 7035 h 9883"/>
              <a:gd name="connsiteX127-4091" fmla="*/ 4988 w 10000"/>
              <a:gd name="connsiteY127-4092" fmla="*/ 7269 h 9883"/>
              <a:gd name="connsiteX128-4093" fmla="*/ 5052 w 10000"/>
              <a:gd name="connsiteY128-4094" fmla="*/ 7501 h 9883"/>
              <a:gd name="connsiteX129-4095" fmla="*/ 5128 w 10000"/>
              <a:gd name="connsiteY129-4096" fmla="*/ 7727 h 9883"/>
              <a:gd name="connsiteX130-4097" fmla="*/ 5218 w 10000"/>
              <a:gd name="connsiteY130-4098" fmla="*/ 7942 h 9883"/>
              <a:gd name="connsiteX131-4099" fmla="*/ 5328 w 10000"/>
              <a:gd name="connsiteY131-4100" fmla="*/ 8152 h 9883"/>
              <a:gd name="connsiteX132-4101" fmla="*/ 5455 w 10000"/>
              <a:gd name="connsiteY132-4102" fmla="*/ 8351 h 9883"/>
              <a:gd name="connsiteX133-4103" fmla="*/ 5527 w 10000"/>
              <a:gd name="connsiteY133-4104" fmla="*/ 8447 h 9883"/>
              <a:gd name="connsiteX134-4105" fmla="*/ 5558 w 10000"/>
              <a:gd name="connsiteY134-4106" fmla="*/ 8487 h 9883"/>
              <a:gd name="connsiteX135-4107" fmla="*/ 5626 w 10000"/>
              <a:gd name="connsiteY135-4108" fmla="*/ 8558 h 9883"/>
              <a:gd name="connsiteX136-4109" fmla="*/ 5693 w 10000"/>
              <a:gd name="connsiteY136-4110" fmla="*/ 8620 h 9883"/>
              <a:gd name="connsiteX137-4111" fmla="*/ 5762 w 10000"/>
              <a:gd name="connsiteY137-4112" fmla="*/ 8674 h 9883"/>
              <a:gd name="connsiteX138-4113" fmla="*/ 5830 w 10000"/>
              <a:gd name="connsiteY138-4114" fmla="*/ 8715 h 9883"/>
              <a:gd name="connsiteX139-4115" fmla="*/ 5901 w 10000"/>
              <a:gd name="connsiteY139-4116" fmla="*/ 8745 h 9883"/>
              <a:gd name="connsiteX140-4117" fmla="*/ 5971 w 10000"/>
              <a:gd name="connsiteY140-4118" fmla="*/ 8768 h 9883"/>
              <a:gd name="connsiteX141-4119" fmla="*/ 6043 w 10000"/>
              <a:gd name="connsiteY141-4120" fmla="*/ 8781 h 9883"/>
              <a:gd name="connsiteX142-4121" fmla="*/ 6114 w 10000"/>
              <a:gd name="connsiteY142-4122" fmla="*/ 8781 h 9883"/>
              <a:gd name="connsiteX143-4123" fmla="*/ 6185 w 10000"/>
              <a:gd name="connsiteY143-4124" fmla="*/ 8772 h 9883"/>
              <a:gd name="connsiteX144-4125" fmla="*/ 6256 w 10000"/>
              <a:gd name="connsiteY144-4126" fmla="*/ 8751 h 9883"/>
              <a:gd name="connsiteX145-4127" fmla="*/ 6326 w 10000"/>
              <a:gd name="connsiteY145-4128" fmla="*/ 8723 h 9883"/>
              <a:gd name="connsiteX146-4129" fmla="*/ 6397 w 10000"/>
              <a:gd name="connsiteY146-4130" fmla="*/ 8686 h 9883"/>
              <a:gd name="connsiteX147-4131" fmla="*/ 6466 w 10000"/>
              <a:gd name="connsiteY147-4132" fmla="*/ 8634 h 9883"/>
              <a:gd name="connsiteX148-4133" fmla="*/ 6535 w 10000"/>
              <a:gd name="connsiteY148-4134" fmla="*/ 8575 h 9883"/>
              <a:gd name="connsiteX149-4135" fmla="*/ 6603 w 10000"/>
              <a:gd name="connsiteY149-4136" fmla="*/ 8505 h 9883"/>
              <a:gd name="connsiteX150-4137" fmla="*/ 6637 w 10000"/>
              <a:gd name="connsiteY150-4138" fmla="*/ 8466 h 9883"/>
              <a:gd name="connsiteX151-4139" fmla="*/ 6667 w 10000"/>
              <a:gd name="connsiteY151-4140" fmla="*/ 8430 h 9883"/>
              <a:gd name="connsiteX152-4141" fmla="*/ 6721 w 10000"/>
              <a:gd name="connsiteY152-4142" fmla="*/ 8354 h 9883"/>
              <a:gd name="connsiteX153-4143" fmla="*/ 6766 w 10000"/>
              <a:gd name="connsiteY153-4144" fmla="*/ 8272 h 9883"/>
              <a:gd name="connsiteX154-4145" fmla="*/ 6805 w 10000"/>
              <a:gd name="connsiteY154-4146" fmla="*/ 8188 h 9883"/>
              <a:gd name="connsiteX155-4147" fmla="*/ 6853 w 10000"/>
              <a:gd name="connsiteY155-4148" fmla="*/ 8057 h 9883"/>
              <a:gd name="connsiteX156-4149" fmla="*/ 6901 w 10000"/>
              <a:gd name="connsiteY156-4150" fmla="*/ 7872 h 9883"/>
              <a:gd name="connsiteX157-4151" fmla="*/ 6931 w 10000"/>
              <a:gd name="connsiteY157-4152" fmla="*/ 7680 h 9883"/>
              <a:gd name="connsiteX158-4153" fmla="*/ 6950 w 10000"/>
              <a:gd name="connsiteY158-4154" fmla="*/ 7480 h 9883"/>
              <a:gd name="connsiteX159-4155" fmla="*/ 6966 w 10000"/>
              <a:gd name="connsiteY159-4156" fmla="*/ 7176 h 9883"/>
              <a:gd name="connsiteX160-4157" fmla="*/ 6974 w 10000"/>
              <a:gd name="connsiteY160-4158" fmla="*/ 6973 h 9883"/>
              <a:gd name="connsiteX161-4159" fmla="*/ 6987 w 10000"/>
              <a:gd name="connsiteY161-4160" fmla="*/ 6699 h 9883"/>
              <a:gd name="connsiteX162-4161" fmla="*/ 7001 w 10000"/>
              <a:gd name="connsiteY162-4162" fmla="*/ 6148 h 9883"/>
              <a:gd name="connsiteX163-4163" fmla="*/ 7001 w 10000"/>
              <a:gd name="connsiteY163-4164" fmla="*/ 5595 h 9883"/>
              <a:gd name="connsiteX164-4165" fmla="*/ 6990 w 10000"/>
              <a:gd name="connsiteY164-4166" fmla="*/ 5045 h 9883"/>
              <a:gd name="connsiteX165-4167" fmla="*/ 6981 w 10000"/>
              <a:gd name="connsiteY165-4168" fmla="*/ 4770 h 9883"/>
              <a:gd name="connsiteX166-4169" fmla="*/ 6978 w 10000"/>
              <a:gd name="connsiteY166-4170" fmla="*/ 4706 h 9883"/>
              <a:gd name="connsiteX167-4171" fmla="*/ 6965 w 10000"/>
              <a:gd name="connsiteY167-4172" fmla="*/ 4572 h 9883"/>
              <a:gd name="connsiteX168-4173" fmla="*/ 6946 w 10000"/>
              <a:gd name="connsiteY168-4174" fmla="*/ 4444 h 9883"/>
              <a:gd name="connsiteX169-4175" fmla="*/ 6916 w 10000"/>
              <a:gd name="connsiteY169-4176" fmla="*/ 4320 h 9883"/>
              <a:gd name="connsiteX170-4177" fmla="*/ 6885 w 10000"/>
              <a:gd name="connsiteY170-4178" fmla="*/ 4199 h 9883"/>
              <a:gd name="connsiteX171-4179" fmla="*/ 6844 w 10000"/>
              <a:gd name="connsiteY171-4180" fmla="*/ 4083 h 9883"/>
              <a:gd name="connsiteX172-4181" fmla="*/ 6796 w 10000"/>
              <a:gd name="connsiteY172-4182" fmla="*/ 3970 h 9883"/>
              <a:gd name="connsiteX173-4183" fmla="*/ 6744 w 10000"/>
              <a:gd name="connsiteY173-4184" fmla="*/ 3865 h 9883"/>
              <a:gd name="connsiteX174-4185" fmla="*/ 6684 w 10000"/>
              <a:gd name="connsiteY174-4186" fmla="*/ 3768 h 9883"/>
              <a:gd name="connsiteX175-4187" fmla="*/ 6619 w 10000"/>
              <a:gd name="connsiteY175-4188" fmla="*/ 3680 h 9883"/>
              <a:gd name="connsiteX176-4189" fmla="*/ 6547 w 10000"/>
              <a:gd name="connsiteY176-4190" fmla="*/ 3600 h 9883"/>
              <a:gd name="connsiteX177-4191" fmla="*/ 6470 w 10000"/>
              <a:gd name="connsiteY177-4192" fmla="*/ 3528 h 9883"/>
              <a:gd name="connsiteX178-4193" fmla="*/ 6390 w 10000"/>
              <a:gd name="connsiteY178-4194" fmla="*/ 3469 h 9883"/>
              <a:gd name="connsiteX179-4195" fmla="*/ 6304 w 10000"/>
              <a:gd name="connsiteY179-4196" fmla="*/ 3417 h 9883"/>
              <a:gd name="connsiteX180-4197" fmla="*/ 6212 w 10000"/>
              <a:gd name="connsiteY180-4198" fmla="*/ 3381 h 9883"/>
              <a:gd name="connsiteX181-4199" fmla="*/ 6115 w 10000"/>
              <a:gd name="connsiteY181-4200" fmla="*/ 3358 h 9883"/>
              <a:gd name="connsiteX182-4201" fmla="*/ 6064 w 10000"/>
              <a:gd name="connsiteY182-4202" fmla="*/ 3353 h 9883"/>
              <a:gd name="connsiteX183-4203" fmla="*/ 6039 w 10000"/>
              <a:gd name="connsiteY183-4204" fmla="*/ 3352 h 9883"/>
              <a:gd name="connsiteX184-4205" fmla="*/ 5986 w 10000"/>
              <a:gd name="connsiteY184-4206" fmla="*/ 3357 h 9883"/>
              <a:gd name="connsiteX185-4207" fmla="*/ 5934 w 10000"/>
              <a:gd name="connsiteY185-4208" fmla="*/ 3371 h 9883"/>
              <a:gd name="connsiteX186-4209" fmla="*/ 5884 w 10000"/>
              <a:gd name="connsiteY186-4210" fmla="*/ 3397 h 9883"/>
              <a:gd name="connsiteX187-4211" fmla="*/ 5837 w 10000"/>
              <a:gd name="connsiteY187-4212" fmla="*/ 3433 h 9883"/>
              <a:gd name="connsiteX188-4213" fmla="*/ 5796 w 10000"/>
              <a:gd name="connsiteY188-4214" fmla="*/ 3478 h 9883"/>
              <a:gd name="connsiteX189-4215" fmla="*/ 5763 w 10000"/>
              <a:gd name="connsiteY189-4216" fmla="*/ 3531 h 9883"/>
              <a:gd name="connsiteX190-4217" fmla="*/ 5738 w 10000"/>
              <a:gd name="connsiteY190-4218" fmla="*/ 3592 h 9883"/>
              <a:gd name="connsiteX191-4219" fmla="*/ 5729 w 10000"/>
              <a:gd name="connsiteY191-4220" fmla="*/ 3625 h 9883"/>
              <a:gd name="connsiteX192-4221" fmla="*/ 5725 w 10000"/>
              <a:gd name="connsiteY192-4222" fmla="*/ 3653 h 9883"/>
              <a:gd name="connsiteX193-4223" fmla="*/ 5719 w 10000"/>
              <a:gd name="connsiteY193-4224" fmla="*/ 3706 h 9883"/>
              <a:gd name="connsiteX194-4225" fmla="*/ 5724 w 10000"/>
              <a:gd name="connsiteY194-4226" fmla="*/ 3788 h 9883"/>
              <a:gd name="connsiteX195-4227" fmla="*/ 5745 w 10000"/>
              <a:gd name="connsiteY195-4228" fmla="*/ 3896 h 9883"/>
              <a:gd name="connsiteX196-4229" fmla="*/ 5786 w 10000"/>
              <a:gd name="connsiteY196-4230" fmla="*/ 3991 h 9883"/>
              <a:gd name="connsiteX197-4231" fmla="*/ 5811 w 10000"/>
              <a:gd name="connsiteY197-4232" fmla="*/ 4034 h 9883"/>
              <a:gd name="connsiteX198-4233" fmla="*/ 5860 w 10000"/>
              <a:gd name="connsiteY198-4234" fmla="*/ 4107 h 9883"/>
              <a:gd name="connsiteX199-4235" fmla="*/ 5960 w 10000"/>
              <a:gd name="connsiteY199-4236" fmla="*/ 4229 h 9883"/>
              <a:gd name="connsiteX200-4237" fmla="*/ 6061 w 10000"/>
              <a:gd name="connsiteY200-4238" fmla="*/ 4329 h 9883"/>
              <a:gd name="connsiteX201-4239" fmla="*/ 6167 w 10000"/>
              <a:gd name="connsiteY201-4240" fmla="*/ 4408 h 9883"/>
              <a:gd name="connsiteX202-4241" fmla="*/ 6272 w 10000"/>
              <a:gd name="connsiteY202-4242" fmla="*/ 4460 h 9883"/>
              <a:gd name="connsiteX203-4243" fmla="*/ 6380 w 10000"/>
              <a:gd name="connsiteY203-4244" fmla="*/ 4494 h 9883"/>
              <a:gd name="connsiteX204-4245" fmla="*/ 6488 w 10000"/>
              <a:gd name="connsiteY204-4246" fmla="*/ 4507 h 9883"/>
              <a:gd name="connsiteX205-4247" fmla="*/ 6596 w 10000"/>
              <a:gd name="connsiteY205-4248" fmla="*/ 4497 h 9883"/>
              <a:gd name="connsiteX206-4249" fmla="*/ 6703 w 10000"/>
              <a:gd name="connsiteY206-4250" fmla="*/ 4472 h 9883"/>
              <a:gd name="connsiteX207-4251" fmla="*/ 6810 w 10000"/>
              <a:gd name="connsiteY207-4252" fmla="*/ 4426 h 9883"/>
              <a:gd name="connsiteX208-4253" fmla="*/ 6915 w 10000"/>
              <a:gd name="connsiteY208-4254" fmla="*/ 4369 h 9883"/>
              <a:gd name="connsiteX209-4255" fmla="*/ 7018 w 10000"/>
              <a:gd name="connsiteY209-4256" fmla="*/ 4291 h 9883"/>
              <a:gd name="connsiteX210-4257" fmla="*/ 7116 w 10000"/>
              <a:gd name="connsiteY210-4258" fmla="*/ 4200 h 9883"/>
              <a:gd name="connsiteX211-4259" fmla="*/ 7213 w 10000"/>
              <a:gd name="connsiteY211-4260" fmla="*/ 4096 h 9883"/>
              <a:gd name="connsiteX212-4261" fmla="*/ 7306 w 10000"/>
              <a:gd name="connsiteY212-4262" fmla="*/ 3980 h 9883"/>
              <a:gd name="connsiteX213-4263" fmla="*/ 7391 w 10000"/>
              <a:gd name="connsiteY213-4264" fmla="*/ 3850 h 9883"/>
              <a:gd name="connsiteX214-4265" fmla="*/ 7433 w 10000"/>
              <a:gd name="connsiteY214-4266" fmla="*/ 3782 h 9883"/>
              <a:gd name="connsiteX215-4267" fmla="*/ 7506 w 10000"/>
              <a:gd name="connsiteY215-4268" fmla="*/ 3654 h 9883"/>
              <a:gd name="connsiteX216-4269" fmla="*/ 7640 w 10000"/>
              <a:gd name="connsiteY216-4270" fmla="*/ 3384 h 9883"/>
              <a:gd name="connsiteX217-4271" fmla="*/ 7754 w 10000"/>
              <a:gd name="connsiteY217-4272" fmla="*/ 3095 h 9883"/>
              <a:gd name="connsiteX218-4273" fmla="*/ 7825 w 10000"/>
              <a:gd name="connsiteY218-4274" fmla="*/ 2870 h 9883"/>
              <a:gd name="connsiteX219-4275" fmla="*/ 7868 w 10000"/>
              <a:gd name="connsiteY219-4276" fmla="*/ 2717 h 9883"/>
              <a:gd name="connsiteX220-4277" fmla="*/ 7900 w 10000"/>
              <a:gd name="connsiteY220-4278" fmla="*/ 2561 h 9883"/>
              <a:gd name="connsiteX221-4279" fmla="*/ 7931 w 10000"/>
              <a:gd name="connsiteY221-4280" fmla="*/ 2400 h 9883"/>
              <a:gd name="connsiteX222-4281" fmla="*/ 7952 w 10000"/>
              <a:gd name="connsiteY222-4282" fmla="*/ 2242 h 9883"/>
              <a:gd name="connsiteX223-4283" fmla="*/ 7965 w 10000"/>
              <a:gd name="connsiteY223-4284" fmla="*/ 2080 h 9883"/>
              <a:gd name="connsiteX224-4285" fmla="*/ 7973 w 10000"/>
              <a:gd name="connsiteY224-4286" fmla="*/ 1918 h 9883"/>
              <a:gd name="connsiteX225-4287" fmla="*/ 7971 w 10000"/>
              <a:gd name="connsiteY225-4288" fmla="*/ 1755 h 9883"/>
              <a:gd name="connsiteX226-4289" fmla="*/ 7963 w 10000"/>
              <a:gd name="connsiteY226-4290" fmla="*/ 1591 h 9883"/>
              <a:gd name="connsiteX227-4291" fmla="*/ 7949 w 10000"/>
              <a:gd name="connsiteY227-4292" fmla="*/ 1429 h 9883"/>
              <a:gd name="connsiteX228-4293" fmla="*/ 7937 w 10000"/>
              <a:gd name="connsiteY228-4294" fmla="*/ 1348 h 9883"/>
              <a:gd name="connsiteX229-4295" fmla="*/ 7916 w 10000"/>
              <a:gd name="connsiteY229-4296" fmla="*/ 1237 h 9883"/>
              <a:gd name="connsiteX230-4297" fmla="*/ 7892 w 10000"/>
              <a:gd name="connsiteY230-4298" fmla="*/ 1055 h 9883"/>
              <a:gd name="connsiteX231-4299" fmla="*/ 7883 w 10000"/>
              <a:gd name="connsiteY231-4300" fmla="*/ 930 h 9883"/>
              <a:gd name="connsiteX232-4301" fmla="*/ 7885 w 10000"/>
              <a:gd name="connsiteY232-4302" fmla="*/ 811 h 9883"/>
              <a:gd name="connsiteX233-4303" fmla="*/ 7903 w 10000"/>
              <a:gd name="connsiteY233-4304" fmla="*/ 698 h 9883"/>
              <a:gd name="connsiteX234-4305" fmla="*/ 7934 w 10000"/>
              <a:gd name="connsiteY234-4306" fmla="*/ 623 h 9883"/>
              <a:gd name="connsiteX235-4307" fmla="*/ 7958 w 10000"/>
              <a:gd name="connsiteY235-4308" fmla="*/ 576 h 9883"/>
              <a:gd name="connsiteX236-4309" fmla="*/ 7992 w 10000"/>
              <a:gd name="connsiteY236-4310" fmla="*/ 536 h 9883"/>
              <a:gd name="connsiteX237-4311" fmla="*/ 8030 w 10000"/>
              <a:gd name="connsiteY237-4312" fmla="*/ 500 h 9883"/>
              <a:gd name="connsiteX238-4313" fmla="*/ 8050 w 10000"/>
              <a:gd name="connsiteY238-4314" fmla="*/ 486 h 9883"/>
              <a:gd name="connsiteX239-4315" fmla="*/ 8088 w 10000"/>
              <a:gd name="connsiteY239-4316" fmla="*/ 466 h 9883"/>
              <a:gd name="connsiteX240-4317" fmla="*/ 8159 w 10000"/>
              <a:gd name="connsiteY240-4318" fmla="*/ 452 h 9883"/>
              <a:gd name="connsiteX241-4319" fmla="*/ 8229 w 10000"/>
              <a:gd name="connsiteY241-4320" fmla="*/ 461 h 9883"/>
              <a:gd name="connsiteX242-4321" fmla="*/ 8301 w 10000"/>
              <a:gd name="connsiteY242-4322" fmla="*/ 493 h 9883"/>
              <a:gd name="connsiteX243-4323" fmla="*/ 8370 w 10000"/>
              <a:gd name="connsiteY243-4324" fmla="*/ 542 h 9883"/>
              <a:gd name="connsiteX244-4325" fmla="*/ 8433 w 10000"/>
              <a:gd name="connsiteY244-4326" fmla="*/ 604 h 9883"/>
              <a:gd name="connsiteX245-4327" fmla="*/ 8490 w 10000"/>
              <a:gd name="connsiteY245-4328" fmla="*/ 676 h 9883"/>
              <a:gd name="connsiteX246-4329" fmla="*/ 8538 w 10000"/>
              <a:gd name="connsiteY246-4330" fmla="*/ 748 h 9883"/>
              <a:gd name="connsiteX247-4331" fmla="*/ 8559 w 10000"/>
              <a:gd name="connsiteY247-4332" fmla="*/ 785 h 9883"/>
              <a:gd name="connsiteX248-4333" fmla="*/ 8645 w 10000"/>
              <a:gd name="connsiteY248-4334" fmla="*/ 963 h 9883"/>
              <a:gd name="connsiteX249-4335" fmla="*/ 8792 w 10000"/>
              <a:gd name="connsiteY249-4336" fmla="*/ 1255 h 9883"/>
              <a:gd name="connsiteX250-4337" fmla="*/ 8868 w 10000"/>
              <a:gd name="connsiteY250-4338" fmla="*/ 1384 h 9883"/>
              <a:gd name="connsiteX251-4339" fmla="*/ 8925 w 10000"/>
              <a:gd name="connsiteY251-4340" fmla="*/ 1460 h 9883"/>
              <a:gd name="connsiteX252-4341" fmla="*/ 8982 w 10000"/>
              <a:gd name="connsiteY252-4342" fmla="*/ 1527 h 9883"/>
              <a:gd name="connsiteX253-4343" fmla="*/ 9039 w 10000"/>
              <a:gd name="connsiteY253-4344" fmla="*/ 1576 h 9883"/>
              <a:gd name="connsiteX254-4345" fmla="*/ 9103 w 10000"/>
              <a:gd name="connsiteY254-4346" fmla="*/ 1608 h 9883"/>
              <a:gd name="connsiteX255-4347" fmla="*/ 9168 w 10000"/>
              <a:gd name="connsiteY255-4348" fmla="*/ 1622 h 9883"/>
              <a:gd name="connsiteX256-4349" fmla="*/ 9236 w 10000"/>
              <a:gd name="connsiteY256-4350" fmla="*/ 1613 h 9883"/>
              <a:gd name="connsiteX257-4351" fmla="*/ 9308 w 10000"/>
              <a:gd name="connsiteY257-4352" fmla="*/ 1581 h 9883"/>
              <a:gd name="connsiteX258-4353" fmla="*/ 9384 w 10000"/>
              <a:gd name="connsiteY258-4354" fmla="*/ 1519 h 9883"/>
              <a:gd name="connsiteX259-4355" fmla="*/ 9463 w 10000"/>
              <a:gd name="connsiteY259-4356" fmla="*/ 1427 h 9883"/>
              <a:gd name="connsiteX260-4357" fmla="*/ 9504 w 10000"/>
              <a:gd name="connsiteY260-4358" fmla="*/ 1368 h 9883"/>
              <a:gd name="connsiteX261-4359" fmla="*/ 9544 w 10000"/>
              <a:gd name="connsiteY261-4360" fmla="*/ 1302 h 9883"/>
              <a:gd name="connsiteX262-4361" fmla="*/ 9614 w 10000"/>
              <a:gd name="connsiteY262-4362" fmla="*/ 1161 h 9883"/>
              <a:gd name="connsiteX263-4363" fmla="*/ 9672 w 10000"/>
              <a:gd name="connsiteY263-4364" fmla="*/ 1005 h 9883"/>
              <a:gd name="connsiteX264-4365" fmla="*/ 9722 w 10000"/>
              <a:gd name="connsiteY264-4366" fmla="*/ 845 h 9883"/>
              <a:gd name="connsiteX265-4367" fmla="*/ 9743 w 10000"/>
              <a:gd name="connsiteY265-4368" fmla="*/ 764 h 9883"/>
              <a:gd name="connsiteX266-4369" fmla="*/ 9795 w 10000"/>
              <a:gd name="connsiteY266-4370" fmla="*/ 570 h 9883"/>
              <a:gd name="connsiteX267-4371" fmla="*/ 9884 w 10000"/>
              <a:gd name="connsiteY267-4372" fmla="*/ 272 h 9883"/>
              <a:gd name="connsiteX268-4373" fmla="*/ 9955 w 10000"/>
              <a:gd name="connsiteY268-4374" fmla="*/ 86 h 9883"/>
              <a:gd name="connsiteX269-4375" fmla="*/ 10000 w 10000"/>
              <a:gd name="connsiteY269-4376" fmla="*/ 0 h 9883"/>
              <a:gd name="connsiteX0-4377" fmla="*/ 317 w 10000"/>
              <a:gd name="connsiteY0-4378" fmla="*/ 9868 h 9868"/>
              <a:gd name="connsiteX1-4379" fmla="*/ 449 w 10000"/>
              <a:gd name="connsiteY1-4380" fmla="*/ 9722 h 9868"/>
              <a:gd name="connsiteX2-4381" fmla="*/ 569 w 10000"/>
              <a:gd name="connsiteY2-4382" fmla="*/ 9560 h 9868"/>
              <a:gd name="connsiteX3-4383" fmla="*/ 675 w 10000"/>
              <a:gd name="connsiteY3-4384" fmla="*/ 9388 h 9868"/>
              <a:gd name="connsiteX4-4385" fmla="*/ 769 w 10000"/>
              <a:gd name="connsiteY4-4386" fmla="*/ 9197 h 9868"/>
              <a:gd name="connsiteX5-4387" fmla="*/ 846 w 10000"/>
              <a:gd name="connsiteY5-4388" fmla="*/ 8996 h 9868"/>
              <a:gd name="connsiteX6-4389" fmla="*/ 905 w 10000"/>
              <a:gd name="connsiteY6-4390" fmla="*/ 8778 h 9868"/>
              <a:gd name="connsiteX7-4391" fmla="*/ 926 w 10000"/>
              <a:gd name="connsiteY7-4392" fmla="*/ 8663 h 9868"/>
              <a:gd name="connsiteX8-4393" fmla="*/ 942 w 10000"/>
              <a:gd name="connsiteY8-4394" fmla="*/ 8570 h 9868"/>
              <a:gd name="connsiteX9-4395" fmla="*/ 958 w 10000"/>
              <a:gd name="connsiteY9-4396" fmla="*/ 8381 h 9868"/>
              <a:gd name="connsiteX10-4397" fmla="*/ 961 w 10000"/>
              <a:gd name="connsiteY10-4398" fmla="*/ 8197 h 9868"/>
              <a:gd name="connsiteX11-4399" fmla="*/ 944 w 10000"/>
              <a:gd name="connsiteY11-4400" fmla="*/ 8010 h 9868"/>
              <a:gd name="connsiteX12-4401" fmla="*/ 912 w 10000"/>
              <a:gd name="connsiteY12-4402" fmla="*/ 7830 h 9868"/>
              <a:gd name="connsiteX13-4403" fmla="*/ 861 w 10000"/>
              <a:gd name="connsiteY13-4404" fmla="*/ 7656 h 9868"/>
              <a:gd name="connsiteX14-4405" fmla="*/ 795 w 10000"/>
              <a:gd name="connsiteY14-4406" fmla="*/ 7496 h 9868"/>
              <a:gd name="connsiteX15-4407" fmla="*/ 709 w 10000"/>
              <a:gd name="connsiteY15-4408" fmla="*/ 7343 h 9868"/>
              <a:gd name="connsiteX16-4409" fmla="*/ 657 w 10000"/>
              <a:gd name="connsiteY16-4410" fmla="*/ 7272 h 9868"/>
              <a:gd name="connsiteX17-4411" fmla="*/ 625 w 10000"/>
              <a:gd name="connsiteY17-4412" fmla="*/ 7232 h 9868"/>
              <a:gd name="connsiteX18-4413" fmla="*/ 557 w 10000"/>
              <a:gd name="connsiteY18-4414" fmla="*/ 7167 h 9868"/>
              <a:gd name="connsiteX19-4415" fmla="*/ 492 w 10000"/>
              <a:gd name="connsiteY19-4416" fmla="*/ 7120 h 9868"/>
              <a:gd name="connsiteX20-4417" fmla="*/ 427 w 10000"/>
              <a:gd name="connsiteY20-4418" fmla="*/ 7091 h 9868"/>
              <a:gd name="connsiteX21-4419" fmla="*/ 365 w 10000"/>
              <a:gd name="connsiteY21-4420" fmla="*/ 7080 h 9868"/>
              <a:gd name="connsiteX22-4421" fmla="*/ 304 w 10000"/>
              <a:gd name="connsiteY22-4422" fmla="*/ 7085 h 9868"/>
              <a:gd name="connsiteX23-4423" fmla="*/ 245 w 10000"/>
              <a:gd name="connsiteY23-4424" fmla="*/ 7105 h 9868"/>
              <a:gd name="connsiteX24-4425" fmla="*/ 191 w 10000"/>
              <a:gd name="connsiteY24-4426" fmla="*/ 7139 h 9868"/>
              <a:gd name="connsiteX25-4427" fmla="*/ 144 w 10000"/>
              <a:gd name="connsiteY25-4428" fmla="*/ 7185 h 9868"/>
              <a:gd name="connsiteX26-4429" fmla="*/ 101 w 10000"/>
              <a:gd name="connsiteY26-4430" fmla="*/ 7247 h 9868"/>
              <a:gd name="connsiteX27-4431" fmla="*/ 66 w 10000"/>
              <a:gd name="connsiteY27-4432" fmla="*/ 7320 h 9868"/>
              <a:gd name="connsiteX28-4433" fmla="*/ 35 w 10000"/>
              <a:gd name="connsiteY28-4434" fmla="*/ 7402 h 9868"/>
              <a:gd name="connsiteX29-4435" fmla="*/ 16 w 10000"/>
              <a:gd name="connsiteY29-4436" fmla="*/ 7496 h 9868"/>
              <a:gd name="connsiteX30-4437" fmla="*/ 3 w 10000"/>
              <a:gd name="connsiteY30-4438" fmla="*/ 7593 h 9868"/>
              <a:gd name="connsiteX31-4439" fmla="*/ 0 w 10000"/>
              <a:gd name="connsiteY31-4440" fmla="*/ 7701 h 9868"/>
              <a:gd name="connsiteX32-4441" fmla="*/ 7 w 10000"/>
              <a:gd name="connsiteY32-4442" fmla="*/ 7813 h 9868"/>
              <a:gd name="connsiteX33-4443" fmla="*/ 14 w 10000"/>
              <a:gd name="connsiteY33-4444" fmla="*/ 7871 h 9868"/>
              <a:gd name="connsiteX34-4445" fmla="*/ 29 w 10000"/>
              <a:gd name="connsiteY34-4446" fmla="*/ 7971 h 9868"/>
              <a:gd name="connsiteX35-4447" fmla="*/ 76 w 10000"/>
              <a:gd name="connsiteY35-4448" fmla="*/ 8160 h 9868"/>
              <a:gd name="connsiteX36-4449" fmla="*/ 138 w 10000"/>
              <a:gd name="connsiteY36-4450" fmla="*/ 8344 h 9868"/>
              <a:gd name="connsiteX37-4451" fmla="*/ 214 w 10000"/>
              <a:gd name="connsiteY37-4452" fmla="*/ 8520 h 9868"/>
              <a:gd name="connsiteX38-4453" fmla="*/ 304 w 10000"/>
              <a:gd name="connsiteY38-4454" fmla="*/ 8684 h 9868"/>
              <a:gd name="connsiteX39-4455" fmla="*/ 401 w 10000"/>
              <a:gd name="connsiteY39-4456" fmla="*/ 8838 h 9868"/>
              <a:gd name="connsiteX40-4457" fmla="*/ 510 w 10000"/>
              <a:gd name="connsiteY40-4458" fmla="*/ 8984 h 9868"/>
              <a:gd name="connsiteX41-4459" fmla="*/ 630 w 10000"/>
              <a:gd name="connsiteY41-4460" fmla="*/ 9119 h 9868"/>
              <a:gd name="connsiteX42-4461" fmla="*/ 754 w 10000"/>
              <a:gd name="connsiteY42-4462" fmla="*/ 9243 h 9868"/>
              <a:gd name="connsiteX43-4463" fmla="*/ 886 w 10000"/>
              <a:gd name="connsiteY43-4464" fmla="*/ 9351 h 9868"/>
              <a:gd name="connsiteX44-4465" fmla="*/ 1019 w 10000"/>
              <a:gd name="connsiteY44-4466" fmla="*/ 9447 h 9868"/>
              <a:gd name="connsiteX45-4467" fmla="*/ 1157 w 10000"/>
              <a:gd name="connsiteY45-4468" fmla="*/ 9531 h 9868"/>
              <a:gd name="connsiteX46-4469" fmla="*/ 1294 w 10000"/>
              <a:gd name="connsiteY46-4470" fmla="*/ 9600 h 9868"/>
              <a:gd name="connsiteX47-4471" fmla="*/ 1434 w 10000"/>
              <a:gd name="connsiteY47-4472" fmla="*/ 9653 h 9868"/>
              <a:gd name="connsiteX48-4473" fmla="*/ 1571 w 10000"/>
              <a:gd name="connsiteY48-4474" fmla="*/ 9688 h 9868"/>
              <a:gd name="connsiteX49-4475" fmla="*/ 1705 w 10000"/>
              <a:gd name="connsiteY49-4476" fmla="*/ 9711 h 9868"/>
              <a:gd name="connsiteX50-4477" fmla="*/ 1769 w 10000"/>
              <a:gd name="connsiteY50-4478" fmla="*/ 9712 h 9868"/>
              <a:gd name="connsiteX51-4479" fmla="*/ 1844 w 10000"/>
              <a:gd name="connsiteY51-4480" fmla="*/ 9711 h 9868"/>
              <a:gd name="connsiteX52-4481" fmla="*/ 1992 w 10000"/>
              <a:gd name="connsiteY52-4482" fmla="*/ 9687 h 9868"/>
              <a:gd name="connsiteX53-4483" fmla="*/ 2129 w 10000"/>
              <a:gd name="connsiteY53-4484" fmla="*/ 9637 h 9868"/>
              <a:gd name="connsiteX54-4485" fmla="*/ 2263 w 10000"/>
              <a:gd name="connsiteY54-4486" fmla="*/ 9560 h 9868"/>
              <a:gd name="connsiteX55-4487" fmla="*/ 2382 w 10000"/>
              <a:gd name="connsiteY55-4488" fmla="*/ 9460 h 9868"/>
              <a:gd name="connsiteX56-4489" fmla="*/ 2491 w 10000"/>
              <a:gd name="connsiteY56-4490" fmla="*/ 9329 h 9868"/>
              <a:gd name="connsiteX57-4491" fmla="*/ 2561 w 10000"/>
              <a:gd name="connsiteY57-4492" fmla="*/ 9218 h 9868"/>
              <a:gd name="connsiteX58-4493" fmla="*/ 2602 w 10000"/>
              <a:gd name="connsiteY58-4494" fmla="*/ 9134 h 9868"/>
              <a:gd name="connsiteX59-4495" fmla="*/ 2639 w 10000"/>
              <a:gd name="connsiteY59-4496" fmla="*/ 9044 h 9868"/>
              <a:gd name="connsiteX60-4497" fmla="*/ 2674 w 10000"/>
              <a:gd name="connsiteY60-4498" fmla="*/ 8948 h 9868"/>
              <a:gd name="connsiteX61-4499" fmla="*/ 2687 w 10000"/>
              <a:gd name="connsiteY61-4500" fmla="*/ 8896 h 9868"/>
              <a:gd name="connsiteX62-4501" fmla="*/ 2706 w 10000"/>
              <a:gd name="connsiteY62-4502" fmla="*/ 8815 h 9868"/>
              <a:gd name="connsiteX63-4503" fmla="*/ 2736 w 10000"/>
              <a:gd name="connsiteY63-4504" fmla="*/ 8654 h 9868"/>
              <a:gd name="connsiteX64-4505" fmla="*/ 2750 w 10000"/>
              <a:gd name="connsiteY64-4506" fmla="*/ 8505 h 9868"/>
              <a:gd name="connsiteX65-4507" fmla="*/ 2754 w 10000"/>
              <a:gd name="connsiteY65-4508" fmla="*/ 8358 h 9868"/>
              <a:gd name="connsiteX66-4509" fmla="*/ 2746 w 10000"/>
              <a:gd name="connsiteY66-4510" fmla="*/ 8219 h 9868"/>
              <a:gd name="connsiteX67-4511" fmla="*/ 2727 w 10000"/>
              <a:gd name="connsiteY67-4512" fmla="*/ 8083 h 9868"/>
              <a:gd name="connsiteX68-4513" fmla="*/ 2700 w 10000"/>
              <a:gd name="connsiteY68-4514" fmla="*/ 7948 h 9868"/>
              <a:gd name="connsiteX69-4515" fmla="*/ 2665 w 10000"/>
              <a:gd name="connsiteY69-4516" fmla="*/ 7819 h 9868"/>
              <a:gd name="connsiteX70-4517" fmla="*/ 2600 w 10000"/>
              <a:gd name="connsiteY70-4518" fmla="*/ 7629 h 9868"/>
              <a:gd name="connsiteX71-4519" fmla="*/ 2496 w 10000"/>
              <a:gd name="connsiteY71-4520" fmla="*/ 7379 h 9868"/>
              <a:gd name="connsiteX72-4521" fmla="*/ 2319 w 10000"/>
              <a:gd name="connsiteY72-4522" fmla="*/ 7010 h 9868"/>
              <a:gd name="connsiteX73-4523" fmla="*/ 2199 w 10000"/>
              <a:gd name="connsiteY73-4524" fmla="*/ 6751 h 9868"/>
              <a:gd name="connsiteX74-4525" fmla="*/ 2032 w 10000"/>
              <a:gd name="connsiteY74-4526" fmla="*/ 6402 h 9868"/>
              <a:gd name="connsiteX75-4527" fmla="*/ 1728 w 10000"/>
              <a:gd name="connsiteY75-4528" fmla="*/ 5764 h 9868"/>
              <a:gd name="connsiteX76-4529" fmla="*/ 1579 w 10000"/>
              <a:gd name="connsiteY76-4530" fmla="*/ 5419 h 9868"/>
              <a:gd name="connsiteX77-4531" fmla="*/ 1484 w 10000"/>
              <a:gd name="connsiteY77-4532" fmla="*/ 5183 h 9868"/>
              <a:gd name="connsiteX78-4533" fmla="*/ 1399 w 10000"/>
              <a:gd name="connsiteY78-4534" fmla="*/ 4944 h 9868"/>
              <a:gd name="connsiteX79-4535" fmla="*/ 1327 w 10000"/>
              <a:gd name="connsiteY79-4536" fmla="*/ 4703 h 9868"/>
              <a:gd name="connsiteX80-4537" fmla="*/ 1272 w 10000"/>
              <a:gd name="connsiteY80-4538" fmla="*/ 4460 h 9868"/>
              <a:gd name="connsiteX81-4539" fmla="*/ 1232 w 10000"/>
              <a:gd name="connsiteY81-4540" fmla="*/ 4222 h 9868"/>
              <a:gd name="connsiteX82-4541" fmla="*/ 1213 w 10000"/>
              <a:gd name="connsiteY82-4542" fmla="*/ 3987 h 9868"/>
              <a:gd name="connsiteX83-4543" fmla="*/ 1216 w 10000"/>
              <a:gd name="connsiteY83-4544" fmla="*/ 3813 h 9868"/>
              <a:gd name="connsiteX84-4545" fmla="*/ 1225 w 10000"/>
              <a:gd name="connsiteY84-4546" fmla="*/ 3702 h 9868"/>
              <a:gd name="connsiteX85-4547" fmla="*/ 1241 w 10000"/>
              <a:gd name="connsiteY85-4548" fmla="*/ 3590 h 9868"/>
              <a:gd name="connsiteX86-4549" fmla="*/ 1267 w 10000"/>
              <a:gd name="connsiteY86-4550" fmla="*/ 3482 h 9868"/>
              <a:gd name="connsiteX87-4551" fmla="*/ 1296 w 10000"/>
              <a:gd name="connsiteY87-4552" fmla="*/ 3375 h 9868"/>
              <a:gd name="connsiteX88-4553" fmla="*/ 1337 w 10000"/>
              <a:gd name="connsiteY88-4554" fmla="*/ 3271 h 9868"/>
              <a:gd name="connsiteX89-4555" fmla="*/ 1359 w 10000"/>
              <a:gd name="connsiteY89-4556" fmla="*/ 3222 h 9868"/>
              <a:gd name="connsiteX90-4557" fmla="*/ 1392 w 10000"/>
              <a:gd name="connsiteY90-4558" fmla="*/ 3150 h 9868"/>
              <a:gd name="connsiteX91-4559" fmla="*/ 1470 w 10000"/>
              <a:gd name="connsiteY91-4560" fmla="*/ 3029 h 9868"/>
              <a:gd name="connsiteX92-4561" fmla="*/ 1560 w 10000"/>
              <a:gd name="connsiteY92-4562" fmla="*/ 2922 h 9868"/>
              <a:gd name="connsiteX93-4563" fmla="*/ 1657 w 10000"/>
              <a:gd name="connsiteY93-4564" fmla="*/ 2835 h 9868"/>
              <a:gd name="connsiteX94-4565" fmla="*/ 1762 w 10000"/>
              <a:gd name="connsiteY94-4566" fmla="*/ 2762 h 9868"/>
              <a:gd name="connsiteX95-4567" fmla="*/ 1874 w 10000"/>
              <a:gd name="connsiteY95-4568" fmla="*/ 2703 h 9868"/>
              <a:gd name="connsiteX96-4569" fmla="*/ 1992 w 10000"/>
              <a:gd name="connsiteY96-4570" fmla="*/ 2662 h 9868"/>
              <a:gd name="connsiteX97-4571" fmla="*/ 2110 w 10000"/>
              <a:gd name="connsiteY97-4572" fmla="*/ 2633 h 9868"/>
              <a:gd name="connsiteX98-4573" fmla="*/ 2234 w 10000"/>
              <a:gd name="connsiteY98-4574" fmla="*/ 2616 h 9868"/>
              <a:gd name="connsiteX99-4575" fmla="*/ 2359 w 10000"/>
              <a:gd name="connsiteY99-4576" fmla="*/ 2611 h 9868"/>
              <a:gd name="connsiteX100-4577" fmla="*/ 2485 w 10000"/>
              <a:gd name="connsiteY100-4578" fmla="*/ 2617 h 9868"/>
              <a:gd name="connsiteX101-4579" fmla="*/ 2607 w 10000"/>
              <a:gd name="connsiteY101-4580" fmla="*/ 2635 h 9868"/>
              <a:gd name="connsiteX102-4581" fmla="*/ 2727 w 10000"/>
              <a:gd name="connsiteY102-4582" fmla="*/ 2662 h 9868"/>
              <a:gd name="connsiteX103-4583" fmla="*/ 2844 w 10000"/>
              <a:gd name="connsiteY103-4584" fmla="*/ 2697 h 9868"/>
              <a:gd name="connsiteX104-4585" fmla="*/ 2957 w 10000"/>
              <a:gd name="connsiteY104-4586" fmla="*/ 2740 h 9868"/>
              <a:gd name="connsiteX105-4587" fmla="*/ 3061 w 10000"/>
              <a:gd name="connsiteY105-4588" fmla="*/ 2793 h 9868"/>
              <a:gd name="connsiteX106-4589" fmla="*/ 3113 w 10000"/>
              <a:gd name="connsiteY106-4590" fmla="*/ 2821 h 9868"/>
              <a:gd name="connsiteX107-4591" fmla="*/ 3168 w 10000"/>
              <a:gd name="connsiteY107-4592" fmla="*/ 2855 h 9868"/>
              <a:gd name="connsiteX108-4593" fmla="*/ 3282 w 10000"/>
              <a:gd name="connsiteY108-4594" fmla="*/ 2933 h 9868"/>
              <a:gd name="connsiteX109-4595" fmla="*/ 3389 w 10000"/>
              <a:gd name="connsiteY109-4596" fmla="*/ 3019 h 9868"/>
              <a:gd name="connsiteX110-4597" fmla="*/ 3495 w 10000"/>
              <a:gd name="connsiteY110-4598" fmla="*/ 3111 h 9868"/>
              <a:gd name="connsiteX111-4599" fmla="*/ 3648 w 10000"/>
              <a:gd name="connsiteY111-4600" fmla="*/ 3267 h 9868"/>
              <a:gd name="connsiteX112-4601" fmla="*/ 3842 w 10000"/>
              <a:gd name="connsiteY112-4602" fmla="*/ 3498 h 9868"/>
              <a:gd name="connsiteX113-4603" fmla="*/ 4016 w 10000"/>
              <a:gd name="connsiteY113-4604" fmla="*/ 3753 h 9868"/>
              <a:gd name="connsiteX114-4605" fmla="*/ 4176 w 10000"/>
              <a:gd name="connsiteY114-4606" fmla="*/ 4029 h 9868"/>
              <a:gd name="connsiteX115-4607" fmla="*/ 4321 w 10000"/>
              <a:gd name="connsiteY115-4608" fmla="*/ 4322 h 9868"/>
              <a:gd name="connsiteX116-4609" fmla="*/ 4442 w 10000"/>
              <a:gd name="connsiteY116-4610" fmla="*/ 4626 h 9868"/>
              <a:gd name="connsiteX117-4611" fmla="*/ 4494 w 10000"/>
              <a:gd name="connsiteY117-4612" fmla="*/ 4786 h 9868"/>
              <a:gd name="connsiteX118-4613" fmla="*/ 4534 w 10000"/>
              <a:gd name="connsiteY118-4614" fmla="*/ 4902 h 9868"/>
              <a:gd name="connsiteX119-4615" fmla="*/ 4599 w 10000"/>
              <a:gd name="connsiteY119-4616" fmla="*/ 5144 h 9868"/>
              <a:gd name="connsiteX120-4617" fmla="*/ 4653 w 10000"/>
              <a:gd name="connsiteY120-4618" fmla="*/ 5387 h 9868"/>
              <a:gd name="connsiteX121-4619" fmla="*/ 4697 w 10000"/>
              <a:gd name="connsiteY121-4620" fmla="*/ 5633 h 9868"/>
              <a:gd name="connsiteX122-4621" fmla="*/ 4756 w 10000"/>
              <a:gd name="connsiteY122-4622" fmla="*/ 6007 h 9868"/>
              <a:gd name="connsiteX123-4623" fmla="*/ 4829 w 10000"/>
              <a:gd name="connsiteY123-4624" fmla="*/ 6505 h 9868"/>
              <a:gd name="connsiteX124-4625" fmla="*/ 4888 w 10000"/>
              <a:gd name="connsiteY124-4626" fmla="*/ 6874 h 9868"/>
              <a:gd name="connsiteX125-4627" fmla="*/ 4933 w 10000"/>
              <a:gd name="connsiteY125-4628" fmla="*/ 7118 h 9868"/>
              <a:gd name="connsiteX126-4629" fmla="*/ 4988 w 10000"/>
              <a:gd name="connsiteY126-4630" fmla="*/ 7355 h 9868"/>
              <a:gd name="connsiteX127-4631" fmla="*/ 5052 w 10000"/>
              <a:gd name="connsiteY127-4632" fmla="*/ 7590 h 9868"/>
              <a:gd name="connsiteX128-4633" fmla="*/ 5128 w 10000"/>
              <a:gd name="connsiteY128-4634" fmla="*/ 7818 h 9868"/>
              <a:gd name="connsiteX129-4635" fmla="*/ 5218 w 10000"/>
              <a:gd name="connsiteY129-4636" fmla="*/ 8036 h 9868"/>
              <a:gd name="connsiteX130-4637" fmla="*/ 5328 w 10000"/>
              <a:gd name="connsiteY130-4638" fmla="*/ 8249 h 9868"/>
              <a:gd name="connsiteX131-4639" fmla="*/ 5455 w 10000"/>
              <a:gd name="connsiteY131-4640" fmla="*/ 8450 h 9868"/>
              <a:gd name="connsiteX132-4641" fmla="*/ 5527 w 10000"/>
              <a:gd name="connsiteY132-4642" fmla="*/ 8547 h 9868"/>
              <a:gd name="connsiteX133-4643" fmla="*/ 5558 w 10000"/>
              <a:gd name="connsiteY133-4644" fmla="*/ 8587 h 9868"/>
              <a:gd name="connsiteX134-4645" fmla="*/ 5626 w 10000"/>
              <a:gd name="connsiteY134-4646" fmla="*/ 8659 h 9868"/>
              <a:gd name="connsiteX135-4647" fmla="*/ 5693 w 10000"/>
              <a:gd name="connsiteY135-4648" fmla="*/ 8722 h 9868"/>
              <a:gd name="connsiteX136-4649" fmla="*/ 5762 w 10000"/>
              <a:gd name="connsiteY136-4650" fmla="*/ 8777 h 9868"/>
              <a:gd name="connsiteX137-4651" fmla="*/ 5830 w 10000"/>
              <a:gd name="connsiteY137-4652" fmla="*/ 8818 h 9868"/>
              <a:gd name="connsiteX138-4653" fmla="*/ 5901 w 10000"/>
              <a:gd name="connsiteY138-4654" fmla="*/ 8849 h 9868"/>
              <a:gd name="connsiteX139-4655" fmla="*/ 5971 w 10000"/>
              <a:gd name="connsiteY139-4656" fmla="*/ 8872 h 9868"/>
              <a:gd name="connsiteX140-4657" fmla="*/ 6043 w 10000"/>
              <a:gd name="connsiteY140-4658" fmla="*/ 8885 h 9868"/>
              <a:gd name="connsiteX141-4659" fmla="*/ 6114 w 10000"/>
              <a:gd name="connsiteY141-4660" fmla="*/ 8885 h 9868"/>
              <a:gd name="connsiteX142-4661" fmla="*/ 6185 w 10000"/>
              <a:gd name="connsiteY142-4662" fmla="*/ 8876 h 9868"/>
              <a:gd name="connsiteX143-4663" fmla="*/ 6256 w 10000"/>
              <a:gd name="connsiteY143-4664" fmla="*/ 8855 h 9868"/>
              <a:gd name="connsiteX144-4665" fmla="*/ 6326 w 10000"/>
              <a:gd name="connsiteY144-4666" fmla="*/ 8826 h 9868"/>
              <a:gd name="connsiteX145-4667" fmla="*/ 6397 w 10000"/>
              <a:gd name="connsiteY145-4668" fmla="*/ 8789 h 9868"/>
              <a:gd name="connsiteX146-4669" fmla="*/ 6466 w 10000"/>
              <a:gd name="connsiteY146-4670" fmla="*/ 8736 h 9868"/>
              <a:gd name="connsiteX147-4671" fmla="*/ 6535 w 10000"/>
              <a:gd name="connsiteY147-4672" fmla="*/ 8677 h 9868"/>
              <a:gd name="connsiteX148-4673" fmla="*/ 6603 w 10000"/>
              <a:gd name="connsiteY148-4674" fmla="*/ 8606 h 9868"/>
              <a:gd name="connsiteX149-4675" fmla="*/ 6637 w 10000"/>
              <a:gd name="connsiteY149-4676" fmla="*/ 8566 h 9868"/>
              <a:gd name="connsiteX150-4677" fmla="*/ 6667 w 10000"/>
              <a:gd name="connsiteY150-4678" fmla="*/ 8530 h 9868"/>
              <a:gd name="connsiteX151-4679" fmla="*/ 6721 w 10000"/>
              <a:gd name="connsiteY151-4680" fmla="*/ 8453 h 9868"/>
              <a:gd name="connsiteX152-4681" fmla="*/ 6766 w 10000"/>
              <a:gd name="connsiteY152-4682" fmla="*/ 8370 h 9868"/>
              <a:gd name="connsiteX153-4683" fmla="*/ 6805 w 10000"/>
              <a:gd name="connsiteY153-4684" fmla="*/ 8285 h 9868"/>
              <a:gd name="connsiteX154-4685" fmla="*/ 6853 w 10000"/>
              <a:gd name="connsiteY154-4686" fmla="*/ 8152 h 9868"/>
              <a:gd name="connsiteX155-4687" fmla="*/ 6901 w 10000"/>
              <a:gd name="connsiteY155-4688" fmla="*/ 7965 h 9868"/>
              <a:gd name="connsiteX156-4689" fmla="*/ 6931 w 10000"/>
              <a:gd name="connsiteY156-4690" fmla="*/ 7771 h 9868"/>
              <a:gd name="connsiteX157-4691" fmla="*/ 6950 w 10000"/>
              <a:gd name="connsiteY157-4692" fmla="*/ 7569 h 9868"/>
              <a:gd name="connsiteX158-4693" fmla="*/ 6966 w 10000"/>
              <a:gd name="connsiteY158-4694" fmla="*/ 7261 h 9868"/>
              <a:gd name="connsiteX159-4695" fmla="*/ 6974 w 10000"/>
              <a:gd name="connsiteY159-4696" fmla="*/ 7056 h 9868"/>
              <a:gd name="connsiteX160-4697" fmla="*/ 6987 w 10000"/>
              <a:gd name="connsiteY160-4698" fmla="*/ 6778 h 9868"/>
              <a:gd name="connsiteX161-4699" fmla="*/ 7001 w 10000"/>
              <a:gd name="connsiteY161-4700" fmla="*/ 6221 h 9868"/>
              <a:gd name="connsiteX162-4701" fmla="*/ 7001 w 10000"/>
              <a:gd name="connsiteY162-4702" fmla="*/ 5661 h 9868"/>
              <a:gd name="connsiteX163-4703" fmla="*/ 6990 w 10000"/>
              <a:gd name="connsiteY163-4704" fmla="*/ 5105 h 9868"/>
              <a:gd name="connsiteX164-4705" fmla="*/ 6981 w 10000"/>
              <a:gd name="connsiteY164-4706" fmla="*/ 4826 h 9868"/>
              <a:gd name="connsiteX165-4707" fmla="*/ 6978 w 10000"/>
              <a:gd name="connsiteY165-4708" fmla="*/ 4762 h 9868"/>
              <a:gd name="connsiteX166-4709" fmla="*/ 6965 w 10000"/>
              <a:gd name="connsiteY166-4710" fmla="*/ 4626 h 9868"/>
              <a:gd name="connsiteX167-4711" fmla="*/ 6946 w 10000"/>
              <a:gd name="connsiteY167-4712" fmla="*/ 4497 h 9868"/>
              <a:gd name="connsiteX168-4713" fmla="*/ 6916 w 10000"/>
              <a:gd name="connsiteY168-4714" fmla="*/ 4371 h 9868"/>
              <a:gd name="connsiteX169-4715" fmla="*/ 6885 w 10000"/>
              <a:gd name="connsiteY169-4716" fmla="*/ 4249 h 9868"/>
              <a:gd name="connsiteX170-4717" fmla="*/ 6844 w 10000"/>
              <a:gd name="connsiteY170-4718" fmla="*/ 4131 h 9868"/>
              <a:gd name="connsiteX171-4719" fmla="*/ 6796 w 10000"/>
              <a:gd name="connsiteY171-4720" fmla="*/ 4017 h 9868"/>
              <a:gd name="connsiteX172-4721" fmla="*/ 6744 w 10000"/>
              <a:gd name="connsiteY172-4722" fmla="*/ 3911 h 9868"/>
              <a:gd name="connsiteX173-4723" fmla="*/ 6684 w 10000"/>
              <a:gd name="connsiteY173-4724" fmla="*/ 3813 h 9868"/>
              <a:gd name="connsiteX174-4725" fmla="*/ 6619 w 10000"/>
              <a:gd name="connsiteY174-4726" fmla="*/ 3724 h 9868"/>
              <a:gd name="connsiteX175-4727" fmla="*/ 6547 w 10000"/>
              <a:gd name="connsiteY175-4728" fmla="*/ 3643 h 9868"/>
              <a:gd name="connsiteX176-4729" fmla="*/ 6470 w 10000"/>
              <a:gd name="connsiteY176-4730" fmla="*/ 3570 h 9868"/>
              <a:gd name="connsiteX177-4731" fmla="*/ 6390 w 10000"/>
              <a:gd name="connsiteY177-4732" fmla="*/ 3510 h 9868"/>
              <a:gd name="connsiteX178-4733" fmla="*/ 6304 w 10000"/>
              <a:gd name="connsiteY178-4734" fmla="*/ 3457 h 9868"/>
              <a:gd name="connsiteX179-4735" fmla="*/ 6212 w 10000"/>
              <a:gd name="connsiteY179-4736" fmla="*/ 3421 h 9868"/>
              <a:gd name="connsiteX180-4737" fmla="*/ 6115 w 10000"/>
              <a:gd name="connsiteY180-4738" fmla="*/ 3398 h 9868"/>
              <a:gd name="connsiteX181-4739" fmla="*/ 6064 w 10000"/>
              <a:gd name="connsiteY181-4740" fmla="*/ 3393 h 9868"/>
              <a:gd name="connsiteX182-4741" fmla="*/ 6039 w 10000"/>
              <a:gd name="connsiteY182-4742" fmla="*/ 3392 h 9868"/>
              <a:gd name="connsiteX183-4743" fmla="*/ 5986 w 10000"/>
              <a:gd name="connsiteY183-4744" fmla="*/ 3397 h 9868"/>
              <a:gd name="connsiteX184-4745" fmla="*/ 5934 w 10000"/>
              <a:gd name="connsiteY184-4746" fmla="*/ 3411 h 9868"/>
              <a:gd name="connsiteX185-4747" fmla="*/ 5884 w 10000"/>
              <a:gd name="connsiteY185-4748" fmla="*/ 3437 h 9868"/>
              <a:gd name="connsiteX186-4749" fmla="*/ 5837 w 10000"/>
              <a:gd name="connsiteY186-4750" fmla="*/ 3474 h 9868"/>
              <a:gd name="connsiteX187-4751" fmla="*/ 5796 w 10000"/>
              <a:gd name="connsiteY187-4752" fmla="*/ 3519 h 9868"/>
              <a:gd name="connsiteX188-4753" fmla="*/ 5763 w 10000"/>
              <a:gd name="connsiteY188-4754" fmla="*/ 3573 h 9868"/>
              <a:gd name="connsiteX189-4755" fmla="*/ 5738 w 10000"/>
              <a:gd name="connsiteY189-4756" fmla="*/ 3635 h 9868"/>
              <a:gd name="connsiteX190-4757" fmla="*/ 5729 w 10000"/>
              <a:gd name="connsiteY190-4758" fmla="*/ 3668 h 9868"/>
              <a:gd name="connsiteX191-4759" fmla="*/ 5725 w 10000"/>
              <a:gd name="connsiteY191-4760" fmla="*/ 3696 h 9868"/>
              <a:gd name="connsiteX192-4761" fmla="*/ 5719 w 10000"/>
              <a:gd name="connsiteY192-4762" fmla="*/ 3750 h 9868"/>
              <a:gd name="connsiteX193-4763" fmla="*/ 5724 w 10000"/>
              <a:gd name="connsiteY193-4764" fmla="*/ 3833 h 9868"/>
              <a:gd name="connsiteX194-4765" fmla="*/ 5745 w 10000"/>
              <a:gd name="connsiteY194-4766" fmla="*/ 3942 h 9868"/>
              <a:gd name="connsiteX195-4767" fmla="*/ 5786 w 10000"/>
              <a:gd name="connsiteY195-4768" fmla="*/ 4038 h 9868"/>
              <a:gd name="connsiteX196-4769" fmla="*/ 5811 w 10000"/>
              <a:gd name="connsiteY196-4770" fmla="*/ 4082 h 9868"/>
              <a:gd name="connsiteX197-4771" fmla="*/ 5860 w 10000"/>
              <a:gd name="connsiteY197-4772" fmla="*/ 4156 h 9868"/>
              <a:gd name="connsiteX198-4773" fmla="*/ 5960 w 10000"/>
              <a:gd name="connsiteY198-4774" fmla="*/ 4279 h 9868"/>
              <a:gd name="connsiteX199-4775" fmla="*/ 6061 w 10000"/>
              <a:gd name="connsiteY199-4776" fmla="*/ 4380 h 9868"/>
              <a:gd name="connsiteX200-4777" fmla="*/ 6167 w 10000"/>
              <a:gd name="connsiteY200-4778" fmla="*/ 4460 h 9868"/>
              <a:gd name="connsiteX201-4779" fmla="*/ 6272 w 10000"/>
              <a:gd name="connsiteY201-4780" fmla="*/ 4513 h 9868"/>
              <a:gd name="connsiteX202-4781" fmla="*/ 6380 w 10000"/>
              <a:gd name="connsiteY202-4782" fmla="*/ 4547 h 9868"/>
              <a:gd name="connsiteX203-4783" fmla="*/ 6488 w 10000"/>
              <a:gd name="connsiteY203-4784" fmla="*/ 4560 h 9868"/>
              <a:gd name="connsiteX204-4785" fmla="*/ 6596 w 10000"/>
              <a:gd name="connsiteY204-4786" fmla="*/ 4550 h 9868"/>
              <a:gd name="connsiteX205-4787" fmla="*/ 6703 w 10000"/>
              <a:gd name="connsiteY205-4788" fmla="*/ 4525 h 9868"/>
              <a:gd name="connsiteX206-4789" fmla="*/ 6810 w 10000"/>
              <a:gd name="connsiteY206-4790" fmla="*/ 4478 h 9868"/>
              <a:gd name="connsiteX207-4791" fmla="*/ 6915 w 10000"/>
              <a:gd name="connsiteY207-4792" fmla="*/ 4421 h 9868"/>
              <a:gd name="connsiteX208-4793" fmla="*/ 7018 w 10000"/>
              <a:gd name="connsiteY208-4794" fmla="*/ 4342 h 9868"/>
              <a:gd name="connsiteX209-4795" fmla="*/ 7116 w 10000"/>
              <a:gd name="connsiteY209-4796" fmla="*/ 4250 h 9868"/>
              <a:gd name="connsiteX210-4797" fmla="*/ 7213 w 10000"/>
              <a:gd name="connsiteY210-4798" fmla="*/ 4144 h 9868"/>
              <a:gd name="connsiteX211-4799" fmla="*/ 7306 w 10000"/>
              <a:gd name="connsiteY211-4800" fmla="*/ 4027 h 9868"/>
              <a:gd name="connsiteX212-4801" fmla="*/ 7391 w 10000"/>
              <a:gd name="connsiteY212-4802" fmla="*/ 3896 h 9868"/>
              <a:gd name="connsiteX213-4803" fmla="*/ 7433 w 10000"/>
              <a:gd name="connsiteY213-4804" fmla="*/ 3827 h 9868"/>
              <a:gd name="connsiteX214-4805" fmla="*/ 7506 w 10000"/>
              <a:gd name="connsiteY214-4806" fmla="*/ 3697 h 9868"/>
              <a:gd name="connsiteX215-4807" fmla="*/ 7640 w 10000"/>
              <a:gd name="connsiteY215-4808" fmla="*/ 3424 h 9868"/>
              <a:gd name="connsiteX216-4809" fmla="*/ 7754 w 10000"/>
              <a:gd name="connsiteY216-4810" fmla="*/ 3132 h 9868"/>
              <a:gd name="connsiteX217-4811" fmla="*/ 7825 w 10000"/>
              <a:gd name="connsiteY217-4812" fmla="*/ 2904 h 9868"/>
              <a:gd name="connsiteX218-4813" fmla="*/ 7868 w 10000"/>
              <a:gd name="connsiteY218-4814" fmla="*/ 2749 h 9868"/>
              <a:gd name="connsiteX219-4815" fmla="*/ 7900 w 10000"/>
              <a:gd name="connsiteY219-4816" fmla="*/ 2591 h 9868"/>
              <a:gd name="connsiteX220-4817" fmla="*/ 7931 w 10000"/>
              <a:gd name="connsiteY220-4818" fmla="*/ 2428 h 9868"/>
              <a:gd name="connsiteX221-4819" fmla="*/ 7952 w 10000"/>
              <a:gd name="connsiteY221-4820" fmla="*/ 2269 h 9868"/>
              <a:gd name="connsiteX222-4821" fmla="*/ 7965 w 10000"/>
              <a:gd name="connsiteY222-4822" fmla="*/ 2105 h 9868"/>
              <a:gd name="connsiteX223-4823" fmla="*/ 7973 w 10000"/>
              <a:gd name="connsiteY223-4824" fmla="*/ 1941 h 9868"/>
              <a:gd name="connsiteX224-4825" fmla="*/ 7971 w 10000"/>
              <a:gd name="connsiteY224-4826" fmla="*/ 1776 h 9868"/>
              <a:gd name="connsiteX225-4827" fmla="*/ 7963 w 10000"/>
              <a:gd name="connsiteY225-4828" fmla="*/ 1610 h 9868"/>
              <a:gd name="connsiteX226-4829" fmla="*/ 7949 w 10000"/>
              <a:gd name="connsiteY226-4830" fmla="*/ 1446 h 9868"/>
              <a:gd name="connsiteX227-4831" fmla="*/ 7937 w 10000"/>
              <a:gd name="connsiteY227-4832" fmla="*/ 1364 h 9868"/>
              <a:gd name="connsiteX228-4833" fmla="*/ 7916 w 10000"/>
              <a:gd name="connsiteY228-4834" fmla="*/ 1252 h 9868"/>
              <a:gd name="connsiteX229-4835" fmla="*/ 7892 w 10000"/>
              <a:gd name="connsiteY229-4836" fmla="*/ 1067 h 9868"/>
              <a:gd name="connsiteX230-4837" fmla="*/ 7883 w 10000"/>
              <a:gd name="connsiteY230-4838" fmla="*/ 941 h 9868"/>
              <a:gd name="connsiteX231-4839" fmla="*/ 7885 w 10000"/>
              <a:gd name="connsiteY231-4840" fmla="*/ 821 h 9868"/>
              <a:gd name="connsiteX232-4841" fmla="*/ 7903 w 10000"/>
              <a:gd name="connsiteY232-4842" fmla="*/ 706 h 9868"/>
              <a:gd name="connsiteX233-4843" fmla="*/ 7934 w 10000"/>
              <a:gd name="connsiteY233-4844" fmla="*/ 630 h 9868"/>
              <a:gd name="connsiteX234-4845" fmla="*/ 7958 w 10000"/>
              <a:gd name="connsiteY234-4846" fmla="*/ 583 h 9868"/>
              <a:gd name="connsiteX235-4847" fmla="*/ 7992 w 10000"/>
              <a:gd name="connsiteY235-4848" fmla="*/ 542 h 9868"/>
              <a:gd name="connsiteX236-4849" fmla="*/ 8030 w 10000"/>
              <a:gd name="connsiteY236-4850" fmla="*/ 506 h 9868"/>
              <a:gd name="connsiteX237-4851" fmla="*/ 8050 w 10000"/>
              <a:gd name="connsiteY237-4852" fmla="*/ 492 h 9868"/>
              <a:gd name="connsiteX238-4853" fmla="*/ 8088 w 10000"/>
              <a:gd name="connsiteY238-4854" fmla="*/ 472 h 9868"/>
              <a:gd name="connsiteX239-4855" fmla="*/ 8159 w 10000"/>
              <a:gd name="connsiteY239-4856" fmla="*/ 457 h 9868"/>
              <a:gd name="connsiteX240-4857" fmla="*/ 8229 w 10000"/>
              <a:gd name="connsiteY240-4858" fmla="*/ 466 h 9868"/>
              <a:gd name="connsiteX241-4859" fmla="*/ 8301 w 10000"/>
              <a:gd name="connsiteY241-4860" fmla="*/ 499 h 9868"/>
              <a:gd name="connsiteX242-4861" fmla="*/ 8370 w 10000"/>
              <a:gd name="connsiteY242-4862" fmla="*/ 548 h 9868"/>
              <a:gd name="connsiteX243-4863" fmla="*/ 8433 w 10000"/>
              <a:gd name="connsiteY243-4864" fmla="*/ 611 h 9868"/>
              <a:gd name="connsiteX244-4865" fmla="*/ 8490 w 10000"/>
              <a:gd name="connsiteY244-4866" fmla="*/ 684 h 9868"/>
              <a:gd name="connsiteX245-4867" fmla="*/ 8538 w 10000"/>
              <a:gd name="connsiteY245-4868" fmla="*/ 757 h 9868"/>
              <a:gd name="connsiteX246-4869" fmla="*/ 8559 w 10000"/>
              <a:gd name="connsiteY246-4870" fmla="*/ 794 h 9868"/>
              <a:gd name="connsiteX247-4871" fmla="*/ 8645 w 10000"/>
              <a:gd name="connsiteY247-4872" fmla="*/ 974 h 9868"/>
              <a:gd name="connsiteX248-4873" fmla="*/ 8792 w 10000"/>
              <a:gd name="connsiteY248-4874" fmla="*/ 1270 h 9868"/>
              <a:gd name="connsiteX249-4875" fmla="*/ 8868 w 10000"/>
              <a:gd name="connsiteY249-4876" fmla="*/ 1400 h 9868"/>
              <a:gd name="connsiteX250-4877" fmla="*/ 8925 w 10000"/>
              <a:gd name="connsiteY250-4878" fmla="*/ 1477 h 9868"/>
              <a:gd name="connsiteX251-4879" fmla="*/ 8982 w 10000"/>
              <a:gd name="connsiteY251-4880" fmla="*/ 1545 h 9868"/>
              <a:gd name="connsiteX252-4881" fmla="*/ 9039 w 10000"/>
              <a:gd name="connsiteY252-4882" fmla="*/ 1595 h 9868"/>
              <a:gd name="connsiteX253-4883" fmla="*/ 9103 w 10000"/>
              <a:gd name="connsiteY253-4884" fmla="*/ 1627 h 9868"/>
              <a:gd name="connsiteX254-4885" fmla="*/ 9168 w 10000"/>
              <a:gd name="connsiteY254-4886" fmla="*/ 1641 h 9868"/>
              <a:gd name="connsiteX255-4887" fmla="*/ 9236 w 10000"/>
              <a:gd name="connsiteY255-4888" fmla="*/ 1632 h 9868"/>
              <a:gd name="connsiteX256-4889" fmla="*/ 9308 w 10000"/>
              <a:gd name="connsiteY256-4890" fmla="*/ 1600 h 9868"/>
              <a:gd name="connsiteX257-4891" fmla="*/ 9384 w 10000"/>
              <a:gd name="connsiteY257-4892" fmla="*/ 1537 h 9868"/>
              <a:gd name="connsiteX258-4893" fmla="*/ 9463 w 10000"/>
              <a:gd name="connsiteY258-4894" fmla="*/ 1444 h 9868"/>
              <a:gd name="connsiteX259-4895" fmla="*/ 9504 w 10000"/>
              <a:gd name="connsiteY259-4896" fmla="*/ 1384 h 9868"/>
              <a:gd name="connsiteX260-4897" fmla="*/ 9544 w 10000"/>
              <a:gd name="connsiteY260-4898" fmla="*/ 1317 h 9868"/>
              <a:gd name="connsiteX261-4899" fmla="*/ 9614 w 10000"/>
              <a:gd name="connsiteY261-4900" fmla="*/ 1175 h 9868"/>
              <a:gd name="connsiteX262-4901" fmla="*/ 9672 w 10000"/>
              <a:gd name="connsiteY262-4902" fmla="*/ 1017 h 9868"/>
              <a:gd name="connsiteX263-4903" fmla="*/ 9722 w 10000"/>
              <a:gd name="connsiteY263-4904" fmla="*/ 855 h 9868"/>
              <a:gd name="connsiteX264-4905" fmla="*/ 9743 w 10000"/>
              <a:gd name="connsiteY264-4906" fmla="*/ 773 h 9868"/>
              <a:gd name="connsiteX265-4907" fmla="*/ 9795 w 10000"/>
              <a:gd name="connsiteY265-4908" fmla="*/ 577 h 9868"/>
              <a:gd name="connsiteX266-4909" fmla="*/ 9884 w 10000"/>
              <a:gd name="connsiteY266-4910" fmla="*/ 275 h 9868"/>
              <a:gd name="connsiteX267-4911" fmla="*/ 9955 w 10000"/>
              <a:gd name="connsiteY267-4912" fmla="*/ 87 h 9868"/>
              <a:gd name="connsiteX268-4913" fmla="*/ 10000 w 10000"/>
              <a:gd name="connsiteY268-4914" fmla="*/ 0 h 9868"/>
              <a:gd name="connsiteX0-4915" fmla="*/ 449 w 10000"/>
              <a:gd name="connsiteY0-4916" fmla="*/ 9852 h 9852"/>
              <a:gd name="connsiteX1-4917" fmla="*/ 569 w 10000"/>
              <a:gd name="connsiteY1-4918" fmla="*/ 9688 h 9852"/>
              <a:gd name="connsiteX2-4919" fmla="*/ 675 w 10000"/>
              <a:gd name="connsiteY2-4920" fmla="*/ 9514 h 9852"/>
              <a:gd name="connsiteX3-4921" fmla="*/ 769 w 10000"/>
              <a:gd name="connsiteY3-4922" fmla="*/ 9320 h 9852"/>
              <a:gd name="connsiteX4-4923" fmla="*/ 846 w 10000"/>
              <a:gd name="connsiteY4-4924" fmla="*/ 9116 h 9852"/>
              <a:gd name="connsiteX5-4925" fmla="*/ 905 w 10000"/>
              <a:gd name="connsiteY5-4926" fmla="*/ 8895 h 9852"/>
              <a:gd name="connsiteX6-4927" fmla="*/ 926 w 10000"/>
              <a:gd name="connsiteY6-4928" fmla="*/ 8779 h 9852"/>
              <a:gd name="connsiteX7-4929" fmla="*/ 942 w 10000"/>
              <a:gd name="connsiteY7-4930" fmla="*/ 8685 h 9852"/>
              <a:gd name="connsiteX8-4931" fmla="*/ 958 w 10000"/>
              <a:gd name="connsiteY8-4932" fmla="*/ 8493 h 9852"/>
              <a:gd name="connsiteX9-4933" fmla="*/ 961 w 10000"/>
              <a:gd name="connsiteY9-4934" fmla="*/ 8307 h 9852"/>
              <a:gd name="connsiteX10-4935" fmla="*/ 944 w 10000"/>
              <a:gd name="connsiteY10-4936" fmla="*/ 8117 h 9852"/>
              <a:gd name="connsiteX11-4937" fmla="*/ 912 w 10000"/>
              <a:gd name="connsiteY11-4938" fmla="*/ 7935 h 9852"/>
              <a:gd name="connsiteX12-4939" fmla="*/ 861 w 10000"/>
              <a:gd name="connsiteY12-4940" fmla="*/ 7758 h 9852"/>
              <a:gd name="connsiteX13-4941" fmla="*/ 795 w 10000"/>
              <a:gd name="connsiteY13-4942" fmla="*/ 7596 h 9852"/>
              <a:gd name="connsiteX14-4943" fmla="*/ 709 w 10000"/>
              <a:gd name="connsiteY14-4944" fmla="*/ 7441 h 9852"/>
              <a:gd name="connsiteX15-4945" fmla="*/ 657 w 10000"/>
              <a:gd name="connsiteY15-4946" fmla="*/ 7369 h 9852"/>
              <a:gd name="connsiteX16-4947" fmla="*/ 625 w 10000"/>
              <a:gd name="connsiteY16-4948" fmla="*/ 7329 h 9852"/>
              <a:gd name="connsiteX17-4949" fmla="*/ 557 w 10000"/>
              <a:gd name="connsiteY17-4950" fmla="*/ 7263 h 9852"/>
              <a:gd name="connsiteX18-4951" fmla="*/ 492 w 10000"/>
              <a:gd name="connsiteY18-4952" fmla="*/ 7215 h 9852"/>
              <a:gd name="connsiteX19-4953" fmla="*/ 427 w 10000"/>
              <a:gd name="connsiteY19-4954" fmla="*/ 7186 h 9852"/>
              <a:gd name="connsiteX20-4955" fmla="*/ 365 w 10000"/>
              <a:gd name="connsiteY20-4956" fmla="*/ 7175 h 9852"/>
              <a:gd name="connsiteX21-4957" fmla="*/ 304 w 10000"/>
              <a:gd name="connsiteY21-4958" fmla="*/ 7180 h 9852"/>
              <a:gd name="connsiteX22-4959" fmla="*/ 245 w 10000"/>
              <a:gd name="connsiteY22-4960" fmla="*/ 7200 h 9852"/>
              <a:gd name="connsiteX23-4961" fmla="*/ 191 w 10000"/>
              <a:gd name="connsiteY23-4962" fmla="*/ 7234 h 9852"/>
              <a:gd name="connsiteX24-4963" fmla="*/ 144 w 10000"/>
              <a:gd name="connsiteY24-4964" fmla="*/ 7281 h 9852"/>
              <a:gd name="connsiteX25-4965" fmla="*/ 101 w 10000"/>
              <a:gd name="connsiteY25-4966" fmla="*/ 7344 h 9852"/>
              <a:gd name="connsiteX26-4967" fmla="*/ 66 w 10000"/>
              <a:gd name="connsiteY26-4968" fmla="*/ 7418 h 9852"/>
              <a:gd name="connsiteX27-4969" fmla="*/ 35 w 10000"/>
              <a:gd name="connsiteY27-4970" fmla="*/ 7501 h 9852"/>
              <a:gd name="connsiteX28-4971" fmla="*/ 16 w 10000"/>
              <a:gd name="connsiteY28-4972" fmla="*/ 7596 h 9852"/>
              <a:gd name="connsiteX29-4973" fmla="*/ 3 w 10000"/>
              <a:gd name="connsiteY29-4974" fmla="*/ 7695 h 9852"/>
              <a:gd name="connsiteX30-4975" fmla="*/ 0 w 10000"/>
              <a:gd name="connsiteY30-4976" fmla="*/ 7804 h 9852"/>
              <a:gd name="connsiteX31-4977" fmla="*/ 7 w 10000"/>
              <a:gd name="connsiteY31-4978" fmla="*/ 7918 h 9852"/>
              <a:gd name="connsiteX32-4979" fmla="*/ 14 w 10000"/>
              <a:gd name="connsiteY32-4980" fmla="*/ 7976 h 9852"/>
              <a:gd name="connsiteX33-4981" fmla="*/ 29 w 10000"/>
              <a:gd name="connsiteY33-4982" fmla="*/ 8078 h 9852"/>
              <a:gd name="connsiteX34-4983" fmla="*/ 76 w 10000"/>
              <a:gd name="connsiteY34-4984" fmla="*/ 8269 h 9852"/>
              <a:gd name="connsiteX35-4985" fmla="*/ 138 w 10000"/>
              <a:gd name="connsiteY35-4986" fmla="*/ 8456 h 9852"/>
              <a:gd name="connsiteX36-4987" fmla="*/ 214 w 10000"/>
              <a:gd name="connsiteY36-4988" fmla="*/ 8634 h 9852"/>
              <a:gd name="connsiteX37-4989" fmla="*/ 304 w 10000"/>
              <a:gd name="connsiteY37-4990" fmla="*/ 8800 h 9852"/>
              <a:gd name="connsiteX38-4991" fmla="*/ 401 w 10000"/>
              <a:gd name="connsiteY38-4992" fmla="*/ 8956 h 9852"/>
              <a:gd name="connsiteX39-4993" fmla="*/ 510 w 10000"/>
              <a:gd name="connsiteY39-4994" fmla="*/ 9104 h 9852"/>
              <a:gd name="connsiteX40-4995" fmla="*/ 630 w 10000"/>
              <a:gd name="connsiteY40-4996" fmla="*/ 9241 h 9852"/>
              <a:gd name="connsiteX41-4997" fmla="*/ 754 w 10000"/>
              <a:gd name="connsiteY41-4998" fmla="*/ 9367 h 9852"/>
              <a:gd name="connsiteX42-4999" fmla="*/ 886 w 10000"/>
              <a:gd name="connsiteY42-5000" fmla="*/ 9476 h 9852"/>
              <a:gd name="connsiteX43-5001" fmla="*/ 1019 w 10000"/>
              <a:gd name="connsiteY43-5002" fmla="*/ 9573 h 9852"/>
              <a:gd name="connsiteX44-5003" fmla="*/ 1157 w 10000"/>
              <a:gd name="connsiteY44-5004" fmla="*/ 9658 h 9852"/>
              <a:gd name="connsiteX45-5005" fmla="*/ 1294 w 10000"/>
              <a:gd name="connsiteY45-5006" fmla="*/ 9728 h 9852"/>
              <a:gd name="connsiteX46-5007" fmla="*/ 1434 w 10000"/>
              <a:gd name="connsiteY46-5008" fmla="*/ 9782 h 9852"/>
              <a:gd name="connsiteX47-5009" fmla="*/ 1571 w 10000"/>
              <a:gd name="connsiteY47-5010" fmla="*/ 9818 h 9852"/>
              <a:gd name="connsiteX48-5011" fmla="*/ 1705 w 10000"/>
              <a:gd name="connsiteY48-5012" fmla="*/ 9841 h 9852"/>
              <a:gd name="connsiteX49-5013" fmla="*/ 1769 w 10000"/>
              <a:gd name="connsiteY49-5014" fmla="*/ 9842 h 9852"/>
              <a:gd name="connsiteX50-5015" fmla="*/ 1844 w 10000"/>
              <a:gd name="connsiteY50-5016" fmla="*/ 9841 h 9852"/>
              <a:gd name="connsiteX51-5017" fmla="*/ 1992 w 10000"/>
              <a:gd name="connsiteY51-5018" fmla="*/ 9817 h 9852"/>
              <a:gd name="connsiteX52-5019" fmla="*/ 2129 w 10000"/>
              <a:gd name="connsiteY52-5020" fmla="*/ 9766 h 9852"/>
              <a:gd name="connsiteX53-5021" fmla="*/ 2263 w 10000"/>
              <a:gd name="connsiteY53-5022" fmla="*/ 9688 h 9852"/>
              <a:gd name="connsiteX54-5023" fmla="*/ 2382 w 10000"/>
              <a:gd name="connsiteY54-5024" fmla="*/ 9587 h 9852"/>
              <a:gd name="connsiteX55-5025" fmla="*/ 2491 w 10000"/>
              <a:gd name="connsiteY55-5026" fmla="*/ 9454 h 9852"/>
              <a:gd name="connsiteX56-5027" fmla="*/ 2561 w 10000"/>
              <a:gd name="connsiteY56-5028" fmla="*/ 9341 h 9852"/>
              <a:gd name="connsiteX57-5029" fmla="*/ 2602 w 10000"/>
              <a:gd name="connsiteY57-5030" fmla="*/ 9256 h 9852"/>
              <a:gd name="connsiteX58-5031" fmla="*/ 2639 w 10000"/>
              <a:gd name="connsiteY58-5032" fmla="*/ 9165 h 9852"/>
              <a:gd name="connsiteX59-5033" fmla="*/ 2674 w 10000"/>
              <a:gd name="connsiteY59-5034" fmla="*/ 9068 h 9852"/>
              <a:gd name="connsiteX60-5035" fmla="*/ 2687 w 10000"/>
              <a:gd name="connsiteY60-5036" fmla="*/ 9015 h 9852"/>
              <a:gd name="connsiteX61-5037" fmla="*/ 2706 w 10000"/>
              <a:gd name="connsiteY61-5038" fmla="*/ 8933 h 9852"/>
              <a:gd name="connsiteX62-5039" fmla="*/ 2736 w 10000"/>
              <a:gd name="connsiteY62-5040" fmla="*/ 8770 h 9852"/>
              <a:gd name="connsiteX63-5041" fmla="*/ 2750 w 10000"/>
              <a:gd name="connsiteY63-5042" fmla="*/ 8619 h 9852"/>
              <a:gd name="connsiteX64-5043" fmla="*/ 2754 w 10000"/>
              <a:gd name="connsiteY64-5044" fmla="*/ 8470 h 9852"/>
              <a:gd name="connsiteX65-5045" fmla="*/ 2746 w 10000"/>
              <a:gd name="connsiteY65-5046" fmla="*/ 8329 h 9852"/>
              <a:gd name="connsiteX66-5047" fmla="*/ 2727 w 10000"/>
              <a:gd name="connsiteY66-5048" fmla="*/ 8191 h 9852"/>
              <a:gd name="connsiteX67-5049" fmla="*/ 2700 w 10000"/>
              <a:gd name="connsiteY67-5050" fmla="*/ 8054 h 9852"/>
              <a:gd name="connsiteX68-5051" fmla="*/ 2665 w 10000"/>
              <a:gd name="connsiteY68-5052" fmla="*/ 7924 h 9852"/>
              <a:gd name="connsiteX69-5053" fmla="*/ 2600 w 10000"/>
              <a:gd name="connsiteY69-5054" fmla="*/ 7731 h 9852"/>
              <a:gd name="connsiteX70-5055" fmla="*/ 2496 w 10000"/>
              <a:gd name="connsiteY70-5056" fmla="*/ 7478 h 9852"/>
              <a:gd name="connsiteX71-5057" fmla="*/ 2319 w 10000"/>
              <a:gd name="connsiteY71-5058" fmla="*/ 7104 h 9852"/>
              <a:gd name="connsiteX72-5059" fmla="*/ 2199 w 10000"/>
              <a:gd name="connsiteY72-5060" fmla="*/ 6841 h 9852"/>
              <a:gd name="connsiteX73-5061" fmla="*/ 2032 w 10000"/>
              <a:gd name="connsiteY73-5062" fmla="*/ 6488 h 9852"/>
              <a:gd name="connsiteX74-5063" fmla="*/ 1728 w 10000"/>
              <a:gd name="connsiteY74-5064" fmla="*/ 5841 h 9852"/>
              <a:gd name="connsiteX75-5065" fmla="*/ 1579 w 10000"/>
              <a:gd name="connsiteY75-5066" fmla="*/ 5491 h 9852"/>
              <a:gd name="connsiteX76-5067" fmla="*/ 1484 w 10000"/>
              <a:gd name="connsiteY76-5068" fmla="*/ 5252 h 9852"/>
              <a:gd name="connsiteX77-5069" fmla="*/ 1399 w 10000"/>
              <a:gd name="connsiteY77-5070" fmla="*/ 5010 h 9852"/>
              <a:gd name="connsiteX78-5071" fmla="*/ 1327 w 10000"/>
              <a:gd name="connsiteY78-5072" fmla="*/ 4766 h 9852"/>
              <a:gd name="connsiteX79-5073" fmla="*/ 1272 w 10000"/>
              <a:gd name="connsiteY79-5074" fmla="*/ 4520 h 9852"/>
              <a:gd name="connsiteX80-5075" fmla="*/ 1232 w 10000"/>
              <a:gd name="connsiteY80-5076" fmla="*/ 4278 h 9852"/>
              <a:gd name="connsiteX81-5077" fmla="*/ 1213 w 10000"/>
              <a:gd name="connsiteY81-5078" fmla="*/ 4040 h 9852"/>
              <a:gd name="connsiteX82-5079" fmla="*/ 1216 w 10000"/>
              <a:gd name="connsiteY82-5080" fmla="*/ 3864 h 9852"/>
              <a:gd name="connsiteX83-5081" fmla="*/ 1225 w 10000"/>
              <a:gd name="connsiteY83-5082" fmla="*/ 3752 h 9852"/>
              <a:gd name="connsiteX84-5083" fmla="*/ 1241 w 10000"/>
              <a:gd name="connsiteY84-5084" fmla="*/ 3638 h 9852"/>
              <a:gd name="connsiteX85-5085" fmla="*/ 1267 w 10000"/>
              <a:gd name="connsiteY85-5086" fmla="*/ 3529 h 9852"/>
              <a:gd name="connsiteX86-5087" fmla="*/ 1296 w 10000"/>
              <a:gd name="connsiteY86-5088" fmla="*/ 3420 h 9852"/>
              <a:gd name="connsiteX87-5089" fmla="*/ 1337 w 10000"/>
              <a:gd name="connsiteY87-5090" fmla="*/ 3315 h 9852"/>
              <a:gd name="connsiteX88-5091" fmla="*/ 1359 w 10000"/>
              <a:gd name="connsiteY88-5092" fmla="*/ 3265 h 9852"/>
              <a:gd name="connsiteX89-5093" fmla="*/ 1392 w 10000"/>
              <a:gd name="connsiteY89-5094" fmla="*/ 3192 h 9852"/>
              <a:gd name="connsiteX90-5095" fmla="*/ 1470 w 10000"/>
              <a:gd name="connsiteY90-5096" fmla="*/ 3070 h 9852"/>
              <a:gd name="connsiteX91-5097" fmla="*/ 1560 w 10000"/>
              <a:gd name="connsiteY91-5098" fmla="*/ 2961 h 9852"/>
              <a:gd name="connsiteX92-5099" fmla="*/ 1657 w 10000"/>
              <a:gd name="connsiteY92-5100" fmla="*/ 2873 h 9852"/>
              <a:gd name="connsiteX93-5101" fmla="*/ 1762 w 10000"/>
              <a:gd name="connsiteY93-5102" fmla="*/ 2799 h 9852"/>
              <a:gd name="connsiteX94-5103" fmla="*/ 1874 w 10000"/>
              <a:gd name="connsiteY94-5104" fmla="*/ 2739 h 9852"/>
              <a:gd name="connsiteX95-5105" fmla="*/ 1992 w 10000"/>
              <a:gd name="connsiteY95-5106" fmla="*/ 2698 h 9852"/>
              <a:gd name="connsiteX96-5107" fmla="*/ 2110 w 10000"/>
              <a:gd name="connsiteY96-5108" fmla="*/ 2668 h 9852"/>
              <a:gd name="connsiteX97-5109" fmla="*/ 2234 w 10000"/>
              <a:gd name="connsiteY97-5110" fmla="*/ 2651 h 9852"/>
              <a:gd name="connsiteX98-5111" fmla="*/ 2359 w 10000"/>
              <a:gd name="connsiteY98-5112" fmla="*/ 2646 h 9852"/>
              <a:gd name="connsiteX99-5113" fmla="*/ 2485 w 10000"/>
              <a:gd name="connsiteY99-5114" fmla="*/ 2652 h 9852"/>
              <a:gd name="connsiteX100-5115" fmla="*/ 2607 w 10000"/>
              <a:gd name="connsiteY100-5116" fmla="*/ 2670 h 9852"/>
              <a:gd name="connsiteX101-5117" fmla="*/ 2727 w 10000"/>
              <a:gd name="connsiteY101-5118" fmla="*/ 2698 h 9852"/>
              <a:gd name="connsiteX102-5119" fmla="*/ 2844 w 10000"/>
              <a:gd name="connsiteY102-5120" fmla="*/ 2733 h 9852"/>
              <a:gd name="connsiteX103-5121" fmla="*/ 2957 w 10000"/>
              <a:gd name="connsiteY103-5122" fmla="*/ 2777 h 9852"/>
              <a:gd name="connsiteX104-5123" fmla="*/ 3061 w 10000"/>
              <a:gd name="connsiteY104-5124" fmla="*/ 2830 h 9852"/>
              <a:gd name="connsiteX105-5125" fmla="*/ 3113 w 10000"/>
              <a:gd name="connsiteY105-5126" fmla="*/ 2859 h 9852"/>
              <a:gd name="connsiteX106-5127" fmla="*/ 3168 w 10000"/>
              <a:gd name="connsiteY106-5128" fmla="*/ 2893 h 9852"/>
              <a:gd name="connsiteX107-5129" fmla="*/ 3282 w 10000"/>
              <a:gd name="connsiteY107-5130" fmla="*/ 2972 h 9852"/>
              <a:gd name="connsiteX108-5131" fmla="*/ 3389 w 10000"/>
              <a:gd name="connsiteY108-5132" fmla="*/ 3059 h 9852"/>
              <a:gd name="connsiteX109-5133" fmla="*/ 3495 w 10000"/>
              <a:gd name="connsiteY109-5134" fmla="*/ 3153 h 9852"/>
              <a:gd name="connsiteX110-5135" fmla="*/ 3648 w 10000"/>
              <a:gd name="connsiteY110-5136" fmla="*/ 3311 h 9852"/>
              <a:gd name="connsiteX111-5137" fmla="*/ 3842 w 10000"/>
              <a:gd name="connsiteY111-5138" fmla="*/ 3545 h 9852"/>
              <a:gd name="connsiteX112-5139" fmla="*/ 4016 w 10000"/>
              <a:gd name="connsiteY112-5140" fmla="*/ 3803 h 9852"/>
              <a:gd name="connsiteX113-5141" fmla="*/ 4176 w 10000"/>
              <a:gd name="connsiteY113-5142" fmla="*/ 4083 h 9852"/>
              <a:gd name="connsiteX114-5143" fmla="*/ 4321 w 10000"/>
              <a:gd name="connsiteY114-5144" fmla="*/ 4380 h 9852"/>
              <a:gd name="connsiteX115-5145" fmla="*/ 4442 w 10000"/>
              <a:gd name="connsiteY115-5146" fmla="*/ 4688 h 9852"/>
              <a:gd name="connsiteX116-5147" fmla="*/ 4494 w 10000"/>
              <a:gd name="connsiteY116-5148" fmla="*/ 4850 h 9852"/>
              <a:gd name="connsiteX117-5149" fmla="*/ 4534 w 10000"/>
              <a:gd name="connsiteY117-5150" fmla="*/ 4968 h 9852"/>
              <a:gd name="connsiteX118-5151" fmla="*/ 4599 w 10000"/>
              <a:gd name="connsiteY118-5152" fmla="*/ 5213 h 9852"/>
              <a:gd name="connsiteX119-5153" fmla="*/ 4653 w 10000"/>
              <a:gd name="connsiteY119-5154" fmla="*/ 5459 h 9852"/>
              <a:gd name="connsiteX120-5155" fmla="*/ 4697 w 10000"/>
              <a:gd name="connsiteY120-5156" fmla="*/ 5708 h 9852"/>
              <a:gd name="connsiteX121-5157" fmla="*/ 4756 w 10000"/>
              <a:gd name="connsiteY121-5158" fmla="*/ 6087 h 9852"/>
              <a:gd name="connsiteX122-5159" fmla="*/ 4829 w 10000"/>
              <a:gd name="connsiteY122-5160" fmla="*/ 6592 h 9852"/>
              <a:gd name="connsiteX123-5161" fmla="*/ 4888 w 10000"/>
              <a:gd name="connsiteY123-5162" fmla="*/ 6966 h 9852"/>
              <a:gd name="connsiteX124-5163" fmla="*/ 4933 w 10000"/>
              <a:gd name="connsiteY124-5164" fmla="*/ 7213 h 9852"/>
              <a:gd name="connsiteX125-5165" fmla="*/ 4988 w 10000"/>
              <a:gd name="connsiteY125-5166" fmla="*/ 7453 h 9852"/>
              <a:gd name="connsiteX126-5167" fmla="*/ 5052 w 10000"/>
              <a:gd name="connsiteY126-5168" fmla="*/ 7692 h 9852"/>
              <a:gd name="connsiteX127-5169" fmla="*/ 5128 w 10000"/>
              <a:gd name="connsiteY127-5170" fmla="*/ 7923 h 9852"/>
              <a:gd name="connsiteX128-5171" fmla="*/ 5218 w 10000"/>
              <a:gd name="connsiteY128-5172" fmla="*/ 8143 h 9852"/>
              <a:gd name="connsiteX129-5173" fmla="*/ 5328 w 10000"/>
              <a:gd name="connsiteY129-5174" fmla="*/ 8359 h 9852"/>
              <a:gd name="connsiteX130-5175" fmla="*/ 5455 w 10000"/>
              <a:gd name="connsiteY130-5176" fmla="*/ 8563 h 9852"/>
              <a:gd name="connsiteX131-5177" fmla="*/ 5527 w 10000"/>
              <a:gd name="connsiteY131-5178" fmla="*/ 8661 h 9852"/>
              <a:gd name="connsiteX132-5179" fmla="*/ 5558 w 10000"/>
              <a:gd name="connsiteY132-5180" fmla="*/ 8702 h 9852"/>
              <a:gd name="connsiteX133-5181" fmla="*/ 5626 w 10000"/>
              <a:gd name="connsiteY133-5182" fmla="*/ 8775 h 9852"/>
              <a:gd name="connsiteX134-5183" fmla="*/ 5693 w 10000"/>
              <a:gd name="connsiteY134-5184" fmla="*/ 8839 h 9852"/>
              <a:gd name="connsiteX135-5185" fmla="*/ 5762 w 10000"/>
              <a:gd name="connsiteY135-5186" fmla="*/ 8894 h 9852"/>
              <a:gd name="connsiteX136-5187" fmla="*/ 5830 w 10000"/>
              <a:gd name="connsiteY136-5188" fmla="*/ 8936 h 9852"/>
              <a:gd name="connsiteX137-5189" fmla="*/ 5901 w 10000"/>
              <a:gd name="connsiteY137-5190" fmla="*/ 8967 h 9852"/>
              <a:gd name="connsiteX138-5191" fmla="*/ 5971 w 10000"/>
              <a:gd name="connsiteY138-5192" fmla="*/ 8991 h 9852"/>
              <a:gd name="connsiteX139-5193" fmla="*/ 6043 w 10000"/>
              <a:gd name="connsiteY139-5194" fmla="*/ 9004 h 9852"/>
              <a:gd name="connsiteX140-5195" fmla="*/ 6114 w 10000"/>
              <a:gd name="connsiteY140-5196" fmla="*/ 9004 h 9852"/>
              <a:gd name="connsiteX141-5197" fmla="*/ 6185 w 10000"/>
              <a:gd name="connsiteY141-5198" fmla="*/ 8995 h 9852"/>
              <a:gd name="connsiteX142-5199" fmla="*/ 6256 w 10000"/>
              <a:gd name="connsiteY142-5200" fmla="*/ 8973 h 9852"/>
              <a:gd name="connsiteX143-5201" fmla="*/ 6326 w 10000"/>
              <a:gd name="connsiteY143-5202" fmla="*/ 8944 h 9852"/>
              <a:gd name="connsiteX144-5203" fmla="*/ 6397 w 10000"/>
              <a:gd name="connsiteY144-5204" fmla="*/ 8907 h 9852"/>
              <a:gd name="connsiteX145-5205" fmla="*/ 6466 w 10000"/>
              <a:gd name="connsiteY145-5206" fmla="*/ 8853 h 9852"/>
              <a:gd name="connsiteX146-5207" fmla="*/ 6535 w 10000"/>
              <a:gd name="connsiteY146-5208" fmla="*/ 8793 h 9852"/>
              <a:gd name="connsiteX147-5209" fmla="*/ 6603 w 10000"/>
              <a:gd name="connsiteY147-5210" fmla="*/ 8721 h 9852"/>
              <a:gd name="connsiteX148-5211" fmla="*/ 6637 w 10000"/>
              <a:gd name="connsiteY148-5212" fmla="*/ 8681 h 9852"/>
              <a:gd name="connsiteX149-5213" fmla="*/ 6667 w 10000"/>
              <a:gd name="connsiteY149-5214" fmla="*/ 8644 h 9852"/>
              <a:gd name="connsiteX150-5215" fmla="*/ 6721 w 10000"/>
              <a:gd name="connsiteY150-5216" fmla="*/ 8566 h 9852"/>
              <a:gd name="connsiteX151-5217" fmla="*/ 6766 w 10000"/>
              <a:gd name="connsiteY151-5218" fmla="*/ 8482 h 9852"/>
              <a:gd name="connsiteX152-5219" fmla="*/ 6805 w 10000"/>
              <a:gd name="connsiteY152-5220" fmla="*/ 8396 h 9852"/>
              <a:gd name="connsiteX153-5221" fmla="*/ 6853 w 10000"/>
              <a:gd name="connsiteY153-5222" fmla="*/ 8261 h 9852"/>
              <a:gd name="connsiteX154-5223" fmla="*/ 6901 w 10000"/>
              <a:gd name="connsiteY154-5224" fmla="*/ 8072 h 9852"/>
              <a:gd name="connsiteX155-5225" fmla="*/ 6931 w 10000"/>
              <a:gd name="connsiteY155-5226" fmla="*/ 7875 h 9852"/>
              <a:gd name="connsiteX156-5227" fmla="*/ 6950 w 10000"/>
              <a:gd name="connsiteY156-5228" fmla="*/ 7670 h 9852"/>
              <a:gd name="connsiteX157-5229" fmla="*/ 6966 w 10000"/>
              <a:gd name="connsiteY157-5230" fmla="*/ 7358 h 9852"/>
              <a:gd name="connsiteX158-5231" fmla="*/ 6974 w 10000"/>
              <a:gd name="connsiteY158-5232" fmla="*/ 7150 h 9852"/>
              <a:gd name="connsiteX159-5233" fmla="*/ 6987 w 10000"/>
              <a:gd name="connsiteY159-5234" fmla="*/ 6869 h 9852"/>
              <a:gd name="connsiteX160-5235" fmla="*/ 7001 w 10000"/>
              <a:gd name="connsiteY160-5236" fmla="*/ 6304 h 9852"/>
              <a:gd name="connsiteX161-5237" fmla="*/ 7001 w 10000"/>
              <a:gd name="connsiteY161-5238" fmla="*/ 5737 h 9852"/>
              <a:gd name="connsiteX162-5239" fmla="*/ 6990 w 10000"/>
              <a:gd name="connsiteY162-5240" fmla="*/ 5173 h 9852"/>
              <a:gd name="connsiteX163-5241" fmla="*/ 6981 w 10000"/>
              <a:gd name="connsiteY163-5242" fmla="*/ 4891 h 9852"/>
              <a:gd name="connsiteX164-5243" fmla="*/ 6978 w 10000"/>
              <a:gd name="connsiteY164-5244" fmla="*/ 4826 h 9852"/>
              <a:gd name="connsiteX165-5245" fmla="*/ 6965 w 10000"/>
              <a:gd name="connsiteY165-5246" fmla="*/ 4688 h 9852"/>
              <a:gd name="connsiteX166-5247" fmla="*/ 6946 w 10000"/>
              <a:gd name="connsiteY166-5248" fmla="*/ 4557 h 9852"/>
              <a:gd name="connsiteX167-5249" fmla="*/ 6916 w 10000"/>
              <a:gd name="connsiteY167-5250" fmla="*/ 4429 h 9852"/>
              <a:gd name="connsiteX168-5251" fmla="*/ 6885 w 10000"/>
              <a:gd name="connsiteY168-5252" fmla="*/ 4306 h 9852"/>
              <a:gd name="connsiteX169-5253" fmla="*/ 6844 w 10000"/>
              <a:gd name="connsiteY169-5254" fmla="*/ 4186 h 9852"/>
              <a:gd name="connsiteX170-5255" fmla="*/ 6796 w 10000"/>
              <a:gd name="connsiteY170-5256" fmla="*/ 4071 h 9852"/>
              <a:gd name="connsiteX171-5257" fmla="*/ 6744 w 10000"/>
              <a:gd name="connsiteY171-5258" fmla="*/ 3963 h 9852"/>
              <a:gd name="connsiteX172-5259" fmla="*/ 6684 w 10000"/>
              <a:gd name="connsiteY172-5260" fmla="*/ 3864 h 9852"/>
              <a:gd name="connsiteX173-5261" fmla="*/ 6619 w 10000"/>
              <a:gd name="connsiteY173-5262" fmla="*/ 3774 h 9852"/>
              <a:gd name="connsiteX174-5263" fmla="*/ 6547 w 10000"/>
              <a:gd name="connsiteY174-5264" fmla="*/ 3692 h 9852"/>
              <a:gd name="connsiteX175-5265" fmla="*/ 6470 w 10000"/>
              <a:gd name="connsiteY175-5266" fmla="*/ 3618 h 9852"/>
              <a:gd name="connsiteX176-5267" fmla="*/ 6390 w 10000"/>
              <a:gd name="connsiteY176-5268" fmla="*/ 3557 h 9852"/>
              <a:gd name="connsiteX177-5269" fmla="*/ 6304 w 10000"/>
              <a:gd name="connsiteY177-5270" fmla="*/ 3503 h 9852"/>
              <a:gd name="connsiteX178-5271" fmla="*/ 6212 w 10000"/>
              <a:gd name="connsiteY178-5272" fmla="*/ 3467 h 9852"/>
              <a:gd name="connsiteX179-5273" fmla="*/ 6115 w 10000"/>
              <a:gd name="connsiteY179-5274" fmla="*/ 3443 h 9852"/>
              <a:gd name="connsiteX180-5275" fmla="*/ 6064 w 10000"/>
              <a:gd name="connsiteY180-5276" fmla="*/ 3438 h 9852"/>
              <a:gd name="connsiteX181-5277" fmla="*/ 6039 w 10000"/>
              <a:gd name="connsiteY181-5278" fmla="*/ 3437 h 9852"/>
              <a:gd name="connsiteX182-5279" fmla="*/ 5986 w 10000"/>
              <a:gd name="connsiteY182-5280" fmla="*/ 3442 h 9852"/>
              <a:gd name="connsiteX183-5281" fmla="*/ 5934 w 10000"/>
              <a:gd name="connsiteY183-5282" fmla="*/ 3457 h 9852"/>
              <a:gd name="connsiteX184-5283" fmla="*/ 5884 w 10000"/>
              <a:gd name="connsiteY184-5284" fmla="*/ 3483 h 9852"/>
              <a:gd name="connsiteX185-5285" fmla="*/ 5837 w 10000"/>
              <a:gd name="connsiteY185-5286" fmla="*/ 3520 h 9852"/>
              <a:gd name="connsiteX186-5287" fmla="*/ 5796 w 10000"/>
              <a:gd name="connsiteY186-5288" fmla="*/ 3566 h 9852"/>
              <a:gd name="connsiteX187-5289" fmla="*/ 5763 w 10000"/>
              <a:gd name="connsiteY187-5290" fmla="*/ 3621 h 9852"/>
              <a:gd name="connsiteX188-5291" fmla="*/ 5738 w 10000"/>
              <a:gd name="connsiteY188-5292" fmla="*/ 3684 h 9852"/>
              <a:gd name="connsiteX189-5293" fmla="*/ 5729 w 10000"/>
              <a:gd name="connsiteY189-5294" fmla="*/ 3717 h 9852"/>
              <a:gd name="connsiteX190-5295" fmla="*/ 5725 w 10000"/>
              <a:gd name="connsiteY190-5296" fmla="*/ 3745 h 9852"/>
              <a:gd name="connsiteX191-5297" fmla="*/ 5719 w 10000"/>
              <a:gd name="connsiteY191-5298" fmla="*/ 3800 h 9852"/>
              <a:gd name="connsiteX192-5299" fmla="*/ 5724 w 10000"/>
              <a:gd name="connsiteY192-5300" fmla="*/ 3884 h 9852"/>
              <a:gd name="connsiteX193-5301" fmla="*/ 5745 w 10000"/>
              <a:gd name="connsiteY193-5302" fmla="*/ 3995 h 9852"/>
              <a:gd name="connsiteX194-5303" fmla="*/ 5786 w 10000"/>
              <a:gd name="connsiteY194-5304" fmla="*/ 4092 h 9852"/>
              <a:gd name="connsiteX195-5305" fmla="*/ 5811 w 10000"/>
              <a:gd name="connsiteY195-5306" fmla="*/ 4137 h 9852"/>
              <a:gd name="connsiteX196-5307" fmla="*/ 5860 w 10000"/>
              <a:gd name="connsiteY196-5308" fmla="*/ 4212 h 9852"/>
              <a:gd name="connsiteX197-5309" fmla="*/ 5960 w 10000"/>
              <a:gd name="connsiteY197-5310" fmla="*/ 4336 h 9852"/>
              <a:gd name="connsiteX198-5311" fmla="*/ 6061 w 10000"/>
              <a:gd name="connsiteY198-5312" fmla="*/ 4439 h 9852"/>
              <a:gd name="connsiteX199-5313" fmla="*/ 6167 w 10000"/>
              <a:gd name="connsiteY199-5314" fmla="*/ 4520 h 9852"/>
              <a:gd name="connsiteX200-5315" fmla="*/ 6272 w 10000"/>
              <a:gd name="connsiteY200-5316" fmla="*/ 4573 h 9852"/>
              <a:gd name="connsiteX201-5317" fmla="*/ 6380 w 10000"/>
              <a:gd name="connsiteY201-5318" fmla="*/ 4608 h 9852"/>
              <a:gd name="connsiteX202-5319" fmla="*/ 6488 w 10000"/>
              <a:gd name="connsiteY202-5320" fmla="*/ 4621 h 9852"/>
              <a:gd name="connsiteX203-5321" fmla="*/ 6596 w 10000"/>
              <a:gd name="connsiteY203-5322" fmla="*/ 4611 h 9852"/>
              <a:gd name="connsiteX204-5323" fmla="*/ 6703 w 10000"/>
              <a:gd name="connsiteY204-5324" fmla="*/ 4586 h 9852"/>
              <a:gd name="connsiteX205-5325" fmla="*/ 6810 w 10000"/>
              <a:gd name="connsiteY205-5326" fmla="*/ 4538 h 9852"/>
              <a:gd name="connsiteX206-5327" fmla="*/ 6915 w 10000"/>
              <a:gd name="connsiteY206-5328" fmla="*/ 4480 h 9852"/>
              <a:gd name="connsiteX207-5329" fmla="*/ 7018 w 10000"/>
              <a:gd name="connsiteY207-5330" fmla="*/ 4400 h 9852"/>
              <a:gd name="connsiteX208-5331" fmla="*/ 7116 w 10000"/>
              <a:gd name="connsiteY208-5332" fmla="*/ 4307 h 9852"/>
              <a:gd name="connsiteX209-5333" fmla="*/ 7213 w 10000"/>
              <a:gd name="connsiteY209-5334" fmla="*/ 4199 h 9852"/>
              <a:gd name="connsiteX210-5335" fmla="*/ 7306 w 10000"/>
              <a:gd name="connsiteY210-5336" fmla="*/ 4081 h 9852"/>
              <a:gd name="connsiteX211-5337" fmla="*/ 7391 w 10000"/>
              <a:gd name="connsiteY211-5338" fmla="*/ 3948 h 9852"/>
              <a:gd name="connsiteX212-5339" fmla="*/ 7433 w 10000"/>
              <a:gd name="connsiteY212-5340" fmla="*/ 3878 h 9852"/>
              <a:gd name="connsiteX213-5341" fmla="*/ 7506 w 10000"/>
              <a:gd name="connsiteY213-5342" fmla="*/ 3746 h 9852"/>
              <a:gd name="connsiteX214-5343" fmla="*/ 7640 w 10000"/>
              <a:gd name="connsiteY214-5344" fmla="*/ 3470 h 9852"/>
              <a:gd name="connsiteX215-5345" fmla="*/ 7754 w 10000"/>
              <a:gd name="connsiteY215-5346" fmla="*/ 3174 h 9852"/>
              <a:gd name="connsiteX216-5347" fmla="*/ 7825 w 10000"/>
              <a:gd name="connsiteY216-5348" fmla="*/ 2943 h 9852"/>
              <a:gd name="connsiteX217-5349" fmla="*/ 7868 w 10000"/>
              <a:gd name="connsiteY217-5350" fmla="*/ 2786 h 9852"/>
              <a:gd name="connsiteX218-5351" fmla="*/ 7900 w 10000"/>
              <a:gd name="connsiteY218-5352" fmla="*/ 2626 h 9852"/>
              <a:gd name="connsiteX219-5353" fmla="*/ 7931 w 10000"/>
              <a:gd name="connsiteY219-5354" fmla="*/ 2460 h 9852"/>
              <a:gd name="connsiteX220-5355" fmla="*/ 7952 w 10000"/>
              <a:gd name="connsiteY220-5356" fmla="*/ 2299 h 9852"/>
              <a:gd name="connsiteX221-5357" fmla="*/ 7965 w 10000"/>
              <a:gd name="connsiteY221-5358" fmla="*/ 2133 h 9852"/>
              <a:gd name="connsiteX222-5359" fmla="*/ 7973 w 10000"/>
              <a:gd name="connsiteY222-5360" fmla="*/ 1967 h 9852"/>
              <a:gd name="connsiteX223-5361" fmla="*/ 7971 w 10000"/>
              <a:gd name="connsiteY223-5362" fmla="*/ 1800 h 9852"/>
              <a:gd name="connsiteX224-5363" fmla="*/ 7963 w 10000"/>
              <a:gd name="connsiteY224-5364" fmla="*/ 1632 h 9852"/>
              <a:gd name="connsiteX225-5365" fmla="*/ 7949 w 10000"/>
              <a:gd name="connsiteY225-5366" fmla="*/ 1465 h 9852"/>
              <a:gd name="connsiteX226-5367" fmla="*/ 7937 w 10000"/>
              <a:gd name="connsiteY226-5368" fmla="*/ 1382 h 9852"/>
              <a:gd name="connsiteX227-5369" fmla="*/ 7916 w 10000"/>
              <a:gd name="connsiteY227-5370" fmla="*/ 1269 h 9852"/>
              <a:gd name="connsiteX228-5371" fmla="*/ 7892 w 10000"/>
              <a:gd name="connsiteY228-5372" fmla="*/ 1081 h 9852"/>
              <a:gd name="connsiteX229-5373" fmla="*/ 7883 w 10000"/>
              <a:gd name="connsiteY229-5374" fmla="*/ 954 h 9852"/>
              <a:gd name="connsiteX230-5375" fmla="*/ 7885 w 10000"/>
              <a:gd name="connsiteY230-5376" fmla="*/ 832 h 9852"/>
              <a:gd name="connsiteX231-5377" fmla="*/ 7903 w 10000"/>
              <a:gd name="connsiteY231-5378" fmla="*/ 715 h 9852"/>
              <a:gd name="connsiteX232-5379" fmla="*/ 7934 w 10000"/>
              <a:gd name="connsiteY232-5380" fmla="*/ 638 h 9852"/>
              <a:gd name="connsiteX233-5381" fmla="*/ 7958 w 10000"/>
              <a:gd name="connsiteY233-5382" fmla="*/ 591 h 9852"/>
              <a:gd name="connsiteX234-5383" fmla="*/ 7992 w 10000"/>
              <a:gd name="connsiteY234-5384" fmla="*/ 549 h 9852"/>
              <a:gd name="connsiteX235-5385" fmla="*/ 8030 w 10000"/>
              <a:gd name="connsiteY235-5386" fmla="*/ 513 h 9852"/>
              <a:gd name="connsiteX236-5387" fmla="*/ 8050 w 10000"/>
              <a:gd name="connsiteY236-5388" fmla="*/ 499 h 9852"/>
              <a:gd name="connsiteX237-5389" fmla="*/ 8088 w 10000"/>
              <a:gd name="connsiteY237-5390" fmla="*/ 478 h 9852"/>
              <a:gd name="connsiteX238-5391" fmla="*/ 8159 w 10000"/>
              <a:gd name="connsiteY238-5392" fmla="*/ 463 h 9852"/>
              <a:gd name="connsiteX239-5393" fmla="*/ 8229 w 10000"/>
              <a:gd name="connsiteY239-5394" fmla="*/ 472 h 9852"/>
              <a:gd name="connsiteX240-5395" fmla="*/ 8301 w 10000"/>
              <a:gd name="connsiteY240-5396" fmla="*/ 506 h 9852"/>
              <a:gd name="connsiteX241-5397" fmla="*/ 8370 w 10000"/>
              <a:gd name="connsiteY241-5398" fmla="*/ 555 h 9852"/>
              <a:gd name="connsiteX242-5399" fmla="*/ 8433 w 10000"/>
              <a:gd name="connsiteY242-5400" fmla="*/ 619 h 9852"/>
              <a:gd name="connsiteX243-5401" fmla="*/ 8490 w 10000"/>
              <a:gd name="connsiteY243-5402" fmla="*/ 693 h 9852"/>
              <a:gd name="connsiteX244-5403" fmla="*/ 8538 w 10000"/>
              <a:gd name="connsiteY244-5404" fmla="*/ 767 h 9852"/>
              <a:gd name="connsiteX245-5405" fmla="*/ 8559 w 10000"/>
              <a:gd name="connsiteY245-5406" fmla="*/ 805 h 9852"/>
              <a:gd name="connsiteX246-5407" fmla="*/ 8645 w 10000"/>
              <a:gd name="connsiteY246-5408" fmla="*/ 987 h 9852"/>
              <a:gd name="connsiteX247-5409" fmla="*/ 8792 w 10000"/>
              <a:gd name="connsiteY247-5410" fmla="*/ 1287 h 9852"/>
              <a:gd name="connsiteX248-5411" fmla="*/ 8868 w 10000"/>
              <a:gd name="connsiteY248-5412" fmla="*/ 1419 h 9852"/>
              <a:gd name="connsiteX249-5413" fmla="*/ 8925 w 10000"/>
              <a:gd name="connsiteY249-5414" fmla="*/ 1497 h 9852"/>
              <a:gd name="connsiteX250-5415" fmla="*/ 8982 w 10000"/>
              <a:gd name="connsiteY250-5416" fmla="*/ 1566 h 9852"/>
              <a:gd name="connsiteX251-5417" fmla="*/ 9039 w 10000"/>
              <a:gd name="connsiteY251-5418" fmla="*/ 1616 h 9852"/>
              <a:gd name="connsiteX252-5419" fmla="*/ 9103 w 10000"/>
              <a:gd name="connsiteY252-5420" fmla="*/ 1649 h 9852"/>
              <a:gd name="connsiteX253-5421" fmla="*/ 9168 w 10000"/>
              <a:gd name="connsiteY253-5422" fmla="*/ 1663 h 9852"/>
              <a:gd name="connsiteX254-5423" fmla="*/ 9236 w 10000"/>
              <a:gd name="connsiteY254-5424" fmla="*/ 1654 h 9852"/>
              <a:gd name="connsiteX255-5425" fmla="*/ 9308 w 10000"/>
              <a:gd name="connsiteY255-5426" fmla="*/ 1621 h 9852"/>
              <a:gd name="connsiteX256-5427" fmla="*/ 9384 w 10000"/>
              <a:gd name="connsiteY256-5428" fmla="*/ 1558 h 9852"/>
              <a:gd name="connsiteX257-5429" fmla="*/ 9463 w 10000"/>
              <a:gd name="connsiteY257-5430" fmla="*/ 1463 h 9852"/>
              <a:gd name="connsiteX258-5431" fmla="*/ 9504 w 10000"/>
              <a:gd name="connsiteY258-5432" fmla="*/ 1403 h 9852"/>
              <a:gd name="connsiteX259-5433" fmla="*/ 9544 w 10000"/>
              <a:gd name="connsiteY259-5434" fmla="*/ 1335 h 9852"/>
              <a:gd name="connsiteX260-5435" fmla="*/ 9614 w 10000"/>
              <a:gd name="connsiteY260-5436" fmla="*/ 1191 h 9852"/>
              <a:gd name="connsiteX261-5437" fmla="*/ 9672 w 10000"/>
              <a:gd name="connsiteY261-5438" fmla="*/ 1031 h 9852"/>
              <a:gd name="connsiteX262-5439" fmla="*/ 9722 w 10000"/>
              <a:gd name="connsiteY262-5440" fmla="*/ 866 h 9852"/>
              <a:gd name="connsiteX263-5441" fmla="*/ 9743 w 10000"/>
              <a:gd name="connsiteY263-5442" fmla="*/ 783 h 9852"/>
              <a:gd name="connsiteX264-5443" fmla="*/ 9795 w 10000"/>
              <a:gd name="connsiteY264-5444" fmla="*/ 585 h 9852"/>
              <a:gd name="connsiteX265-5445" fmla="*/ 9884 w 10000"/>
              <a:gd name="connsiteY265-5446" fmla="*/ 279 h 9852"/>
              <a:gd name="connsiteX266-5447" fmla="*/ 9955 w 10000"/>
              <a:gd name="connsiteY266-5448" fmla="*/ 88 h 9852"/>
              <a:gd name="connsiteX267-5449" fmla="*/ 10000 w 10000"/>
              <a:gd name="connsiteY267-5450" fmla="*/ 0 h 9852"/>
              <a:gd name="connsiteX0-5451" fmla="*/ 569 w 10000"/>
              <a:gd name="connsiteY0-5452" fmla="*/ 9834 h 9990"/>
              <a:gd name="connsiteX1-5453" fmla="*/ 675 w 10000"/>
              <a:gd name="connsiteY1-5454" fmla="*/ 9657 h 9990"/>
              <a:gd name="connsiteX2-5455" fmla="*/ 769 w 10000"/>
              <a:gd name="connsiteY2-5456" fmla="*/ 9460 h 9990"/>
              <a:gd name="connsiteX3-5457" fmla="*/ 846 w 10000"/>
              <a:gd name="connsiteY3-5458" fmla="*/ 9253 h 9990"/>
              <a:gd name="connsiteX4-5459" fmla="*/ 905 w 10000"/>
              <a:gd name="connsiteY4-5460" fmla="*/ 9029 h 9990"/>
              <a:gd name="connsiteX5-5461" fmla="*/ 926 w 10000"/>
              <a:gd name="connsiteY5-5462" fmla="*/ 8911 h 9990"/>
              <a:gd name="connsiteX6-5463" fmla="*/ 942 w 10000"/>
              <a:gd name="connsiteY6-5464" fmla="*/ 8815 h 9990"/>
              <a:gd name="connsiteX7-5465" fmla="*/ 958 w 10000"/>
              <a:gd name="connsiteY7-5466" fmla="*/ 8621 h 9990"/>
              <a:gd name="connsiteX8-5467" fmla="*/ 961 w 10000"/>
              <a:gd name="connsiteY8-5468" fmla="*/ 8432 h 9990"/>
              <a:gd name="connsiteX9-5469" fmla="*/ 944 w 10000"/>
              <a:gd name="connsiteY9-5470" fmla="*/ 8239 h 9990"/>
              <a:gd name="connsiteX10-5471" fmla="*/ 912 w 10000"/>
              <a:gd name="connsiteY10-5472" fmla="*/ 8054 h 9990"/>
              <a:gd name="connsiteX11-5473" fmla="*/ 861 w 10000"/>
              <a:gd name="connsiteY11-5474" fmla="*/ 7875 h 9990"/>
              <a:gd name="connsiteX12-5475" fmla="*/ 795 w 10000"/>
              <a:gd name="connsiteY12-5476" fmla="*/ 7710 h 9990"/>
              <a:gd name="connsiteX13-5477" fmla="*/ 709 w 10000"/>
              <a:gd name="connsiteY13-5478" fmla="*/ 7553 h 9990"/>
              <a:gd name="connsiteX14-5479" fmla="*/ 657 w 10000"/>
              <a:gd name="connsiteY14-5480" fmla="*/ 7480 h 9990"/>
              <a:gd name="connsiteX15-5481" fmla="*/ 625 w 10000"/>
              <a:gd name="connsiteY15-5482" fmla="*/ 7439 h 9990"/>
              <a:gd name="connsiteX16-5483" fmla="*/ 557 w 10000"/>
              <a:gd name="connsiteY16-5484" fmla="*/ 7372 h 9990"/>
              <a:gd name="connsiteX17-5485" fmla="*/ 492 w 10000"/>
              <a:gd name="connsiteY17-5486" fmla="*/ 7323 h 9990"/>
              <a:gd name="connsiteX18-5487" fmla="*/ 427 w 10000"/>
              <a:gd name="connsiteY18-5488" fmla="*/ 7294 h 9990"/>
              <a:gd name="connsiteX19-5489" fmla="*/ 365 w 10000"/>
              <a:gd name="connsiteY19-5490" fmla="*/ 7283 h 9990"/>
              <a:gd name="connsiteX20-5491" fmla="*/ 304 w 10000"/>
              <a:gd name="connsiteY20-5492" fmla="*/ 7288 h 9990"/>
              <a:gd name="connsiteX21-5493" fmla="*/ 245 w 10000"/>
              <a:gd name="connsiteY21-5494" fmla="*/ 7308 h 9990"/>
              <a:gd name="connsiteX22-5495" fmla="*/ 191 w 10000"/>
              <a:gd name="connsiteY22-5496" fmla="*/ 7343 h 9990"/>
              <a:gd name="connsiteX23-5497" fmla="*/ 144 w 10000"/>
              <a:gd name="connsiteY23-5498" fmla="*/ 7390 h 9990"/>
              <a:gd name="connsiteX24-5499" fmla="*/ 101 w 10000"/>
              <a:gd name="connsiteY24-5500" fmla="*/ 7454 h 9990"/>
              <a:gd name="connsiteX25-5501" fmla="*/ 66 w 10000"/>
              <a:gd name="connsiteY25-5502" fmla="*/ 7529 h 9990"/>
              <a:gd name="connsiteX26-5503" fmla="*/ 35 w 10000"/>
              <a:gd name="connsiteY26-5504" fmla="*/ 7614 h 9990"/>
              <a:gd name="connsiteX27-5505" fmla="*/ 16 w 10000"/>
              <a:gd name="connsiteY27-5506" fmla="*/ 7710 h 9990"/>
              <a:gd name="connsiteX28-5507" fmla="*/ 3 w 10000"/>
              <a:gd name="connsiteY28-5508" fmla="*/ 7811 h 9990"/>
              <a:gd name="connsiteX29-5509" fmla="*/ 0 w 10000"/>
              <a:gd name="connsiteY29-5510" fmla="*/ 7921 h 9990"/>
              <a:gd name="connsiteX30-5511" fmla="*/ 7 w 10000"/>
              <a:gd name="connsiteY30-5512" fmla="*/ 8037 h 9990"/>
              <a:gd name="connsiteX31-5513" fmla="*/ 14 w 10000"/>
              <a:gd name="connsiteY31-5514" fmla="*/ 8096 h 9990"/>
              <a:gd name="connsiteX32-5515" fmla="*/ 29 w 10000"/>
              <a:gd name="connsiteY32-5516" fmla="*/ 8199 h 9990"/>
              <a:gd name="connsiteX33-5517" fmla="*/ 76 w 10000"/>
              <a:gd name="connsiteY33-5518" fmla="*/ 8393 h 9990"/>
              <a:gd name="connsiteX34-5519" fmla="*/ 138 w 10000"/>
              <a:gd name="connsiteY34-5520" fmla="*/ 8583 h 9990"/>
              <a:gd name="connsiteX35-5521" fmla="*/ 214 w 10000"/>
              <a:gd name="connsiteY35-5522" fmla="*/ 8764 h 9990"/>
              <a:gd name="connsiteX36-5523" fmla="*/ 304 w 10000"/>
              <a:gd name="connsiteY36-5524" fmla="*/ 8932 h 9990"/>
              <a:gd name="connsiteX37-5525" fmla="*/ 401 w 10000"/>
              <a:gd name="connsiteY37-5526" fmla="*/ 9091 h 9990"/>
              <a:gd name="connsiteX38-5527" fmla="*/ 510 w 10000"/>
              <a:gd name="connsiteY38-5528" fmla="*/ 9241 h 9990"/>
              <a:gd name="connsiteX39-5529" fmla="*/ 630 w 10000"/>
              <a:gd name="connsiteY39-5530" fmla="*/ 9380 h 9990"/>
              <a:gd name="connsiteX40-5531" fmla="*/ 754 w 10000"/>
              <a:gd name="connsiteY40-5532" fmla="*/ 9508 h 9990"/>
              <a:gd name="connsiteX41-5533" fmla="*/ 886 w 10000"/>
              <a:gd name="connsiteY41-5534" fmla="*/ 9618 h 9990"/>
              <a:gd name="connsiteX42-5535" fmla="*/ 1019 w 10000"/>
              <a:gd name="connsiteY42-5536" fmla="*/ 9717 h 9990"/>
              <a:gd name="connsiteX43-5537" fmla="*/ 1157 w 10000"/>
              <a:gd name="connsiteY43-5538" fmla="*/ 9803 h 9990"/>
              <a:gd name="connsiteX44-5539" fmla="*/ 1294 w 10000"/>
              <a:gd name="connsiteY44-5540" fmla="*/ 9874 h 9990"/>
              <a:gd name="connsiteX45-5541" fmla="*/ 1434 w 10000"/>
              <a:gd name="connsiteY45-5542" fmla="*/ 9929 h 9990"/>
              <a:gd name="connsiteX46-5543" fmla="*/ 1571 w 10000"/>
              <a:gd name="connsiteY46-5544" fmla="*/ 9965 h 9990"/>
              <a:gd name="connsiteX47-5545" fmla="*/ 1705 w 10000"/>
              <a:gd name="connsiteY47-5546" fmla="*/ 9989 h 9990"/>
              <a:gd name="connsiteX48-5547" fmla="*/ 1769 w 10000"/>
              <a:gd name="connsiteY48-5548" fmla="*/ 9990 h 9990"/>
              <a:gd name="connsiteX49-5549" fmla="*/ 1844 w 10000"/>
              <a:gd name="connsiteY49-5550" fmla="*/ 9989 h 9990"/>
              <a:gd name="connsiteX50-5551" fmla="*/ 1992 w 10000"/>
              <a:gd name="connsiteY50-5552" fmla="*/ 9964 h 9990"/>
              <a:gd name="connsiteX51-5553" fmla="*/ 2129 w 10000"/>
              <a:gd name="connsiteY51-5554" fmla="*/ 9913 h 9990"/>
              <a:gd name="connsiteX52-5555" fmla="*/ 2263 w 10000"/>
              <a:gd name="connsiteY52-5556" fmla="*/ 9834 h 9990"/>
              <a:gd name="connsiteX53-5557" fmla="*/ 2382 w 10000"/>
              <a:gd name="connsiteY53-5558" fmla="*/ 9731 h 9990"/>
              <a:gd name="connsiteX54-5559" fmla="*/ 2491 w 10000"/>
              <a:gd name="connsiteY54-5560" fmla="*/ 9596 h 9990"/>
              <a:gd name="connsiteX55-5561" fmla="*/ 2561 w 10000"/>
              <a:gd name="connsiteY55-5562" fmla="*/ 9481 h 9990"/>
              <a:gd name="connsiteX56-5563" fmla="*/ 2602 w 10000"/>
              <a:gd name="connsiteY56-5564" fmla="*/ 9395 h 9990"/>
              <a:gd name="connsiteX57-5565" fmla="*/ 2639 w 10000"/>
              <a:gd name="connsiteY57-5566" fmla="*/ 9303 h 9990"/>
              <a:gd name="connsiteX58-5567" fmla="*/ 2674 w 10000"/>
              <a:gd name="connsiteY58-5568" fmla="*/ 9204 h 9990"/>
              <a:gd name="connsiteX59-5569" fmla="*/ 2687 w 10000"/>
              <a:gd name="connsiteY59-5570" fmla="*/ 9150 h 9990"/>
              <a:gd name="connsiteX60-5571" fmla="*/ 2706 w 10000"/>
              <a:gd name="connsiteY60-5572" fmla="*/ 9067 h 9990"/>
              <a:gd name="connsiteX61-5573" fmla="*/ 2736 w 10000"/>
              <a:gd name="connsiteY61-5574" fmla="*/ 8902 h 9990"/>
              <a:gd name="connsiteX62-5575" fmla="*/ 2750 w 10000"/>
              <a:gd name="connsiteY62-5576" fmla="*/ 8748 h 9990"/>
              <a:gd name="connsiteX63-5577" fmla="*/ 2754 w 10000"/>
              <a:gd name="connsiteY63-5578" fmla="*/ 8597 h 9990"/>
              <a:gd name="connsiteX64-5579" fmla="*/ 2746 w 10000"/>
              <a:gd name="connsiteY64-5580" fmla="*/ 8454 h 9990"/>
              <a:gd name="connsiteX65-5581" fmla="*/ 2727 w 10000"/>
              <a:gd name="connsiteY65-5582" fmla="*/ 8314 h 9990"/>
              <a:gd name="connsiteX66-5583" fmla="*/ 2700 w 10000"/>
              <a:gd name="connsiteY66-5584" fmla="*/ 8175 h 9990"/>
              <a:gd name="connsiteX67-5585" fmla="*/ 2665 w 10000"/>
              <a:gd name="connsiteY67-5586" fmla="*/ 8043 h 9990"/>
              <a:gd name="connsiteX68-5587" fmla="*/ 2600 w 10000"/>
              <a:gd name="connsiteY68-5588" fmla="*/ 7847 h 9990"/>
              <a:gd name="connsiteX69-5589" fmla="*/ 2496 w 10000"/>
              <a:gd name="connsiteY69-5590" fmla="*/ 7590 h 9990"/>
              <a:gd name="connsiteX70-5591" fmla="*/ 2319 w 10000"/>
              <a:gd name="connsiteY70-5592" fmla="*/ 7211 h 9990"/>
              <a:gd name="connsiteX71-5593" fmla="*/ 2199 w 10000"/>
              <a:gd name="connsiteY71-5594" fmla="*/ 6944 h 9990"/>
              <a:gd name="connsiteX72-5595" fmla="*/ 2032 w 10000"/>
              <a:gd name="connsiteY72-5596" fmla="*/ 6585 h 9990"/>
              <a:gd name="connsiteX73-5597" fmla="*/ 1728 w 10000"/>
              <a:gd name="connsiteY73-5598" fmla="*/ 5929 h 9990"/>
              <a:gd name="connsiteX74-5599" fmla="*/ 1579 w 10000"/>
              <a:gd name="connsiteY74-5600" fmla="*/ 5573 h 9990"/>
              <a:gd name="connsiteX75-5601" fmla="*/ 1484 w 10000"/>
              <a:gd name="connsiteY75-5602" fmla="*/ 5331 h 9990"/>
              <a:gd name="connsiteX76-5603" fmla="*/ 1399 w 10000"/>
              <a:gd name="connsiteY76-5604" fmla="*/ 5085 h 9990"/>
              <a:gd name="connsiteX77-5605" fmla="*/ 1327 w 10000"/>
              <a:gd name="connsiteY77-5606" fmla="*/ 4838 h 9990"/>
              <a:gd name="connsiteX78-5607" fmla="*/ 1272 w 10000"/>
              <a:gd name="connsiteY78-5608" fmla="*/ 4588 h 9990"/>
              <a:gd name="connsiteX79-5609" fmla="*/ 1232 w 10000"/>
              <a:gd name="connsiteY79-5610" fmla="*/ 4342 h 9990"/>
              <a:gd name="connsiteX80-5611" fmla="*/ 1213 w 10000"/>
              <a:gd name="connsiteY80-5612" fmla="*/ 4101 h 9990"/>
              <a:gd name="connsiteX81-5613" fmla="*/ 1216 w 10000"/>
              <a:gd name="connsiteY81-5614" fmla="*/ 3922 h 9990"/>
              <a:gd name="connsiteX82-5615" fmla="*/ 1225 w 10000"/>
              <a:gd name="connsiteY82-5616" fmla="*/ 3808 h 9990"/>
              <a:gd name="connsiteX83-5617" fmla="*/ 1241 w 10000"/>
              <a:gd name="connsiteY83-5618" fmla="*/ 3693 h 9990"/>
              <a:gd name="connsiteX84-5619" fmla="*/ 1267 w 10000"/>
              <a:gd name="connsiteY84-5620" fmla="*/ 3582 h 9990"/>
              <a:gd name="connsiteX85-5621" fmla="*/ 1296 w 10000"/>
              <a:gd name="connsiteY85-5622" fmla="*/ 3471 h 9990"/>
              <a:gd name="connsiteX86-5623" fmla="*/ 1337 w 10000"/>
              <a:gd name="connsiteY86-5624" fmla="*/ 3365 h 9990"/>
              <a:gd name="connsiteX87-5625" fmla="*/ 1359 w 10000"/>
              <a:gd name="connsiteY87-5626" fmla="*/ 3314 h 9990"/>
              <a:gd name="connsiteX88-5627" fmla="*/ 1392 w 10000"/>
              <a:gd name="connsiteY88-5628" fmla="*/ 3240 h 9990"/>
              <a:gd name="connsiteX89-5629" fmla="*/ 1470 w 10000"/>
              <a:gd name="connsiteY89-5630" fmla="*/ 3116 h 9990"/>
              <a:gd name="connsiteX90-5631" fmla="*/ 1560 w 10000"/>
              <a:gd name="connsiteY90-5632" fmla="*/ 3005 h 9990"/>
              <a:gd name="connsiteX91-5633" fmla="*/ 1657 w 10000"/>
              <a:gd name="connsiteY91-5634" fmla="*/ 2916 h 9990"/>
              <a:gd name="connsiteX92-5635" fmla="*/ 1762 w 10000"/>
              <a:gd name="connsiteY92-5636" fmla="*/ 2841 h 9990"/>
              <a:gd name="connsiteX93-5637" fmla="*/ 1874 w 10000"/>
              <a:gd name="connsiteY93-5638" fmla="*/ 2780 h 9990"/>
              <a:gd name="connsiteX94-5639" fmla="*/ 1992 w 10000"/>
              <a:gd name="connsiteY94-5640" fmla="*/ 2739 h 9990"/>
              <a:gd name="connsiteX95-5641" fmla="*/ 2110 w 10000"/>
              <a:gd name="connsiteY95-5642" fmla="*/ 2708 h 9990"/>
              <a:gd name="connsiteX96-5643" fmla="*/ 2234 w 10000"/>
              <a:gd name="connsiteY96-5644" fmla="*/ 2691 h 9990"/>
              <a:gd name="connsiteX97-5645" fmla="*/ 2359 w 10000"/>
              <a:gd name="connsiteY97-5646" fmla="*/ 2686 h 9990"/>
              <a:gd name="connsiteX98-5647" fmla="*/ 2485 w 10000"/>
              <a:gd name="connsiteY98-5648" fmla="*/ 2692 h 9990"/>
              <a:gd name="connsiteX99-5649" fmla="*/ 2607 w 10000"/>
              <a:gd name="connsiteY99-5650" fmla="*/ 2710 h 9990"/>
              <a:gd name="connsiteX100-5651" fmla="*/ 2727 w 10000"/>
              <a:gd name="connsiteY100-5652" fmla="*/ 2739 h 9990"/>
              <a:gd name="connsiteX101-5653" fmla="*/ 2844 w 10000"/>
              <a:gd name="connsiteY101-5654" fmla="*/ 2774 h 9990"/>
              <a:gd name="connsiteX102-5655" fmla="*/ 2957 w 10000"/>
              <a:gd name="connsiteY102-5656" fmla="*/ 2819 h 9990"/>
              <a:gd name="connsiteX103-5657" fmla="*/ 3061 w 10000"/>
              <a:gd name="connsiteY103-5658" fmla="*/ 2873 h 9990"/>
              <a:gd name="connsiteX104-5659" fmla="*/ 3113 w 10000"/>
              <a:gd name="connsiteY104-5660" fmla="*/ 2902 h 9990"/>
              <a:gd name="connsiteX105-5661" fmla="*/ 3168 w 10000"/>
              <a:gd name="connsiteY105-5662" fmla="*/ 2936 h 9990"/>
              <a:gd name="connsiteX106-5663" fmla="*/ 3282 w 10000"/>
              <a:gd name="connsiteY106-5664" fmla="*/ 3017 h 9990"/>
              <a:gd name="connsiteX107-5665" fmla="*/ 3389 w 10000"/>
              <a:gd name="connsiteY107-5666" fmla="*/ 3105 h 9990"/>
              <a:gd name="connsiteX108-5667" fmla="*/ 3495 w 10000"/>
              <a:gd name="connsiteY108-5668" fmla="*/ 3200 h 9990"/>
              <a:gd name="connsiteX109-5669" fmla="*/ 3648 w 10000"/>
              <a:gd name="connsiteY109-5670" fmla="*/ 3361 h 9990"/>
              <a:gd name="connsiteX110-5671" fmla="*/ 3842 w 10000"/>
              <a:gd name="connsiteY110-5672" fmla="*/ 3598 h 9990"/>
              <a:gd name="connsiteX111-5673" fmla="*/ 4016 w 10000"/>
              <a:gd name="connsiteY111-5674" fmla="*/ 3860 h 9990"/>
              <a:gd name="connsiteX112-5675" fmla="*/ 4176 w 10000"/>
              <a:gd name="connsiteY112-5676" fmla="*/ 4144 h 9990"/>
              <a:gd name="connsiteX113-5677" fmla="*/ 4321 w 10000"/>
              <a:gd name="connsiteY113-5678" fmla="*/ 4446 h 9990"/>
              <a:gd name="connsiteX114-5679" fmla="*/ 4442 w 10000"/>
              <a:gd name="connsiteY114-5680" fmla="*/ 4758 h 9990"/>
              <a:gd name="connsiteX115-5681" fmla="*/ 4494 w 10000"/>
              <a:gd name="connsiteY115-5682" fmla="*/ 4923 h 9990"/>
              <a:gd name="connsiteX116-5683" fmla="*/ 4534 w 10000"/>
              <a:gd name="connsiteY116-5684" fmla="*/ 5043 h 9990"/>
              <a:gd name="connsiteX117-5685" fmla="*/ 4599 w 10000"/>
              <a:gd name="connsiteY117-5686" fmla="*/ 5291 h 9990"/>
              <a:gd name="connsiteX118-5687" fmla="*/ 4653 w 10000"/>
              <a:gd name="connsiteY118-5688" fmla="*/ 5541 h 9990"/>
              <a:gd name="connsiteX119-5689" fmla="*/ 4697 w 10000"/>
              <a:gd name="connsiteY119-5690" fmla="*/ 5794 h 9990"/>
              <a:gd name="connsiteX120-5691" fmla="*/ 4756 w 10000"/>
              <a:gd name="connsiteY120-5692" fmla="*/ 6178 h 9990"/>
              <a:gd name="connsiteX121-5693" fmla="*/ 4829 w 10000"/>
              <a:gd name="connsiteY121-5694" fmla="*/ 6691 h 9990"/>
              <a:gd name="connsiteX122-5695" fmla="*/ 4888 w 10000"/>
              <a:gd name="connsiteY122-5696" fmla="*/ 7071 h 9990"/>
              <a:gd name="connsiteX123-5697" fmla="*/ 4933 w 10000"/>
              <a:gd name="connsiteY123-5698" fmla="*/ 7321 h 9990"/>
              <a:gd name="connsiteX124-5699" fmla="*/ 4988 w 10000"/>
              <a:gd name="connsiteY124-5700" fmla="*/ 7565 h 9990"/>
              <a:gd name="connsiteX125-5701" fmla="*/ 5052 w 10000"/>
              <a:gd name="connsiteY125-5702" fmla="*/ 7808 h 9990"/>
              <a:gd name="connsiteX126-5703" fmla="*/ 5128 w 10000"/>
              <a:gd name="connsiteY126-5704" fmla="*/ 8042 h 9990"/>
              <a:gd name="connsiteX127-5705" fmla="*/ 5218 w 10000"/>
              <a:gd name="connsiteY127-5706" fmla="*/ 8265 h 9990"/>
              <a:gd name="connsiteX128-5707" fmla="*/ 5328 w 10000"/>
              <a:gd name="connsiteY128-5708" fmla="*/ 8485 h 9990"/>
              <a:gd name="connsiteX129-5709" fmla="*/ 5455 w 10000"/>
              <a:gd name="connsiteY129-5710" fmla="*/ 8692 h 9990"/>
              <a:gd name="connsiteX130-5711" fmla="*/ 5527 w 10000"/>
              <a:gd name="connsiteY130-5712" fmla="*/ 8791 h 9990"/>
              <a:gd name="connsiteX131-5713" fmla="*/ 5558 w 10000"/>
              <a:gd name="connsiteY131-5714" fmla="*/ 8833 h 9990"/>
              <a:gd name="connsiteX132-5715" fmla="*/ 5626 w 10000"/>
              <a:gd name="connsiteY132-5716" fmla="*/ 8907 h 9990"/>
              <a:gd name="connsiteX133-5717" fmla="*/ 5693 w 10000"/>
              <a:gd name="connsiteY133-5718" fmla="*/ 8972 h 9990"/>
              <a:gd name="connsiteX134-5719" fmla="*/ 5762 w 10000"/>
              <a:gd name="connsiteY134-5720" fmla="*/ 9028 h 9990"/>
              <a:gd name="connsiteX135-5721" fmla="*/ 5830 w 10000"/>
              <a:gd name="connsiteY135-5722" fmla="*/ 9070 h 9990"/>
              <a:gd name="connsiteX136-5723" fmla="*/ 5901 w 10000"/>
              <a:gd name="connsiteY136-5724" fmla="*/ 9102 h 9990"/>
              <a:gd name="connsiteX137-5725" fmla="*/ 5971 w 10000"/>
              <a:gd name="connsiteY137-5726" fmla="*/ 9126 h 9990"/>
              <a:gd name="connsiteX138-5727" fmla="*/ 6043 w 10000"/>
              <a:gd name="connsiteY138-5728" fmla="*/ 9139 h 9990"/>
              <a:gd name="connsiteX139-5729" fmla="*/ 6114 w 10000"/>
              <a:gd name="connsiteY139-5730" fmla="*/ 9139 h 9990"/>
              <a:gd name="connsiteX140-5731" fmla="*/ 6185 w 10000"/>
              <a:gd name="connsiteY140-5732" fmla="*/ 9130 h 9990"/>
              <a:gd name="connsiteX141-5733" fmla="*/ 6256 w 10000"/>
              <a:gd name="connsiteY141-5734" fmla="*/ 9108 h 9990"/>
              <a:gd name="connsiteX142-5735" fmla="*/ 6326 w 10000"/>
              <a:gd name="connsiteY142-5736" fmla="*/ 9078 h 9990"/>
              <a:gd name="connsiteX143-5737" fmla="*/ 6397 w 10000"/>
              <a:gd name="connsiteY143-5738" fmla="*/ 9041 h 9990"/>
              <a:gd name="connsiteX144-5739" fmla="*/ 6466 w 10000"/>
              <a:gd name="connsiteY144-5740" fmla="*/ 8986 h 9990"/>
              <a:gd name="connsiteX145-5741" fmla="*/ 6535 w 10000"/>
              <a:gd name="connsiteY145-5742" fmla="*/ 8925 h 9990"/>
              <a:gd name="connsiteX146-5743" fmla="*/ 6603 w 10000"/>
              <a:gd name="connsiteY146-5744" fmla="*/ 8852 h 9990"/>
              <a:gd name="connsiteX147-5745" fmla="*/ 6637 w 10000"/>
              <a:gd name="connsiteY147-5746" fmla="*/ 8811 h 9990"/>
              <a:gd name="connsiteX148-5747" fmla="*/ 6667 w 10000"/>
              <a:gd name="connsiteY148-5748" fmla="*/ 8774 h 9990"/>
              <a:gd name="connsiteX149-5749" fmla="*/ 6721 w 10000"/>
              <a:gd name="connsiteY149-5750" fmla="*/ 8695 h 9990"/>
              <a:gd name="connsiteX150-5751" fmla="*/ 6766 w 10000"/>
              <a:gd name="connsiteY150-5752" fmla="*/ 8609 h 9990"/>
              <a:gd name="connsiteX151-5753" fmla="*/ 6805 w 10000"/>
              <a:gd name="connsiteY151-5754" fmla="*/ 8522 h 9990"/>
              <a:gd name="connsiteX152-5755" fmla="*/ 6853 w 10000"/>
              <a:gd name="connsiteY152-5756" fmla="*/ 8385 h 9990"/>
              <a:gd name="connsiteX153-5757" fmla="*/ 6901 w 10000"/>
              <a:gd name="connsiteY153-5758" fmla="*/ 8193 h 9990"/>
              <a:gd name="connsiteX154-5759" fmla="*/ 6931 w 10000"/>
              <a:gd name="connsiteY154-5760" fmla="*/ 7993 h 9990"/>
              <a:gd name="connsiteX155-5761" fmla="*/ 6950 w 10000"/>
              <a:gd name="connsiteY155-5762" fmla="*/ 7785 h 9990"/>
              <a:gd name="connsiteX156-5763" fmla="*/ 6966 w 10000"/>
              <a:gd name="connsiteY156-5764" fmla="*/ 7469 h 9990"/>
              <a:gd name="connsiteX157-5765" fmla="*/ 6974 w 10000"/>
              <a:gd name="connsiteY157-5766" fmla="*/ 7257 h 9990"/>
              <a:gd name="connsiteX158-5767" fmla="*/ 6987 w 10000"/>
              <a:gd name="connsiteY158-5768" fmla="*/ 6972 h 9990"/>
              <a:gd name="connsiteX159-5769" fmla="*/ 7001 w 10000"/>
              <a:gd name="connsiteY159-5770" fmla="*/ 6399 h 9990"/>
              <a:gd name="connsiteX160-5771" fmla="*/ 7001 w 10000"/>
              <a:gd name="connsiteY160-5772" fmla="*/ 5823 h 9990"/>
              <a:gd name="connsiteX161-5773" fmla="*/ 6990 w 10000"/>
              <a:gd name="connsiteY161-5774" fmla="*/ 5251 h 9990"/>
              <a:gd name="connsiteX162-5775" fmla="*/ 6981 w 10000"/>
              <a:gd name="connsiteY162-5776" fmla="*/ 4964 h 9990"/>
              <a:gd name="connsiteX163-5777" fmla="*/ 6978 w 10000"/>
              <a:gd name="connsiteY163-5778" fmla="*/ 4898 h 9990"/>
              <a:gd name="connsiteX164-5779" fmla="*/ 6965 w 10000"/>
              <a:gd name="connsiteY164-5780" fmla="*/ 4758 h 9990"/>
              <a:gd name="connsiteX165-5781" fmla="*/ 6946 w 10000"/>
              <a:gd name="connsiteY165-5782" fmla="*/ 4625 h 9990"/>
              <a:gd name="connsiteX166-5783" fmla="*/ 6916 w 10000"/>
              <a:gd name="connsiteY166-5784" fmla="*/ 4496 h 9990"/>
              <a:gd name="connsiteX167-5785" fmla="*/ 6885 w 10000"/>
              <a:gd name="connsiteY167-5786" fmla="*/ 4371 h 9990"/>
              <a:gd name="connsiteX168-5787" fmla="*/ 6844 w 10000"/>
              <a:gd name="connsiteY168-5788" fmla="*/ 4249 h 9990"/>
              <a:gd name="connsiteX169-5789" fmla="*/ 6796 w 10000"/>
              <a:gd name="connsiteY169-5790" fmla="*/ 4132 h 9990"/>
              <a:gd name="connsiteX170-5791" fmla="*/ 6744 w 10000"/>
              <a:gd name="connsiteY170-5792" fmla="*/ 4023 h 9990"/>
              <a:gd name="connsiteX171-5793" fmla="*/ 6684 w 10000"/>
              <a:gd name="connsiteY171-5794" fmla="*/ 3922 h 9990"/>
              <a:gd name="connsiteX172-5795" fmla="*/ 6619 w 10000"/>
              <a:gd name="connsiteY172-5796" fmla="*/ 3831 h 9990"/>
              <a:gd name="connsiteX173-5797" fmla="*/ 6547 w 10000"/>
              <a:gd name="connsiteY173-5798" fmla="*/ 3747 h 9990"/>
              <a:gd name="connsiteX174-5799" fmla="*/ 6470 w 10000"/>
              <a:gd name="connsiteY174-5800" fmla="*/ 3672 h 9990"/>
              <a:gd name="connsiteX175-5801" fmla="*/ 6390 w 10000"/>
              <a:gd name="connsiteY175-5802" fmla="*/ 3610 h 9990"/>
              <a:gd name="connsiteX176-5803" fmla="*/ 6304 w 10000"/>
              <a:gd name="connsiteY176-5804" fmla="*/ 3556 h 9990"/>
              <a:gd name="connsiteX177-5805" fmla="*/ 6212 w 10000"/>
              <a:gd name="connsiteY177-5806" fmla="*/ 3519 h 9990"/>
              <a:gd name="connsiteX178-5807" fmla="*/ 6115 w 10000"/>
              <a:gd name="connsiteY178-5808" fmla="*/ 3495 h 9990"/>
              <a:gd name="connsiteX179-5809" fmla="*/ 6064 w 10000"/>
              <a:gd name="connsiteY179-5810" fmla="*/ 3490 h 9990"/>
              <a:gd name="connsiteX180-5811" fmla="*/ 6039 w 10000"/>
              <a:gd name="connsiteY180-5812" fmla="*/ 3489 h 9990"/>
              <a:gd name="connsiteX181-5813" fmla="*/ 5986 w 10000"/>
              <a:gd name="connsiteY181-5814" fmla="*/ 3494 h 9990"/>
              <a:gd name="connsiteX182-5815" fmla="*/ 5934 w 10000"/>
              <a:gd name="connsiteY182-5816" fmla="*/ 3509 h 9990"/>
              <a:gd name="connsiteX183-5817" fmla="*/ 5884 w 10000"/>
              <a:gd name="connsiteY183-5818" fmla="*/ 3535 h 9990"/>
              <a:gd name="connsiteX184-5819" fmla="*/ 5837 w 10000"/>
              <a:gd name="connsiteY184-5820" fmla="*/ 3573 h 9990"/>
              <a:gd name="connsiteX185-5821" fmla="*/ 5796 w 10000"/>
              <a:gd name="connsiteY185-5822" fmla="*/ 3620 h 9990"/>
              <a:gd name="connsiteX186-5823" fmla="*/ 5763 w 10000"/>
              <a:gd name="connsiteY186-5824" fmla="*/ 3675 h 9990"/>
              <a:gd name="connsiteX187-5825" fmla="*/ 5738 w 10000"/>
              <a:gd name="connsiteY187-5826" fmla="*/ 3739 h 9990"/>
              <a:gd name="connsiteX188-5827" fmla="*/ 5729 w 10000"/>
              <a:gd name="connsiteY188-5828" fmla="*/ 3773 h 9990"/>
              <a:gd name="connsiteX189-5829" fmla="*/ 5725 w 10000"/>
              <a:gd name="connsiteY189-5830" fmla="*/ 3801 h 9990"/>
              <a:gd name="connsiteX190-5831" fmla="*/ 5719 w 10000"/>
              <a:gd name="connsiteY190-5832" fmla="*/ 3857 h 9990"/>
              <a:gd name="connsiteX191-5833" fmla="*/ 5724 w 10000"/>
              <a:gd name="connsiteY191-5834" fmla="*/ 3942 h 9990"/>
              <a:gd name="connsiteX192-5835" fmla="*/ 5745 w 10000"/>
              <a:gd name="connsiteY192-5836" fmla="*/ 4055 h 9990"/>
              <a:gd name="connsiteX193-5837" fmla="*/ 5786 w 10000"/>
              <a:gd name="connsiteY193-5838" fmla="*/ 4153 h 9990"/>
              <a:gd name="connsiteX194-5839" fmla="*/ 5811 w 10000"/>
              <a:gd name="connsiteY194-5840" fmla="*/ 4199 h 9990"/>
              <a:gd name="connsiteX195-5841" fmla="*/ 5860 w 10000"/>
              <a:gd name="connsiteY195-5842" fmla="*/ 4275 h 9990"/>
              <a:gd name="connsiteX196-5843" fmla="*/ 5960 w 10000"/>
              <a:gd name="connsiteY196-5844" fmla="*/ 4401 h 9990"/>
              <a:gd name="connsiteX197-5845" fmla="*/ 6061 w 10000"/>
              <a:gd name="connsiteY197-5846" fmla="*/ 4506 h 9990"/>
              <a:gd name="connsiteX198-5847" fmla="*/ 6167 w 10000"/>
              <a:gd name="connsiteY198-5848" fmla="*/ 4588 h 9990"/>
              <a:gd name="connsiteX199-5849" fmla="*/ 6272 w 10000"/>
              <a:gd name="connsiteY199-5850" fmla="*/ 4642 h 9990"/>
              <a:gd name="connsiteX200-5851" fmla="*/ 6380 w 10000"/>
              <a:gd name="connsiteY200-5852" fmla="*/ 4677 h 9990"/>
              <a:gd name="connsiteX201-5853" fmla="*/ 6488 w 10000"/>
              <a:gd name="connsiteY201-5854" fmla="*/ 4690 h 9990"/>
              <a:gd name="connsiteX202-5855" fmla="*/ 6596 w 10000"/>
              <a:gd name="connsiteY202-5856" fmla="*/ 4680 h 9990"/>
              <a:gd name="connsiteX203-5857" fmla="*/ 6703 w 10000"/>
              <a:gd name="connsiteY203-5858" fmla="*/ 4655 h 9990"/>
              <a:gd name="connsiteX204-5859" fmla="*/ 6810 w 10000"/>
              <a:gd name="connsiteY204-5860" fmla="*/ 4606 h 9990"/>
              <a:gd name="connsiteX205-5861" fmla="*/ 6915 w 10000"/>
              <a:gd name="connsiteY205-5862" fmla="*/ 4547 h 9990"/>
              <a:gd name="connsiteX206-5863" fmla="*/ 7018 w 10000"/>
              <a:gd name="connsiteY206-5864" fmla="*/ 4466 h 9990"/>
              <a:gd name="connsiteX207-5865" fmla="*/ 7116 w 10000"/>
              <a:gd name="connsiteY207-5866" fmla="*/ 4372 h 9990"/>
              <a:gd name="connsiteX208-5867" fmla="*/ 7213 w 10000"/>
              <a:gd name="connsiteY208-5868" fmla="*/ 4262 h 9990"/>
              <a:gd name="connsiteX209-5869" fmla="*/ 7306 w 10000"/>
              <a:gd name="connsiteY209-5870" fmla="*/ 4142 h 9990"/>
              <a:gd name="connsiteX210-5871" fmla="*/ 7391 w 10000"/>
              <a:gd name="connsiteY210-5872" fmla="*/ 4007 h 9990"/>
              <a:gd name="connsiteX211-5873" fmla="*/ 7433 w 10000"/>
              <a:gd name="connsiteY211-5874" fmla="*/ 3936 h 9990"/>
              <a:gd name="connsiteX212-5875" fmla="*/ 7506 w 10000"/>
              <a:gd name="connsiteY212-5876" fmla="*/ 3802 h 9990"/>
              <a:gd name="connsiteX213-5877" fmla="*/ 7640 w 10000"/>
              <a:gd name="connsiteY213-5878" fmla="*/ 3522 h 9990"/>
              <a:gd name="connsiteX214-5879" fmla="*/ 7754 w 10000"/>
              <a:gd name="connsiteY214-5880" fmla="*/ 3222 h 9990"/>
              <a:gd name="connsiteX215-5881" fmla="*/ 7825 w 10000"/>
              <a:gd name="connsiteY215-5882" fmla="*/ 2987 h 9990"/>
              <a:gd name="connsiteX216-5883" fmla="*/ 7868 w 10000"/>
              <a:gd name="connsiteY216-5884" fmla="*/ 2828 h 9990"/>
              <a:gd name="connsiteX217-5885" fmla="*/ 7900 w 10000"/>
              <a:gd name="connsiteY217-5886" fmla="*/ 2665 h 9990"/>
              <a:gd name="connsiteX218-5887" fmla="*/ 7931 w 10000"/>
              <a:gd name="connsiteY218-5888" fmla="*/ 2497 h 9990"/>
              <a:gd name="connsiteX219-5889" fmla="*/ 7952 w 10000"/>
              <a:gd name="connsiteY219-5890" fmla="*/ 2334 h 9990"/>
              <a:gd name="connsiteX220-5891" fmla="*/ 7965 w 10000"/>
              <a:gd name="connsiteY220-5892" fmla="*/ 2165 h 9990"/>
              <a:gd name="connsiteX221-5893" fmla="*/ 7973 w 10000"/>
              <a:gd name="connsiteY221-5894" fmla="*/ 1997 h 9990"/>
              <a:gd name="connsiteX222-5895" fmla="*/ 7971 w 10000"/>
              <a:gd name="connsiteY222-5896" fmla="*/ 1827 h 9990"/>
              <a:gd name="connsiteX223-5897" fmla="*/ 7963 w 10000"/>
              <a:gd name="connsiteY223-5898" fmla="*/ 1657 h 9990"/>
              <a:gd name="connsiteX224-5899" fmla="*/ 7949 w 10000"/>
              <a:gd name="connsiteY224-5900" fmla="*/ 1487 h 9990"/>
              <a:gd name="connsiteX225-5901" fmla="*/ 7937 w 10000"/>
              <a:gd name="connsiteY225-5902" fmla="*/ 1403 h 9990"/>
              <a:gd name="connsiteX226-5903" fmla="*/ 7916 w 10000"/>
              <a:gd name="connsiteY226-5904" fmla="*/ 1288 h 9990"/>
              <a:gd name="connsiteX227-5905" fmla="*/ 7892 w 10000"/>
              <a:gd name="connsiteY227-5906" fmla="*/ 1097 h 9990"/>
              <a:gd name="connsiteX228-5907" fmla="*/ 7883 w 10000"/>
              <a:gd name="connsiteY228-5908" fmla="*/ 968 h 9990"/>
              <a:gd name="connsiteX229-5909" fmla="*/ 7885 w 10000"/>
              <a:gd name="connsiteY229-5910" fmla="*/ 844 h 9990"/>
              <a:gd name="connsiteX230-5911" fmla="*/ 7903 w 10000"/>
              <a:gd name="connsiteY230-5912" fmla="*/ 726 h 9990"/>
              <a:gd name="connsiteX231-5913" fmla="*/ 7934 w 10000"/>
              <a:gd name="connsiteY231-5914" fmla="*/ 648 h 9990"/>
              <a:gd name="connsiteX232-5915" fmla="*/ 7958 w 10000"/>
              <a:gd name="connsiteY232-5916" fmla="*/ 600 h 9990"/>
              <a:gd name="connsiteX233-5917" fmla="*/ 7992 w 10000"/>
              <a:gd name="connsiteY233-5918" fmla="*/ 557 h 9990"/>
              <a:gd name="connsiteX234-5919" fmla="*/ 8030 w 10000"/>
              <a:gd name="connsiteY234-5920" fmla="*/ 521 h 9990"/>
              <a:gd name="connsiteX235-5921" fmla="*/ 8050 w 10000"/>
              <a:gd name="connsiteY235-5922" fmla="*/ 506 h 9990"/>
              <a:gd name="connsiteX236-5923" fmla="*/ 8088 w 10000"/>
              <a:gd name="connsiteY236-5924" fmla="*/ 485 h 9990"/>
              <a:gd name="connsiteX237-5925" fmla="*/ 8159 w 10000"/>
              <a:gd name="connsiteY237-5926" fmla="*/ 470 h 9990"/>
              <a:gd name="connsiteX238-5927" fmla="*/ 8229 w 10000"/>
              <a:gd name="connsiteY238-5928" fmla="*/ 479 h 9990"/>
              <a:gd name="connsiteX239-5929" fmla="*/ 8301 w 10000"/>
              <a:gd name="connsiteY239-5930" fmla="*/ 514 h 9990"/>
              <a:gd name="connsiteX240-5931" fmla="*/ 8370 w 10000"/>
              <a:gd name="connsiteY240-5932" fmla="*/ 563 h 9990"/>
              <a:gd name="connsiteX241-5933" fmla="*/ 8433 w 10000"/>
              <a:gd name="connsiteY241-5934" fmla="*/ 628 h 9990"/>
              <a:gd name="connsiteX242-5935" fmla="*/ 8490 w 10000"/>
              <a:gd name="connsiteY242-5936" fmla="*/ 703 h 9990"/>
              <a:gd name="connsiteX243-5937" fmla="*/ 8538 w 10000"/>
              <a:gd name="connsiteY243-5938" fmla="*/ 779 h 9990"/>
              <a:gd name="connsiteX244-5939" fmla="*/ 8559 w 10000"/>
              <a:gd name="connsiteY244-5940" fmla="*/ 817 h 9990"/>
              <a:gd name="connsiteX245-5941" fmla="*/ 8645 w 10000"/>
              <a:gd name="connsiteY245-5942" fmla="*/ 1002 h 9990"/>
              <a:gd name="connsiteX246-5943" fmla="*/ 8792 w 10000"/>
              <a:gd name="connsiteY246-5944" fmla="*/ 1306 h 9990"/>
              <a:gd name="connsiteX247-5945" fmla="*/ 8868 w 10000"/>
              <a:gd name="connsiteY247-5946" fmla="*/ 1440 h 9990"/>
              <a:gd name="connsiteX248-5947" fmla="*/ 8925 w 10000"/>
              <a:gd name="connsiteY248-5948" fmla="*/ 1519 h 9990"/>
              <a:gd name="connsiteX249-5949" fmla="*/ 8982 w 10000"/>
              <a:gd name="connsiteY249-5950" fmla="*/ 1590 h 9990"/>
              <a:gd name="connsiteX250-5951" fmla="*/ 9039 w 10000"/>
              <a:gd name="connsiteY250-5952" fmla="*/ 1640 h 9990"/>
              <a:gd name="connsiteX251-5953" fmla="*/ 9103 w 10000"/>
              <a:gd name="connsiteY251-5954" fmla="*/ 1674 h 9990"/>
              <a:gd name="connsiteX252-5955" fmla="*/ 9168 w 10000"/>
              <a:gd name="connsiteY252-5956" fmla="*/ 1688 h 9990"/>
              <a:gd name="connsiteX253-5957" fmla="*/ 9236 w 10000"/>
              <a:gd name="connsiteY253-5958" fmla="*/ 1679 h 9990"/>
              <a:gd name="connsiteX254-5959" fmla="*/ 9308 w 10000"/>
              <a:gd name="connsiteY254-5960" fmla="*/ 1645 h 9990"/>
              <a:gd name="connsiteX255-5961" fmla="*/ 9384 w 10000"/>
              <a:gd name="connsiteY255-5962" fmla="*/ 1581 h 9990"/>
              <a:gd name="connsiteX256-5963" fmla="*/ 9463 w 10000"/>
              <a:gd name="connsiteY256-5964" fmla="*/ 1485 h 9990"/>
              <a:gd name="connsiteX257-5965" fmla="*/ 9504 w 10000"/>
              <a:gd name="connsiteY257-5966" fmla="*/ 1424 h 9990"/>
              <a:gd name="connsiteX258-5967" fmla="*/ 9544 w 10000"/>
              <a:gd name="connsiteY258-5968" fmla="*/ 1355 h 9990"/>
              <a:gd name="connsiteX259-5969" fmla="*/ 9614 w 10000"/>
              <a:gd name="connsiteY259-5970" fmla="*/ 1209 h 9990"/>
              <a:gd name="connsiteX260-5971" fmla="*/ 9672 w 10000"/>
              <a:gd name="connsiteY260-5972" fmla="*/ 1046 h 9990"/>
              <a:gd name="connsiteX261-5973" fmla="*/ 9722 w 10000"/>
              <a:gd name="connsiteY261-5974" fmla="*/ 879 h 9990"/>
              <a:gd name="connsiteX262-5975" fmla="*/ 9743 w 10000"/>
              <a:gd name="connsiteY262-5976" fmla="*/ 795 h 9990"/>
              <a:gd name="connsiteX263-5977" fmla="*/ 9795 w 10000"/>
              <a:gd name="connsiteY263-5978" fmla="*/ 594 h 9990"/>
              <a:gd name="connsiteX264-5979" fmla="*/ 9884 w 10000"/>
              <a:gd name="connsiteY264-5980" fmla="*/ 283 h 9990"/>
              <a:gd name="connsiteX265-5981" fmla="*/ 9955 w 10000"/>
              <a:gd name="connsiteY265-5982" fmla="*/ 89 h 9990"/>
              <a:gd name="connsiteX266-5983" fmla="*/ 10000 w 10000"/>
              <a:gd name="connsiteY266-5984" fmla="*/ 0 h 9990"/>
              <a:gd name="connsiteX0-5985" fmla="*/ 675 w 10000"/>
              <a:gd name="connsiteY0-5986" fmla="*/ 9667 h 10000"/>
              <a:gd name="connsiteX1-5987" fmla="*/ 769 w 10000"/>
              <a:gd name="connsiteY1-5988" fmla="*/ 9469 h 10000"/>
              <a:gd name="connsiteX2-5989" fmla="*/ 846 w 10000"/>
              <a:gd name="connsiteY2-5990" fmla="*/ 9262 h 10000"/>
              <a:gd name="connsiteX3-5991" fmla="*/ 905 w 10000"/>
              <a:gd name="connsiteY3-5992" fmla="*/ 9038 h 10000"/>
              <a:gd name="connsiteX4-5993" fmla="*/ 926 w 10000"/>
              <a:gd name="connsiteY4-5994" fmla="*/ 8920 h 10000"/>
              <a:gd name="connsiteX5-5995" fmla="*/ 942 w 10000"/>
              <a:gd name="connsiteY5-5996" fmla="*/ 8824 h 10000"/>
              <a:gd name="connsiteX6-5997" fmla="*/ 958 w 10000"/>
              <a:gd name="connsiteY6-5998" fmla="*/ 8630 h 10000"/>
              <a:gd name="connsiteX7-5999" fmla="*/ 961 w 10000"/>
              <a:gd name="connsiteY7-6000" fmla="*/ 8440 h 10000"/>
              <a:gd name="connsiteX8-6001" fmla="*/ 944 w 10000"/>
              <a:gd name="connsiteY8-6002" fmla="*/ 8247 h 10000"/>
              <a:gd name="connsiteX9-6003" fmla="*/ 912 w 10000"/>
              <a:gd name="connsiteY9-6004" fmla="*/ 8062 h 10000"/>
              <a:gd name="connsiteX10-6005" fmla="*/ 861 w 10000"/>
              <a:gd name="connsiteY10-6006" fmla="*/ 7883 h 10000"/>
              <a:gd name="connsiteX11-6007" fmla="*/ 795 w 10000"/>
              <a:gd name="connsiteY11-6008" fmla="*/ 7718 h 10000"/>
              <a:gd name="connsiteX12-6009" fmla="*/ 709 w 10000"/>
              <a:gd name="connsiteY12-6010" fmla="*/ 7561 h 10000"/>
              <a:gd name="connsiteX13-6011" fmla="*/ 657 w 10000"/>
              <a:gd name="connsiteY13-6012" fmla="*/ 7487 h 10000"/>
              <a:gd name="connsiteX14-6013" fmla="*/ 625 w 10000"/>
              <a:gd name="connsiteY14-6014" fmla="*/ 7446 h 10000"/>
              <a:gd name="connsiteX15-6015" fmla="*/ 557 w 10000"/>
              <a:gd name="connsiteY15-6016" fmla="*/ 7379 h 10000"/>
              <a:gd name="connsiteX16-6017" fmla="*/ 492 w 10000"/>
              <a:gd name="connsiteY16-6018" fmla="*/ 7330 h 10000"/>
              <a:gd name="connsiteX17-6019" fmla="*/ 427 w 10000"/>
              <a:gd name="connsiteY17-6020" fmla="*/ 7301 h 10000"/>
              <a:gd name="connsiteX18-6021" fmla="*/ 365 w 10000"/>
              <a:gd name="connsiteY18-6022" fmla="*/ 7290 h 10000"/>
              <a:gd name="connsiteX19-6023" fmla="*/ 304 w 10000"/>
              <a:gd name="connsiteY19-6024" fmla="*/ 7295 h 10000"/>
              <a:gd name="connsiteX20-6025" fmla="*/ 245 w 10000"/>
              <a:gd name="connsiteY20-6026" fmla="*/ 7315 h 10000"/>
              <a:gd name="connsiteX21-6027" fmla="*/ 191 w 10000"/>
              <a:gd name="connsiteY21-6028" fmla="*/ 7350 h 10000"/>
              <a:gd name="connsiteX22-6029" fmla="*/ 144 w 10000"/>
              <a:gd name="connsiteY22-6030" fmla="*/ 7397 h 10000"/>
              <a:gd name="connsiteX23-6031" fmla="*/ 101 w 10000"/>
              <a:gd name="connsiteY23-6032" fmla="*/ 7461 h 10000"/>
              <a:gd name="connsiteX24-6033" fmla="*/ 66 w 10000"/>
              <a:gd name="connsiteY24-6034" fmla="*/ 7537 h 10000"/>
              <a:gd name="connsiteX25-6035" fmla="*/ 35 w 10000"/>
              <a:gd name="connsiteY25-6036" fmla="*/ 7622 h 10000"/>
              <a:gd name="connsiteX26-6037" fmla="*/ 16 w 10000"/>
              <a:gd name="connsiteY26-6038" fmla="*/ 7718 h 10000"/>
              <a:gd name="connsiteX27-6039" fmla="*/ 3 w 10000"/>
              <a:gd name="connsiteY27-6040" fmla="*/ 7819 h 10000"/>
              <a:gd name="connsiteX28-6041" fmla="*/ 0 w 10000"/>
              <a:gd name="connsiteY28-6042" fmla="*/ 7929 h 10000"/>
              <a:gd name="connsiteX29-6043" fmla="*/ 7 w 10000"/>
              <a:gd name="connsiteY29-6044" fmla="*/ 8045 h 10000"/>
              <a:gd name="connsiteX30-6045" fmla="*/ 14 w 10000"/>
              <a:gd name="connsiteY30-6046" fmla="*/ 8104 h 10000"/>
              <a:gd name="connsiteX31-6047" fmla="*/ 29 w 10000"/>
              <a:gd name="connsiteY31-6048" fmla="*/ 8207 h 10000"/>
              <a:gd name="connsiteX32-6049" fmla="*/ 76 w 10000"/>
              <a:gd name="connsiteY32-6050" fmla="*/ 8401 h 10000"/>
              <a:gd name="connsiteX33-6051" fmla="*/ 138 w 10000"/>
              <a:gd name="connsiteY33-6052" fmla="*/ 8592 h 10000"/>
              <a:gd name="connsiteX34-6053" fmla="*/ 214 w 10000"/>
              <a:gd name="connsiteY34-6054" fmla="*/ 8773 h 10000"/>
              <a:gd name="connsiteX35-6055" fmla="*/ 304 w 10000"/>
              <a:gd name="connsiteY35-6056" fmla="*/ 8941 h 10000"/>
              <a:gd name="connsiteX36-6057" fmla="*/ 401 w 10000"/>
              <a:gd name="connsiteY36-6058" fmla="*/ 9100 h 10000"/>
              <a:gd name="connsiteX37-6059" fmla="*/ 510 w 10000"/>
              <a:gd name="connsiteY37-6060" fmla="*/ 9250 h 10000"/>
              <a:gd name="connsiteX38-6061" fmla="*/ 630 w 10000"/>
              <a:gd name="connsiteY38-6062" fmla="*/ 9389 h 10000"/>
              <a:gd name="connsiteX39-6063" fmla="*/ 754 w 10000"/>
              <a:gd name="connsiteY39-6064" fmla="*/ 9518 h 10000"/>
              <a:gd name="connsiteX40-6065" fmla="*/ 886 w 10000"/>
              <a:gd name="connsiteY40-6066" fmla="*/ 9628 h 10000"/>
              <a:gd name="connsiteX41-6067" fmla="*/ 1019 w 10000"/>
              <a:gd name="connsiteY41-6068" fmla="*/ 9727 h 10000"/>
              <a:gd name="connsiteX42-6069" fmla="*/ 1157 w 10000"/>
              <a:gd name="connsiteY42-6070" fmla="*/ 9813 h 10000"/>
              <a:gd name="connsiteX43-6071" fmla="*/ 1294 w 10000"/>
              <a:gd name="connsiteY43-6072" fmla="*/ 9884 h 10000"/>
              <a:gd name="connsiteX44-6073" fmla="*/ 1434 w 10000"/>
              <a:gd name="connsiteY44-6074" fmla="*/ 9939 h 10000"/>
              <a:gd name="connsiteX45-6075" fmla="*/ 1571 w 10000"/>
              <a:gd name="connsiteY45-6076" fmla="*/ 9975 h 10000"/>
              <a:gd name="connsiteX46-6077" fmla="*/ 1705 w 10000"/>
              <a:gd name="connsiteY46-6078" fmla="*/ 9999 h 10000"/>
              <a:gd name="connsiteX47-6079" fmla="*/ 1769 w 10000"/>
              <a:gd name="connsiteY47-6080" fmla="*/ 10000 h 10000"/>
              <a:gd name="connsiteX48-6081" fmla="*/ 1844 w 10000"/>
              <a:gd name="connsiteY48-6082" fmla="*/ 9999 h 10000"/>
              <a:gd name="connsiteX49-6083" fmla="*/ 1992 w 10000"/>
              <a:gd name="connsiteY49-6084" fmla="*/ 9974 h 10000"/>
              <a:gd name="connsiteX50-6085" fmla="*/ 2129 w 10000"/>
              <a:gd name="connsiteY50-6086" fmla="*/ 9923 h 10000"/>
              <a:gd name="connsiteX51-6087" fmla="*/ 2263 w 10000"/>
              <a:gd name="connsiteY51-6088" fmla="*/ 9844 h 10000"/>
              <a:gd name="connsiteX52-6089" fmla="*/ 2382 w 10000"/>
              <a:gd name="connsiteY52-6090" fmla="*/ 9741 h 10000"/>
              <a:gd name="connsiteX53-6091" fmla="*/ 2491 w 10000"/>
              <a:gd name="connsiteY53-6092" fmla="*/ 9606 h 10000"/>
              <a:gd name="connsiteX54-6093" fmla="*/ 2561 w 10000"/>
              <a:gd name="connsiteY54-6094" fmla="*/ 9490 h 10000"/>
              <a:gd name="connsiteX55-6095" fmla="*/ 2602 w 10000"/>
              <a:gd name="connsiteY55-6096" fmla="*/ 9404 h 10000"/>
              <a:gd name="connsiteX56-6097" fmla="*/ 2639 w 10000"/>
              <a:gd name="connsiteY56-6098" fmla="*/ 9312 h 10000"/>
              <a:gd name="connsiteX57-6099" fmla="*/ 2674 w 10000"/>
              <a:gd name="connsiteY57-6100" fmla="*/ 9213 h 10000"/>
              <a:gd name="connsiteX58-6101" fmla="*/ 2687 w 10000"/>
              <a:gd name="connsiteY58-6102" fmla="*/ 9159 h 10000"/>
              <a:gd name="connsiteX59-6103" fmla="*/ 2706 w 10000"/>
              <a:gd name="connsiteY59-6104" fmla="*/ 9076 h 10000"/>
              <a:gd name="connsiteX60-6105" fmla="*/ 2736 w 10000"/>
              <a:gd name="connsiteY60-6106" fmla="*/ 8911 h 10000"/>
              <a:gd name="connsiteX61-6107" fmla="*/ 2750 w 10000"/>
              <a:gd name="connsiteY61-6108" fmla="*/ 8757 h 10000"/>
              <a:gd name="connsiteX62-6109" fmla="*/ 2754 w 10000"/>
              <a:gd name="connsiteY62-6110" fmla="*/ 8606 h 10000"/>
              <a:gd name="connsiteX63-6111" fmla="*/ 2746 w 10000"/>
              <a:gd name="connsiteY63-6112" fmla="*/ 8462 h 10000"/>
              <a:gd name="connsiteX64-6113" fmla="*/ 2727 w 10000"/>
              <a:gd name="connsiteY64-6114" fmla="*/ 8322 h 10000"/>
              <a:gd name="connsiteX65-6115" fmla="*/ 2700 w 10000"/>
              <a:gd name="connsiteY65-6116" fmla="*/ 8183 h 10000"/>
              <a:gd name="connsiteX66-6117" fmla="*/ 2665 w 10000"/>
              <a:gd name="connsiteY66-6118" fmla="*/ 8051 h 10000"/>
              <a:gd name="connsiteX67-6119" fmla="*/ 2600 w 10000"/>
              <a:gd name="connsiteY67-6120" fmla="*/ 7855 h 10000"/>
              <a:gd name="connsiteX68-6121" fmla="*/ 2496 w 10000"/>
              <a:gd name="connsiteY68-6122" fmla="*/ 7598 h 10000"/>
              <a:gd name="connsiteX69-6123" fmla="*/ 2319 w 10000"/>
              <a:gd name="connsiteY69-6124" fmla="*/ 7218 h 10000"/>
              <a:gd name="connsiteX70-6125" fmla="*/ 2199 w 10000"/>
              <a:gd name="connsiteY70-6126" fmla="*/ 6951 h 10000"/>
              <a:gd name="connsiteX71-6127" fmla="*/ 2032 w 10000"/>
              <a:gd name="connsiteY71-6128" fmla="*/ 6592 h 10000"/>
              <a:gd name="connsiteX72-6129" fmla="*/ 1728 w 10000"/>
              <a:gd name="connsiteY72-6130" fmla="*/ 5935 h 10000"/>
              <a:gd name="connsiteX73-6131" fmla="*/ 1579 w 10000"/>
              <a:gd name="connsiteY73-6132" fmla="*/ 5579 h 10000"/>
              <a:gd name="connsiteX74-6133" fmla="*/ 1484 w 10000"/>
              <a:gd name="connsiteY74-6134" fmla="*/ 5336 h 10000"/>
              <a:gd name="connsiteX75-6135" fmla="*/ 1399 w 10000"/>
              <a:gd name="connsiteY75-6136" fmla="*/ 5090 h 10000"/>
              <a:gd name="connsiteX76-6137" fmla="*/ 1327 w 10000"/>
              <a:gd name="connsiteY76-6138" fmla="*/ 4843 h 10000"/>
              <a:gd name="connsiteX77-6139" fmla="*/ 1272 w 10000"/>
              <a:gd name="connsiteY77-6140" fmla="*/ 4593 h 10000"/>
              <a:gd name="connsiteX78-6141" fmla="*/ 1232 w 10000"/>
              <a:gd name="connsiteY78-6142" fmla="*/ 4346 h 10000"/>
              <a:gd name="connsiteX79-6143" fmla="*/ 1213 w 10000"/>
              <a:gd name="connsiteY79-6144" fmla="*/ 4105 h 10000"/>
              <a:gd name="connsiteX80-6145" fmla="*/ 1216 w 10000"/>
              <a:gd name="connsiteY80-6146" fmla="*/ 3926 h 10000"/>
              <a:gd name="connsiteX81-6147" fmla="*/ 1225 w 10000"/>
              <a:gd name="connsiteY81-6148" fmla="*/ 3812 h 10000"/>
              <a:gd name="connsiteX82-6149" fmla="*/ 1241 w 10000"/>
              <a:gd name="connsiteY82-6150" fmla="*/ 3697 h 10000"/>
              <a:gd name="connsiteX83-6151" fmla="*/ 1267 w 10000"/>
              <a:gd name="connsiteY83-6152" fmla="*/ 3586 h 10000"/>
              <a:gd name="connsiteX84-6153" fmla="*/ 1296 w 10000"/>
              <a:gd name="connsiteY84-6154" fmla="*/ 3474 h 10000"/>
              <a:gd name="connsiteX85-6155" fmla="*/ 1337 w 10000"/>
              <a:gd name="connsiteY85-6156" fmla="*/ 3368 h 10000"/>
              <a:gd name="connsiteX86-6157" fmla="*/ 1359 w 10000"/>
              <a:gd name="connsiteY86-6158" fmla="*/ 3317 h 10000"/>
              <a:gd name="connsiteX87-6159" fmla="*/ 1392 w 10000"/>
              <a:gd name="connsiteY87-6160" fmla="*/ 3243 h 10000"/>
              <a:gd name="connsiteX88-6161" fmla="*/ 1470 w 10000"/>
              <a:gd name="connsiteY88-6162" fmla="*/ 3119 h 10000"/>
              <a:gd name="connsiteX89-6163" fmla="*/ 1560 w 10000"/>
              <a:gd name="connsiteY89-6164" fmla="*/ 3008 h 10000"/>
              <a:gd name="connsiteX90-6165" fmla="*/ 1657 w 10000"/>
              <a:gd name="connsiteY90-6166" fmla="*/ 2919 h 10000"/>
              <a:gd name="connsiteX91-6167" fmla="*/ 1762 w 10000"/>
              <a:gd name="connsiteY91-6168" fmla="*/ 2844 h 10000"/>
              <a:gd name="connsiteX92-6169" fmla="*/ 1874 w 10000"/>
              <a:gd name="connsiteY92-6170" fmla="*/ 2783 h 10000"/>
              <a:gd name="connsiteX93-6171" fmla="*/ 1992 w 10000"/>
              <a:gd name="connsiteY93-6172" fmla="*/ 2742 h 10000"/>
              <a:gd name="connsiteX94-6173" fmla="*/ 2110 w 10000"/>
              <a:gd name="connsiteY94-6174" fmla="*/ 2711 h 10000"/>
              <a:gd name="connsiteX95-6175" fmla="*/ 2234 w 10000"/>
              <a:gd name="connsiteY95-6176" fmla="*/ 2694 h 10000"/>
              <a:gd name="connsiteX96-6177" fmla="*/ 2359 w 10000"/>
              <a:gd name="connsiteY96-6178" fmla="*/ 2689 h 10000"/>
              <a:gd name="connsiteX97-6179" fmla="*/ 2485 w 10000"/>
              <a:gd name="connsiteY97-6180" fmla="*/ 2695 h 10000"/>
              <a:gd name="connsiteX98-6181" fmla="*/ 2607 w 10000"/>
              <a:gd name="connsiteY98-6182" fmla="*/ 2713 h 10000"/>
              <a:gd name="connsiteX99-6183" fmla="*/ 2727 w 10000"/>
              <a:gd name="connsiteY99-6184" fmla="*/ 2742 h 10000"/>
              <a:gd name="connsiteX100-6185" fmla="*/ 2844 w 10000"/>
              <a:gd name="connsiteY100-6186" fmla="*/ 2777 h 10000"/>
              <a:gd name="connsiteX101-6187" fmla="*/ 2957 w 10000"/>
              <a:gd name="connsiteY101-6188" fmla="*/ 2822 h 10000"/>
              <a:gd name="connsiteX102-6189" fmla="*/ 3061 w 10000"/>
              <a:gd name="connsiteY102-6190" fmla="*/ 2876 h 10000"/>
              <a:gd name="connsiteX103-6191" fmla="*/ 3113 w 10000"/>
              <a:gd name="connsiteY103-6192" fmla="*/ 2905 h 10000"/>
              <a:gd name="connsiteX104-6193" fmla="*/ 3168 w 10000"/>
              <a:gd name="connsiteY104-6194" fmla="*/ 2939 h 10000"/>
              <a:gd name="connsiteX105-6195" fmla="*/ 3282 w 10000"/>
              <a:gd name="connsiteY105-6196" fmla="*/ 3020 h 10000"/>
              <a:gd name="connsiteX106-6197" fmla="*/ 3389 w 10000"/>
              <a:gd name="connsiteY106-6198" fmla="*/ 3108 h 10000"/>
              <a:gd name="connsiteX107-6199" fmla="*/ 3495 w 10000"/>
              <a:gd name="connsiteY107-6200" fmla="*/ 3203 h 10000"/>
              <a:gd name="connsiteX108-6201" fmla="*/ 3648 w 10000"/>
              <a:gd name="connsiteY108-6202" fmla="*/ 3364 h 10000"/>
              <a:gd name="connsiteX109-6203" fmla="*/ 3842 w 10000"/>
              <a:gd name="connsiteY109-6204" fmla="*/ 3602 h 10000"/>
              <a:gd name="connsiteX110-6205" fmla="*/ 4016 w 10000"/>
              <a:gd name="connsiteY110-6206" fmla="*/ 3864 h 10000"/>
              <a:gd name="connsiteX111-6207" fmla="*/ 4176 w 10000"/>
              <a:gd name="connsiteY111-6208" fmla="*/ 4148 h 10000"/>
              <a:gd name="connsiteX112-6209" fmla="*/ 4321 w 10000"/>
              <a:gd name="connsiteY112-6210" fmla="*/ 4450 h 10000"/>
              <a:gd name="connsiteX113-6211" fmla="*/ 4442 w 10000"/>
              <a:gd name="connsiteY113-6212" fmla="*/ 4763 h 10000"/>
              <a:gd name="connsiteX114-6213" fmla="*/ 4494 w 10000"/>
              <a:gd name="connsiteY114-6214" fmla="*/ 4928 h 10000"/>
              <a:gd name="connsiteX115-6215" fmla="*/ 4534 w 10000"/>
              <a:gd name="connsiteY115-6216" fmla="*/ 5048 h 10000"/>
              <a:gd name="connsiteX116-6217" fmla="*/ 4599 w 10000"/>
              <a:gd name="connsiteY116-6218" fmla="*/ 5296 h 10000"/>
              <a:gd name="connsiteX117-6219" fmla="*/ 4653 w 10000"/>
              <a:gd name="connsiteY117-6220" fmla="*/ 5547 h 10000"/>
              <a:gd name="connsiteX118-6221" fmla="*/ 4697 w 10000"/>
              <a:gd name="connsiteY118-6222" fmla="*/ 5800 h 10000"/>
              <a:gd name="connsiteX119-6223" fmla="*/ 4756 w 10000"/>
              <a:gd name="connsiteY119-6224" fmla="*/ 6184 h 10000"/>
              <a:gd name="connsiteX120-6225" fmla="*/ 4829 w 10000"/>
              <a:gd name="connsiteY120-6226" fmla="*/ 6698 h 10000"/>
              <a:gd name="connsiteX121-6227" fmla="*/ 4888 w 10000"/>
              <a:gd name="connsiteY121-6228" fmla="*/ 7078 h 10000"/>
              <a:gd name="connsiteX122-6229" fmla="*/ 4933 w 10000"/>
              <a:gd name="connsiteY122-6230" fmla="*/ 7328 h 10000"/>
              <a:gd name="connsiteX123-6231" fmla="*/ 4988 w 10000"/>
              <a:gd name="connsiteY123-6232" fmla="*/ 7573 h 10000"/>
              <a:gd name="connsiteX124-6233" fmla="*/ 5052 w 10000"/>
              <a:gd name="connsiteY124-6234" fmla="*/ 7816 h 10000"/>
              <a:gd name="connsiteX125-6235" fmla="*/ 5128 w 10000"/>
              <a:gd name="connsiteY125-6236" fmla="*/ 8050 h 10000"/>
              <a:gd name="connsiteX126-6237" fmla="*/ 5218 w 10000"/>
              <a:gd name="connsiteY126-6238" fmla="*/ 8273 h 10000"/>
              <a:gd name="connsiteX127-6239" fmla="*/ 5328 w 10000"/>
              <a:gd name="connsiteY127-6240" fmla="*/ 8493 h 10000"/>
              <a:gd name="connsiteX128-6241" fmla="*/ 5455 w 10000"/>
              <a:gd name="connsiteY128-6242" fmla="*/ 8701 h 10000"/>
              <a:gd name="connsiteX129-6243" fmla="*/ 5527 w 10000"/>
              <a:gd name="connsiteY129-6244" fmla="*/ 8800 h 10000"/>
              <a:gd name="connsiteX130-6245" fmla="*/ 5558 w 10000"/>
              <a:gd name="connsiteY130-6246" fmla="*/ 8842 h 10000"/>
              <a:gd name="connsiteX131-6247" fmla="*/ 5626 w 10000"/>
              <a:gd name="connsiteY131-6248" fmla="*/ 8916 h 10000"/>
              <a:gd name="connsiteX132-6249" fmla="*/ 5693 w 10000"/>
              <a:gd name="connsiteY132-6250" fmla="*/ 8981 h 10000"/>
              <a:gd name="connsiteX133-6251" fmla="*/ 5762 w 10000"/>
              <a:gd name="connsiteY133-6252" fmla="*/ 9037 h 10000"/>
              <a:gd name="connsiteX134-6253" fmla="*/ 5830 w 10000"/>
              <a:gd name="connsiteY134-6254" fmla="*/ 9079 h 10000"/>
              <a:gd name="connsiteX135-6255" fmla="*/ 5901 w 10000"/>
              <a:gd name="connsiteY135-6256" fmla="*/ 9111 h 10000"/>
              <a:gd name="connsiteX136-6257" fmla="*/ 5971 w 10000"/>
              <a:gd name="connsiteY136-6258" fmla="*/ 9135 h 10000"/>
              <a:gd name="connsiteX137-6259" fmla="*/ 6043 w 10000"/>
              <a:gd name="connsiteY137-6260" fmla="*/ 9148 h 10000"/>
              <a:gd name="connsiteX138-6261" fmla="*/ 6114 w 10000"/>
              <a:gd name="connsiteY138-6262" fmla="*/ 9148 h 10000"/>
              <a:gd name="connsiteX139-6263" fmla="*/ 6185 w 10000"/>
              <a:gd name="connsiteY139-6264" fmla="*/ 9139 h 10000"/>
              <a:gd name="connsiteX140-6265" fmla="*/ 6256 w 10000"/>
              <a:gd name="connsiteY140-6266" fmla="*/ 9117 h 10000"/>
              <a:gd name="connsiteX141-6267" fmla="*/ 6326 w 10000"/>
              <a:gd name="connsiteY141-6268" fmla="*/ 9087 h 10000"/>
              <a:gd name="connsiteX142-6269" fmla="*/ 6397 w 10000"/>
              <a:gd name="connsiteY142-6270" fmla="*/ 9050 h 10000"/>
              <a:gd name="connsiteX143-6271" fmla="*/ 6466 w 10000"/>
              <a:gd name="connsiteY143-6272" fmla="*/ 8995 h 10000"/>
              <a:gd name="connsiteX144-6273" fmla="*/ 6535 w 10000"/>
              <a:gd name="connsiteY144-6274" fmla="*/ 8934 h 10000"/>
              <a:gd name="connsiteX145-6275" fmla="*/ 6603 w 10000"/>
              <a:gd name="connsiteY145-6276" fmla="*/ 8861 h 10000"/>
              <a:gd name="connsiteX146-6277" fmla="*/ 6637 w 10000"/>
              <a:gd name="connsiteY146-6278" fmla="*/ 8820 h 10000"/>
              <a:gd name="connsiteX147-6279" fmla="*/ 6667 w 10000"/>
              <a:gd name="connsiteY147-6280" fmla="*/ 8783 h 10000"/>
              <a:gd name="connsiteX148-6281" fmla="*/ 6721 w 10000"/>
              <a:gd name="connsiteY148-6282" fmla="*/ 8704 h 10000"/>
              <a:gd name="connsiteX149-6283" fmla="*/ 6766 w 10000"/>
              <a:gd name="connsiteY149-6284" fmla="*/ 8618 h 10000"/>
              <a:gd name="connsiteX150-6285" fmla="*/ 6805 w 10000"/>
              <a:gd name="connsiteY150-6286" fmla="*/ 8531 h 10000"/>
              <a:gd name="connsiteX151-6287" fmla="*/ 6853 w 10000"/>
              <a:gd name="connsiteY151-6288" fmla="*/ 8393 h 10000"/>
              <a:gd name="connsiteX152-6289" fmla="*/ 6901 w 10000"/>
              <a:gd name="connsiteY152-6290" fmla="*/ 8201 h 10000"/>
              <a:gd name="connsiteX153-6291" fmla="*/ 6931 w 10000"/>
              <a:gd name="connsiteY153-6292" fmla="*/ 8001 h 10000"/>
              <a:gd name="connsiteX154-6293" fmla="*/ 6950 w 10000"/>
              <a:gd name="connsiteY154-6294" fmla="*/ 7793 h 10000"/>
              <a:gd name="connsiteX155-6295" fmla="*/ 6966 w 10000"/>
              <a:gd name="connsiteY155-6296" fmla="*/ 7476 h 10000"/>
              <a:gd name="connsiteX156-6297" fmla="*/ 6974 w 10000"/>
              <a:gd name="connsiteY156-6298" fmla="*/ 7264 h 10000"/>
              <a:gd name="connsiteX157-6299" fmla="*/ 6987 w 10000"/>
              <a:gd name="connsiteY157-6300" fmla="*/ 6979 h 10000"/>
              <a:gd name="connsiteX158-6301" fmla="*/ 7001 w 10000"/>
              <a:gd name="connsiteY158-6302" fmla="*/ 6405 h 10000"/>
              <a:gd name="connsiteX159-6303" fmla="*/ 7001 w 10000"/>
              <a:gd name="connsiteY159-6304" fmla="*/ 5829 h 10000"/>
              <a:gd name="connsiteX160-6305" fmla="*/ 6990 w 10000"/>
              <a:gd name="connsiteY160-6306" fmla="*/ 5256 h 10000"/>
              <a:gd name="connsiteX161-6307" fmla="*/ 6981 w 10000"/>
              <a:gd name="connsiteY161-6308" fmla="*/ 4969 h 10000"/>
              <a:gd name="connsiteX162-6309" fmla="*/ 6978 w 10000"/>
              <a:gd name="connsiteY162-6310" fmla="*/ 4903 h 10000"/>
              <a:gd name="connsiteX163-6311" fmla="*/ 6965 w 10000"/>
              <a:gd name="connsiteY163-6312" fmla="*/ 4763 h 10000"/>
              <a:gd name="connsiteX164-6313" fmla="*/ 6946 w 10000"/>
              <a:gd name="connsiteY164-6314" fmla="*/ 4630 h 10000"/>
              <a:gd name="connsiteX165-6315" fmla="*/ 6916 w 10000"/>
              <a:gd name="connsiteY165-6316" fmla="*/ 4501 h 10000"/>
              <a:gd name="connsiteX166-6317" fmla="*/ 6885 w 10000"/>
              <a:gd name="connsiteY166-6318" fmla="*/ 4375 h 10000"/>
              <a:gd name="connsiteX167-6319" fmla="*/ 6844 w 10000"/>
              <a:gd name="connsiteY167-6320" fmla="*/ 4253 h 10000"/>
              <a:gd name="connsiteX168-6321" fmla="*/ 6796 w 10000"/>
              <a:gd name="connsiteY168-6322" fmla="*/ 4136 h 10000"/>
              <a:gd name="connsiteX169-6323" fmla="*/ 6744 w 10000"/>
              <a:gd name="connsiteY169-6324" fmla="*/ 4027 h 10000"/>
              <a:gd name="connsiteX170-6325" fmla="*/ 6684 w 10000"/>
              <a:gd name="connsiteY170-6326" fmla="*/ 3926 h 10000"/>
              <a:gd name="connsiteX171-6327" fmla="*/ 6619 w 10000"/>
              <a:gd name="connsiteY171-6328" fmla="*/ 3835 h 10000"/>
              <a:gd name="connsiteX172-6329" fmla="*/ 6547 w 10000"/>
              <a:gd name="connsiteY172-6330" fmla="*/ 3751 h 10000"/>
              <a:gd name="connsiteX173-6331" fmla="*/ 6470 w 10000"/>
              <a:gd name="connsiteY173-6332" fmla="*/ 3676 h 10000"/>
              <a:gd name="connsiteX174-6333" fmla="*/ 6390 w 10000"/>
              <a:gd name="connsiteY174-6334" fmla="*/ 3614 h 10000"/>
              <a:gd name="connsiteX175-6335" fmla="*/ 6304 w 10000"/>
              <a:gd name="connsiteY175-6336" fmla="*/ 3560 h 10000"/>
              <a:gd name="connsiteX176-6337" fmla="*/ 6212 w 10000"/>
              <a:gd name="connsiteY176-6338" fmla="*/ 3523 h 10000"/>
              <a:gd name="connsiteX177-6339" fmla="*/ 6115 w 10000"/>
              <a:gd name="connsiteY177-6340" fmla="*/ 3498 h 10000"/>
              <a:gd name="connsiteX178-6341" fmla="*/ 6064 w 10000"/>
              <a:gd name="connsiteY178-6342" fmla="*/ 3493 h 10000"/>
              <a:gd name="connsiteX179-6343" fmla="*/ 6039 w 10000"/>
              <a:gd name="connsiteY179-6344" fmla="*/ 3492 h 10000"/>
              <a:gd name="connsiteX180-6345" fmla="*/ 5986 w 10000"/>
              <a:gd name="connsiteY180-6346" fmla="*/ 3497 h 10000"/>
              <a:gd name="connsiteX181-6347" fmla="*/ 5934 w 10000"/>
              <a:gd name="connsiteY181-6348" fmla="*/ 3513 h 10000"/>
              <a:gd name="connsiteX182-6349" fmla="*/ 5884 w 10000"/>
              <a:gd name="connsiteY182-6350" fmla="*/ 3539 h 10000"/>
              <a:gd name="connsiteX183-6351" fmla="*/ 5837 w 10000"/>
              <a:gd name="connsiteY183-6352" fmla="*/ 3577 h 10000"/>
              <a:gd name="connsiteX184-6353" fmla="*/ 5796 w 10000"/>
              <a:gd name="connsiteY184-6354" fmla="*/ 3624 h 10000"/>
              <a:gd name="connsiteX185-6355" fmla="*/ 5763 w 10000"/>
              <a:gd name="connsiteY185-6356" fmla="*/ 3679 h 10000"/>
              <a:gd name="connsiteX186-6357" fmla="*/ 5738 w 10000"/>
              <a:gd name="connsiteY186-6358" fmla="*/ 3743 h 10000"/>
              <a:gd name="connsiteX187-6359" fmla="*/ 5729 w 10000"/>
              <a:gd name="connsiteY187-6360" fmla="*/ 3777 h 10000"/>
              <a:gd name="connsiteX188-6361" fmla="*/ 5725 w 10000"/>
              <a:gd name="connsiteY188-6362" fmla="*/ 3805 h 10000"/>
              <a:gd name="connsiteX189-6363" fmla="*/ 5719 w 10000"/>
              <a:gd name="connsiteY189-6364" fmla="*/ 3861 h 10000"/>
              <a:gd name="connsiteX190-6365" fmla="*/ 5724 w 10000"/>
              <a:gd name="connsiteY190-6366" fmla="*/ 3946 h 10000"/>
              <a:gd name="connsiteX191-6367" fmla="*/ 5745 w 10000"/>
              <a:gd name="connsiteY191-6368" fmla="*/ 4059 h 10000"/>
              <a:gd name="connsiteX192-6369" fmla="*/ 5786 w 10000"/>
              <a:gd name="connsiteY192-6370" fmla="*/ 4157 h 10000"/>
              <a:gd name="connsiteX193-6371" fmla="*/ 5811 w 10000"/>
              <a:gd name="connsiteY193-6372" fmla="*/ 4203 h 10000"/>
              <a:gd name="connsiteX194-6373" fmla="*/ 5860 w 10000"/>
              <a:gd name="connsiteY194-6374" fmla="*/ 4279 h 10000"/>
              <a:gd name="connsiteX195-6375" fmla="*/ 5960 w 10000"/>
              <a:gd name="connsiteY195-6376" fmla="*/ 4405 h 10000"/>
              <a:gd name="connsiteX196-6377" fmla="*/ 6061 w 10000"/>
              <a:gd name="connsiteY196-6378" fmla="*/ 4511 h 10000"/>
              <a:gd name="connsiteX197-6379" fmla="*/ 6167 w 10000"/>
              <a:gd name="connsiteY197-6380" fmla="*/ 4593 h 10000"/>
              <a:gd name="connsiteX198-6381" fmla="*/ 6272 w 10000"/>
              <a:gd name="connsiteY198-6382" fmla="*/ 4647 h 10000"/>
              <a:gd name="connsiteX199-6383" fmla="*/ 6380 w 10000"/>
              <a:gd name="connsiteY199-6384" fmla="*/ 4682 h 10000"/>
              <a:gd name="connsiteX200-6385" fmla="*/ 6488 w 10000"/>
              <a:gd name="connsiteY200-6386" fmla="*/ 4695 h 10000"/>
              <a:gd name="connsiteX201-6387" fmla="*/ 6596 w 10000"/>
              <a:gd name="connsiteY201-6388" fmla="*/ 4685 h 10000"/>
              <a:gd name="connsiteX202-6389" fmla="*/ 6703 w 10000"/>
              <a:gd name="connsiteY202-6390" fmla="*/ 4660 h 10000"/>
              <a:gd name="connsiteX203-6391" fmla="*/ 6810 w 10000"/>
              <a:gd name="connsiteY203-6392" fmla="*/ 4611 h 10000"/>
              <a:gd name="connsiteX204-6393" fmla="*/ 6915 w 10000"/>
              <a:gd name="connsiteY204-6394" fmla="*/ 4552 h 10000"/>
              <a:gd name="connsiteX205-6395" fmla="*/ 7018 w 10000"/>
              <a:gd name="connsiteY205-6396" fmla="*/ 4470 h 10000"/>
              <a:gd name="connsiteX206-6397" fmla="*/ 7116 w 10000"/>
              <a:gd name="connsiteY206-6398" fmla="*/ 4376 h 10000"/>
              <a:gd name="connsiteX207-6399" fmla="*/ 7213 w 10000"/>
              <a:gd name="connsiteY207-6400" fmla="*/ 4266 h 10000"/>
              <a:gd name="connsiteX208-6401" fmla="*/ 7306 w 10000"/>
              <a:gd name="connsiteY208-6402" fmla="*/ 4146 h 10000"/>
              <a:gd name="connsiteX209-6403" fmla="*/ 7391 w 10000"/>
              <a:gd name="connsiteY209-6404" fmla="*/ 4011 h 10000"/>
              <a:gd name="connsiteX210-6405" fmla="*/ 7433 w 10000"/>
              <a:gd name="connsiteY210-6406" fmla="*/ 3940 h 10000"/>
              <a:gd name="connsiteX211-6407" fmla="*/ 7506 w 10000"/>
              <a:gd name="connsiteY211-6408" fmla="*/ 3806 h 10000"/>
              <a:gd name="connsiteX212-6409" fmla="*/ 7640 w 10000"/>
              <a:gd name="connsiteY212-6410" fmla="*/ 3526 h 10000"/>
              <a:gd name="connsiteX213-6411" fmla="*/ 7754 w 10000"/>
              <a:gd name="connsiteY213-6412" fmla="*/ 3225 h 10000"/>
              <a:gd name="connsiteX214-6413" fmla="*/ 7825 w 10000"/>
              <a:gd name="connsiteY214-6414" fmla="*/ 2990 h 10000"/>
              <a:gd name="connsiteX215-6415" fmla="*/ 7868 w 10000"/>
              <a:gd name="connsiteY215-6416" fmla="*/ 2831 h 10000"/>
              <a:gd name="connsiteX216-6417" fmla="*/ 7900 w 10000"/>
              <a:gd name="connsiteY216-6418" fmla="*/ 2668 h 10000"/>
              <a:gd name="connsiteX217-6419" fmla="*/ 7931 w 10000"/>
              <a:gd name="connsiteY217-6420" fmla="*/ 2499 h 10000"/>
              <a:gd name="connsiteX218-6421" fmla="*/ 7952 w 10000"/>
              <a:gd name="connsiteY218-6422" fmla="*/ 2336 h 10000"/>
              <a:gd name="connsiteX219-6423" fmla="*/ 7965 w 10000"/>
              <a:gd name="connsiteY219-6424" fmla="*/ 2167 h 10000"/>
              <a:gd name="connsiteX220-6425" fmla="*/ 7973 w 10000"/>
              <a:gd name="connsiteY220-6426" fmla="*/ 1999 h 10000"/>
              <a:gd name="connsiteX221-6427" fmla="*/ 7971 w 10000"/>
              <a:gd name="connsiteY221-6428" fmla="*/ 1829 h 10000"/>
              <a:gd name="connsiteX222-6429" fmla="*/ 7963 w 10000"/>
              <a:gd name="connsiteY222-6430" fmla="*/ 1659 h 10000"/>
              <a:gd name="connsiteX223-6431" fmla="*/ 7949 w 10000"/>
              <a:gd name="connsiteY223-6432" fmla="*/ 1488 h 10000"/>
              <a:gd name="connsiteX224-6433" fmla="*/ 7937 w 10000"/>
              <a:gd name="connsiteY224-6434" fmla="*/ 1404 h 10000"/>
              <a:gd name="connsiteX225-6435" fmla="*/ 7916 w 10000"/>
              <a:gd name="connsiteY225-6436" fmla="*/ 1289 h 10000"/>
              <a:gd name="connsiteX226-6437" fmla="*/ 7892 w 10000"/>
              <a:gd name="connsiteY226-6438" fmla="*/ 1098 h 10000"/>
              <a:gd name="connsiteX227-6439" fmla="*/ 7883 w 10000"/>
              <a:gd name="connsiteY227-6440" fmla="*/ 969 h 10000"/>
              <a:gd name="connsiteX228-6441" fmla="*/ 7885 w 10000"/>
              <a:gd name="connsiteY228-6442" fmla="*/ 845 h 10000"/>
              <a:gd name="connsiteX229-6443" fmla="*/ 7903 w 10000"/>
              <a:gd name="connsiteY229-6444" fmla="*/ 727 h 10000"/>
              <a:gd name="connsiteX230-6445" fmla="*/ 7934 w 10000"/>
              <a:gd name="connsiteY230-6446" fmla="*/ 649 h 10000"/>
              <a:gd name="connsiteX231-6447" fmla="*/ 7958 w 10000"/>
              <a:gd name="connsiteY231-6448" fmla="*/ 601 h 10000"/>
              <a:gd name="connsiteX232-6449" fmla="*/ 7992 w 10000"/>
              <a:gd name="connsiteY232-6450" fmla="*/ 558 h 10000"/>
              <a:gd name="connsiteX233-6451" fmla="*/ 8030 w 10000"/>
              <a:gd name="connsiteY233-6452" fmla="*/ 522 h 10000"/>
              <a:gd name="connsiteX234-6453" fmla="*/ 8050 w 10000"/>
              <a:gd name="connsiteY234-6454" fmla="*/ 507 h 10000"/>
              <a:gd name="connsiteX235-6455" fmla="*/ 8088 w 10000"/>
              <a:gd name="connsiteY235-6456" fmla="*/ 485 h 10000"/>
              <a:gd name="connsiteX236-6457" fmla="*/ 8159 w 10000"/>
              <a:gd name="connsiteY236-6458" fmla="*/ 470 h 10000"/>
              <a:gd name="connsiteX237-6459" fmla="*/ 8229 w 10000"/>
              <a:gd name="connsiteY237-6460" fmla="*/ 479 h 10000"/>
              <a:gd name="connsiteX238-6461" fmla="*/ 8301 w 10000"/>
              <a:gd name="connsiteY238-6462" fmla="*/ 515 h 10000"/>
              <a:gd name="connsiteX239-6463" fmla="*/ 8370 w 10000"/>
              <a:gd name="connsiteY239-6464" fmla="*/ 564 h 10000"/>
              <a:gd name="connsiteX240-6465" fmla="*/ 8433 w 10000"/>
              <a:gd name="connsiteY240-6466" fmla="*/ 629 h 10000"/>
              <a:gd name="connsiteX241-6467" fmla="*/ 8490 w 10000"/>
              <a:gd name="connsiteY241-6468" fmla="*/ 704 h 10000"/>
              <a:gd name="connsiteX242-6469" fmla="*/ 8538 w 10000"/>
              <a:gd name="connsiteY242-6470" fmla="*/ 780 h 10000"/>
              <a:gd name="connsiteX243-6471" fmla="*/ 8559 w 10000"/>
              <a:gd name="connsiteY243-6472" fmla="*/ 818 h 10000"/>
              <a:gd name="connsiteX244-6473" fmla="*/ 8645 w 10000"/>
              <a:gd name="connsiteY244-6474" fmla="*/ 1003 h 10000"/>
              <a:gd name="connsiteX245-6475" fmla="*/ 8792 w 10000"/>
              <a:gd name="connsiteY245-6476" fmla="*/ 1307 h 10000"/>
              <a:gd name="connsiteX246-6477" fmla="*/ 8868 w 10000"/>
              <a:gd name="connsiteY246-6478" fmla="*/ 1441 h 10000"/>
              <a:gd name="connsiteX247-6479" fmla="*/ 8925 w 10000"/>
              <a:gd name="connsiteY247-6480" fmla="*/ 1521 h 10000"/>
              <a:gd name="connsiteX248-6481" fmla="*/ 8982 w 10000"/>
              <a:gd name="connsiteY248-6482" fmla="*/ 1592 h 10000"/>
              <a:gd name="connsiteX249-6483" fmla="*/ 9039 w 10000"/>
              <a:gd name="connsiteY249-6484" fmla="*/ 1642 h 10000"/>
              <a:gd name="connsiteX250-6485" fmla="*/ 9103 w 10000"/>
              <a:gd name="connsiteY250-6486" fmla="*/ 1676 h 10000"/>
              <a:gd name="connsiteX251-6487" fmla="*/ 9168 w 10000"/>
              <a:gd name="connsiteY251-6488" fmla="*/ 1690 h 10000"/>
              <a:gd name="connsiteX252-6489" fmla="*/ 9236 w 10000"/>
              <a:gd name="connsiteY252-6490" fmla="*/ 1681 h 10000"/>
              <a:gd name="connsiteX253-6491" fmla="*/ 9308 w 10000"/>
              <a:gd name="connsiteY253-6492" fmla="*/ 1647 h 10000"/>
              <a:gd name="connsiteX254-6493" fmla="*/ 9384 w 10000"/>
              <a:gd name="connsiteY254-6494" fmla="*/ 1583 h 10000"/>
              <a:gd name="connsiteX255-6495" fmla="*/ 9463 w 10000"/>
              <a:gd name="connsiteY255-6496" fmla="*/ 1486 h 10000"/>
              <a:gd name="connsiteX256-6497" fmla="*/ 9504 w 10000"/>
              <a:gd name="connsiteY256-6498" fmla="*/ 1425 h 10000"/>
              <a:gd name="connsiteX257-6499" fmla="*/ 9544 w 10000"/>
              <a:gd name="connsiteY257-6500" fmla="*/ 1356 h 10000"/>
              <a:gd name="connsiteX258-6501" fmla="*/ 9614 w 10000"/>
              <a:gd name="connsiteY258-6502" fmla="*/ 1210 h 10000"/>
              <a:gd name="connsiteX259-6503" fmla="*/ 9672 w 10000"/>
              <a:gd name="connsiteY259-6504" fmla="*/ 1047 h 10000"/>
              <a:gd name="connsiteX260-6505" fmla="*/ 9722 w 10000"/>
              <a:gd name="connsiteY260-6506" fmla="*/ 880 h 10000"/>
              <a:gd name="connsiteX261-6507" fmla="*/ 9743 w 10000"/>
              <a:gd name="connsiteY261-6508" fmla="*/ 796 h 10000"/>
              <a:gd name="connsiteX262-6509" fmla="*/ 9795 w 10000"/>
              <a:gd name="connsiteY262-6510" fmla="*/ 595 h 10000"/>
              <a:gd name="connsiteX263-6511" fmla="*/ 9884 w 10000"/>
              <a:gd name="connsiteY263-6512" fmla="*/ 283 h 10000"/>
              <a:gd name="connsiteX264-6513" fmla="*/ 9955 w 10000"/>
              <a:gd name="connsiteY264-6514" fmla="*/ 89 h 10000"/>
              <a:gd name="connsiteX265-6515" fmla="*/ 10000 w 10000"/>
              <a:gd name="connsiteY265-6516" fmla="*/ 0 h 10000"/>
              <a:gd name="connsiteX0-6517" fmla="*/ 769 w 10000"/>
              <a:gd name="connsiteY0-6518" fmla="*/ 9469 h 10000"/>
              <a:gd name="connsiteX1-6519" fmla="*/ 846 w 10000"/>
              <a:gd name="connsiteY1-6520" fmla="*/ 9262 h 10000"/>
              <a:gd name="connsiteX2-6521" fmla="*/ 905 w 10000"/>
              <a:gd name="connsiteY2-6522" fmla="*/ 9038 h 10000"/>
              <a:gd name="connsiteX3-6523" fmla="*/ 926 w 10000"/>
              <a:gd name="connsiteY3-6524" fmla="*/ 8920 h 10000"/>
              <a:gd name="connsiteX4-6525" fmla="*/ 942 w 10000"/>
              <a:gd name="connsiteY4-6526" fmla="*/ 8824 h 10000"/>
              <a:gd name="connsiteX5-6527" fmla="*/ 958 w 10000"/>
              <a:gd name="connsiteY5-6528" fmla="*/ 8630 h 10000"/>
              <a:gd name="connsiteX6-6529" fmla="*/ 961 w 10000"/>
              <a:gd name="connsiteY6-6530" fmla="*/ 8440 h 10000"/>
              <a:gd name="connsiteX7-6531" fmla="*/ 944 w 10000"/>
              <a:gd name="connsiteY7-6532" fmla="*/ 8247 h 10000"/>
              <a:gd name="connsiteX8-6533" fmla="*/ 912 w 10000"/>
              <a:gd name="connsiteY8-6534" fmla="*/ 8062 h 10000"/>
              <a:gd name="connsiteX9-6535" fmla="*/ 861 w 10000"/>
              <a:gd name="connsiteY9-6536" fmla="*/ 7883 h 10000"/>
              <a:gd name="connsiteX10-6537" fmla="*/ 795 w 10000"/>
              <a:gd name="connsiteY10-6538" fmla="*/ 7718 h 10000"/>
              <a:gd name="connsiteX11-6539" fmla="*/ 709 w 10000"/>
              <a:gd name="connsiteY11-6540" fmla="*/ 7561 h 10000"/>
              <a:gd name="connsiteX12-6541" fmla="*/ 657 w 10000"/>
              <a:gd name="connsiteY12-6542" fmla="*/ 7487 h 10000"/>
              <a:gd name="connsiteX13-6543" fmla="*/ 625 w 10000"/>
              <a:gd name="connsiteY13-6544" fmla="*/ 7446 h 10000"/>
              <a:gd name="connsiteX14-6545" fmla="*/ 557 w 10000"/>
              <a:gd name="connsiteY14-6546" fmla="*/ 7379 h 10000"/>
              <a:gd name="connsiteX15-6547" fmla="*/ 492 w 10000"/>
              <a:gd name="connsiteY15-6548" fmla="*/ 7330 h 10000"/>
              <a:gd name="connsiteX16-6549" fmla="*/ 427 w 10000"/>
              <a:gd name="connsiteY16-6550" fmla="*/ 7301 h 10000"/>
              <a:gd name="connsiteX17-6551" fmla="*/ 365 w 10000"/>
              <a:gd name="connsiteY17-6552" fmla="*/ 7290 h 10000"/>
              <a:gd name="connsiteX18-6553" fmla="*/ 304 w 10000"/>
              <a:gd name="connsiteY18-6554" fmla="*/ 7295 h 10000"/>
              <a:gd name="connsiteX19-6555" fmla="*/ 245 w 10000"/>
              <a:gd name="connsiteY19-6556" fmla="*/ 7315 h 10000"/>
              <a:gd name="connsiteX20-6557" fmla="*/ 191 w 10000"/>
              <a:gd name="connsiteY20-6558" fmla="*/ 7350 h 10000"/>
              <a:gd name="connsiteX21-6559" fmla="*/ 144 w 10000"/>
              <a:gd name="connsiteY21-6560" fmla="*/ 7397 h 10000"/>
              <a:gd name="connsiteX22-6561" fmla="*/ 101 w 10000"/>
              <a:gd name="connsiteY22-6562" fmla="*/ 7461 h 10000"/>
              <a:gd name="connsiteX23-6563" fmla="*/ 66 w 10000"/>
              <a:gd name="connsiteY23-6564" fmla="*/ 7537 h 10000"/>
              <a:gd name="connsiteX24-6565" fmla="*/ 35 w 10000"/>
              <a:gd name="connsiteY24-6566" fmla="*/ 7622 h 10000"/>
              <a:gd name="connsiteX25-6567" fmla="*/ 16 w 10000"/>
              <a:gd name="connsiteY25-6568" fmla="*/ 7718 h 10000"/>
              <a:gd name="connsiteX26-6569" fmla="*/ 3 w 10000"/>
              <a:gd name="connsiteY26-6570" fmla="*/ 7819 h 10000"/>
              <a:gd name="connsiteX27-6571" fmla="*/ 0 w 10000"/>
              <a:gd name="connsiteY27-6572" fmla="*/ 7929 h 10000"/>
              <a:gd name="connsiteX28-6573" fmla="*/ 7 w 10000"/>
              <a:gd name="connsiteY28-6574" fmla="*/ 8045 h 10000"/>
              <a:gd name="connsiteX29-6575" fmla="*/ 14 w 10000"/>
              <a:gd name="connsiteY29-6576" fmla="*/ 8104 h 10000"/>
              <a:gd name="connsiteX30-6577" fmla="*/ 29 w 10000"/>
              <a:gd name="connsiteY30-6578" fmla="*/ 8207 h 10000"/>
              <a:gd name="connsiteX31-6579" fmla="*/ 76 w 10000"/>
              <a:gd name="connsiteY31-6580" fmla="*/ 8401 h 10000"/>
              <a:gd name="connsiteX32-6581" fmla="*/ 138 w 10000"/>
              <a:gd name="connsiteY32-6582" fmla="*/ 8592 h 10000"/>
              <a:gd name="connsiteX33-6583" fmla="*/ 214 w 10000"/>
              <a:gd name="connsiteY33-6584" fmla="*/ 8773 h 10000"/>
              <a:gd name="connsiteX34-6585" fmla="*/ 304 w 10000"/>
              <a:gd name="connsiteY34-6586" fmla="*/ 8941 h 10000"/>
              <a:gd name="connsiteX35-6587" fmla="*/ 401 w 10000"/>
              <a:gd name="connsiteY35-6588" fmla="*/ 9100 h 10000"/>
              <a:gd name="connsiteX36-6589" fmla="*/ 510 w 10000"/>
              <a:gd name="connsiteY36-6590" fmla="*/ 9250 h 10000"/>
              <a:gd name="connsiteX37-6591" fmla="*/ 630 w 10000"/>
              <a:gd name="connsiteY37-6592" fmla="*/ 9389 h 10000"/>
              <a:gd name="connsiteX38-6593" fmla="*/ 754 w 10000"/>
              <a:gd name="connsiteY38-6594" fmla="*/ 9518 h 10000"/>
              <a:gd name="connsiteX39-6595" fmla="*/ 886 w 10000"/>
              <a:gd name="connsiteY39-6596" fmla="*/ 9628 h 10000"/>
              <a:gd name="connsiteX40-6597" fmla="*/ 1019 w 10000"/>
              <a:gd name="connsiteY40-6598" fmla="*/ 9727 h 10000"/>
              <a:gd name="connsiteX41-6599" fmla="*/ 1157 w 10000"/>
              <a:gd name="connsiteY41-6600" fmla="*/ 9813 h 10000"/>
              <a:gd name="connsiteX42-6601" fmla="*/ 1294 w 10000"/>
              <a:gd name="connsiteY42-6602" fmla="*/ 9884 h 10000"/>
              <a:gd name="connsiteX43-6603" fmla="*/ 1434 w 10000"/>
              <a:gd name="connsiteY43-6604" fmla="*/ 9939 h 10000"/>
              <a:gd name="connsiteX44-6605" fmla="*/ 1571 w 10000"/>
              <a:gd name="connsiteY44-6606" fmla="*/ 9975 h 10000"/>
              <a:gd name="connsiteX45-6607" fmla="*/ 1705 w 10000"/>
              <a:gd name="connsiteY45-6608" fmla="*/ 9999 h 10000"/>
              <a:gd name="connsiteX46-6609" fmla="*/ 1769 w 10000"/>
              <a:gd name="connsiteY46-6610" fmla="*/ 10000 h 10000"/>
              <a:gd name="connsiteX47-6611" fmla="*/ 1844 w 10000"/>
              <a:gd name="connsiteY47-6612" fmla="*/ 9999 h 10000"/>
              <a:gd name="connsiteX48-6613" fmla="*/ 1992 w 10000"/>
              <a:gd name="connsiteY48-6614" fmla="*/ 9974 h 10000"/>
              <a:gd name="connsiteX49-6615" fmla="*/ 2129 w 10000"/>
              <a:gd name="connsiteY49-6616" fmla="*/ 9923 h 10000"/>
              <a:gd name="connsiteX50-6617" fmla="*/ 2263 w 10000"/>
              <a:gd name="connsiteY50-6618" fmla="*/ 9844 h 10000"/>
              <a:gd name="connsiteX51-6619" fmla="*/ 2382 w 10000"/>
              <a:gd name="connsiteY51-6620" fmla="*/ 9741 h 10000"/>
              <a:gd name="connsiteX52-6621" fmla="*/ 2491 w 10000"/>
              <a:gd name="connsiteY52-6622" fmla="*/ 9606 h 10000"/>
              <a:gd name="connsiteX53-6623" fmla="*/ 2561 w 10000"/>
              <a:gd name="connsiteY53-6624" fmla="*/ 9490 h 10000"/>
              <a:gd name="connsiteX54-6625" fmla="*/ 2602 w 10000"/>
              <a:gd name="connsiteY54-6626" fmla="*/ 9404 h 10000"/>
              <a:gd name="connsiteX55-6627" fmla="*/ 2639 w 10000"/>
              <a:gd name="connsiteY55-6628" fmla="*/ 9312 h 10000"/>
              <a:gd name="connsiteX56-6629" fmla="*/ 2674 w 10000"/>
              <a:gd name="connsiteY56-6630" fmla="*/ 9213 h 10000"/>
              <a:gd name="connsiteX57-6631" fmla="*/ 2687 w 10000"/>
              <a:gd name="connsiteY57-6632" fmla="*/ 9159 h 10000"/>
              <a:gd name="connsiteX58-6633" fmla="*/ 2706 w 10000"/>
              <a:gd name="connsiteY58-6634" fmla="*/ 9076 h 10000"/>
              <a:gd name="connsiteX59-6635" fmla="*/ 2736 w 10000"/>
              <a:gd name="connsiteY59-6636" fmla="*/ 8911 h 10000"/>
              <a:gd name="connsiteX60-6637" fmla="*/ 2750 w 10000"/>
              <a:gd name="connsiteY60-6638" fmla="*/ 8757 h 10000"/>
              <a:gd name="connsiteX61-6639" fmla="*/ 2754 w 10000"/>
              <a:gd name="connsiteY61-6640" fmla="*/ 8606 h 10000"/>
              <a:gd name="connsiteX62-6641" fmla="*/ 2746 w 10000"/>
              <a:gd name="connsiteY62-6642" fmla="*/ 8462 h 10000"/>
              <a:gd name="connsiteX63-6643" fmla="*/ 2727 w 10000"/>
              <a:gd name="connsiteY63-6644" fmla="*/ 8322 h 10000"/>
              <a:gd name="connsiteX64-6645" fmla="*/ 2700 w 10000"/>
              <a:gd name="connsiteY64-6646" fmla="*/ 8183 h 10000"/>
              <a:gd name="connsiteX65-6647" fmla="*/ 2665 w 10000"/>
              <a:gd name="connsiteY65-6648" fmla="*/ 8051 h 10000"/>
              <a:gd name="connsiteX66-6649" fmla="*/ 2600 w 10000"/>
              <a:gd name="connsiteY66-6650" fmla="*/ 7855 h 10000"/>
              <a:gd name="connsiteX67-6651" fmla="*/ 2496 w 10000"/>
              <a:gd name="connsiteY67-6652" fmla="*/ 7598 h 10000"/>
              <a:gd name="connsiteX68-6653" fmla="*/ 2319 w 10000"/>
              <a:gd name="connsiteY68-6654" fmla="*/ 7218 h 10000"/>
              <a:gd name="connsiteX69-6655" fmla="*/ 2199 w 10000"/>
              <a:gd name="connsiteY69-6656" fmla="*/ 6951 h 10000"/>
              <a:gd name="connsiteX70-6657" fmla="*/ 2032 w 10000"/>
              <a:gd name="connsiteY70-6658" fmla="*/ 6592 h 10000"/>
              <a:gd name="connsiteX71-6659" fmla="*/ 1728 w 10000"/>
              <a:gd name="connsiteY71-6660" fmla="*/ 5935 h 10000"/>
              <a:gd name="connsiteX72-6661" fmla="*/ 1579 w 10000"/>
              <a:gd name="connsiteY72-6662" fmla="*/ 5579 h 10000"/>
              <a:gd name="connsiteX73-6663" fmla="*/ 1484 w 10000"/>
              <a:gd name="connsiteY73-6664" fmla="*/ 5336 h 10000"/>
              <a:gd name="connsiteX74-6665" fmla="*/ 1399 w 10000"/>
              <a:gd name="connsiteY74-6666" fmla="*/ 5090 h 10000"/>
              <a:gd name="connsiteX75-6667" fmla="*/ 1327 w 10000"/>
              <a:gd name="connsiteY75-6668" fmla="*/ 4843 h 10000"/>
              <a:gd name="connsiteX76-6669" fmla="*/ 1272 w 10000"/>
              <a:gd name="connsiteY76-6670" fmla="*/ 4593 h 10000"/>
              <a:gd name="connsiteX77-6671" fmla="*/ 1232 w 10000"/>
              <a:gd name="connsiteY77-6672" fmla="*/ 4346 h 10000"/>
              <a:gd name="connsiteX78-6673" fmla="*/ 1213 w 10000"/>
              <a:gd name="connsiteY78-6674" fmla="*/ 4105 h 10000"/>
              <a:gd name="connsiteX79-6675" fmla="*/ 1216 w 10000"/>
              <a:gd name="connsiteY79-6676" fmla="*/ 3926 h 10000"/>
              <a:gd name="connsiteX80-6677" fmla="*/ 1225 w 10000"/>
              <a:gd name="connsiteY80-6678" fmla="*/ 3812 h 10000"/>
              <a:gd name="connsiteX81-6679" fmla="*/ 1241 w 10000"/>
              <a:gd name="connsiteY81-6680" fmla="*/ 3697 h 10000"/>
              <a:gd name="connsiteX82-6681" fmla="*/ 1267 w 10000"/>
              <a:gd name="connsiteY82-6682" fmla="*/ 3586 h 10000"/>
              <a:gd name="connsiteX83-6683" fmla="*/ 1296 w 10000"/>
              <a:gd name="connsiteY83-6684" fmla="*/ 3474 h 10000"/>
              <a:gd name="connsiteX84-6685" fmla="*/ 1337 w 10000"/>
              <a:gd name="connsiteY84-6686" fmla="*/ 3368 h 10000"/>
              <a:gd name="connsiteX85-6687" fmla="*/ 1359 w 10000"/>
              <a:gd name="connsiteY85-6688" fmla="*/ 3317 h 10000"/>
              <a:gd name="connsiteX86-6689" fmla="*/ 1392 w 10000"/>
              <a:gd name="connsiteY86-6690" fmla="*/ 3243 h 10000"/>
              <a:gd name="connsiteX87-6691" fmla="*/ 1470 w 10000"/>
              <a:gd name="connsiteY87-6692" fmla="*/ 3119 h 10000"/>
              <a:gd name="connsiteX88-6693" fmla="*/ 1560 w 10000"/>
              <a:gd name="connsiteY88-6694" fmla="*/ 3008 h 10000"/>
              <a:gd name="connsiteX89-6695" fmla="*/ 1657 w 10000"/>
              <a:gd name="connsiteY89-6696" fmla="*/ 2919 h 10000"/>
              <a:gd name="connsiteX90-6697" fmla="*/ 1762 w 10000"/>
              <a:gd name="connsiteY90-6698" fmla="*/ 2844 h 10000"/>
              <a:gd name="connsiteX91-6699" fmla="*/ 1874 w 10000"/>
              <a:gd name="connsiteY91-6700" fmla="*/ 2783 h 10000"/>
              <a:gd name="connsiteX92-6701" fmla="*/ 1992 w 10000"/>
              <a:gd name="connsiteY92-6702" fmla="*/ 2742 h 10000"/>
              <a:gd name="connsiteX93-6703" fmla="*/ 2110 w 10000"/>
              <a:gd name="connsiteY93-6704" fmla="*/ 2711 h 10000"/>
              <a:gd name="connsiteX94-6705" fmla="*/ 2234 w 10000"/>
              <a:gd name="connsiteY94-6706" fmla="*/ 2694 h 10000"/>
              <a:gd name="connsiteX95-6707" fmla="*/ 2359 w 10000"/>
              <a:gd name="connsiteY95-6708" fmla="*/ 2689 h 10000"/>
              <a:gd name="connsiteX96-6709" fmla="*/ 2485 w 10000"/>
              <a:gd name="connsiteY96-6710" fmla="*/ 2695 h 10000"/>
              <a:gd name="connsiteX97-6711" fmla="*/ 2607 w 10000"/>
              <a:gd name="connsiteY97-6712" fmla="*/ 2713 h 10000"/>
              <a:gd name="connsiteX98-6713" fmla="*/ 2727 w 10000"/>
              <a:gd name="connsiteY98-6714" fmla="*/ 2742 h 10000"/>
              <a:gd name="connsiteX99-6715" fmla="*/ 2844 w 10000"/>
              <a:gd name="connsiteY99-6716" fmla="*/ 2777 h 10000"/>
              <a:gd name="connsiteX100-6717" fmla="*/ 2957 w 10000"/>
              <a:gd name="connsiteY100-6718" fmla="*/ 2822 h 10000"/>
              <a:gd name="connsiteX101-6719" fmla="*/ 3061 w 10000"/>
              <a:gd name="connsiteY101-6720" fmla="*/ 2876 h 10000"/>
              <a:gd name="connsiteX102-6721" fmla="*/ 3113 w 10000"/>
              <a:gd name="connsiteY102-6722" fmla="*/ 2905 h 10000"/>
              <a:gd name="connsiteX103-6723" fmla="*/ 3168 w 10000"/>
              <a:gd name="connsiteY103-6724" fmla="*/ 2939 h 10000"/>
              <a:gd name="connsiteX104-6725" fmla="*/ 3282 w 10000"/>
              <a:gd name="connsiteY104-6726" fmla="*/ 3020 h 10000"/>
              <a:gd name="connsiteX105-6727" fmla="*/ 3389 w 10000"/>
              <a:gd name="connsiteY105-6728" fmla="*/ 3108 h 10000"/>
              <a:gd name="connsiteX106-6729" fmla="*/ 3495 w 10000"/>
              <a:gd name="connsiteY106-6730" fmla="*/ 3203 h 10000"/>
              <a:gd name="connsiteX107-6731" fmla="*/ 3648 w 10000"/>
              <a:gd name="connsiteY107-6732" fmla="*/ 3364 h 10000"/>
              <a:gd name="connsiteX108-6733" fmla="*/ 3842 w 10000"/>
              <a:gd name="connsiteY108-6734" fmla="*/ 3602 h 10000"/>
              <a:gd name="connsiteX109-6735" fmla="*/ 4016 w 10000"/>
              <a:gd name="connsiteY109-6736" fmla="*/ 3864 h 10000"/>
              <a:gd name="connsiteX110-6737" fmla="*/ 4176 w 10000"/>
              <a:gd name="connsiteY110-6738" fmla="*/ 4148 h 10000"/>
              <a:gd name="connsiteX111-6739" fmla="*/ 4321 w 10000"/>
              <a:gd name="connsiteY111-6740" fmla="*/ 4450 h 10000"/>
              <a:gd name="connsiteX112-6741" fmla="*/ 4442 w 10000"/>
              <a:gd name="connsiteY112-6742" fmla="*/ 4763 h 10000"/>
              <a:gd name="connsiteX113-6743" fmla="*/ 4494 w 10000"/>
              <a:gd name="connsiteY113-6744" fmla="*/ 4928 h 10000"/>
              <a:gd name="connsiteX114-6745" fmla="*/ 4534 w 10000"/>
              <a:gd name="connsiteY114-6746" fmla="*/ 5048 h 10000"/>
              <a:gd name="connsiteX115-6747" fmla="*/ 4599 w 10000"/>
              <a:gd name="connsiteY115-6748" fmla="*/ 5296 h 10000"/>
              <a:gd name="connsiteX116-6749" fmla="*/ 4653 w 10000"/>
              <a:gd name="connsiteY116-6750" fmla="*/ 5547 h 10000"/>
              <a:gd name="connsiteX117-6751" fmla="*/ 4697 w 10000"/>
              <a:gd name="connsiteY117-6752" fmla="*/ 5800 h 10000"/>
              <a:gd name="connsiteX118-6753" fmla="*/ 4756 w 10000"/>
              <a:gd name="connsiteY118-6754" fmla="*/ 6184 h 10000"/>
              <a:gd name="connsiteX119-6755" fmla="*/ 4829 w 10000"/>
              <a:gd name="connsiteY119-6756" fmla="*/ 6698 h 10000"/>
              <a:gd name="connsiteX120-6757" fmla="*/ 4888 w 10000"/>
              <a:gd name="connsiteY120-6758" fmla="*/ 7078 h 10000"/>
              <a:gd name="connsiteX121-6759" fmla="*/ 4933 w 10000"/>
              <a:gd name="connsiteY121-6760" fmla="*/ 7328 h 10000"/>
              <a:gd name="connsiteX122-6761" fmla="*/ 4988 w 10000"/>
              <a:gd name="connsiteY122-6762" fmla="*/ 7573 h 10000"/>
              <a:gd name="connsiteX123-6763" fmla="*/ 5052 w 10000"/>
              <a:gd name="connsiteY123-6764" fmla="*/ 7816 h 10000"/>
              <a:gd name="connsiteX124-6765" fmla="*/ 5128 w 10000"/>
              <a:gd name="connsiteY124-6766" fmla="*/ 8050 h 10000"/>
              <a:gd name="connsiteX125-6767" fmla="*/ 5218 w 10000"/>
              <a:gd name="connsiteY125-6768" fmla="*/ 8273 h 10000"/>
              <a:gd name="connsiteX126-6769" fmla="*/ 5328 w 10000"/>
              <a:gd name="connsiteY126-6770" fmla="*/ 8493 h 10000"/>
              <a:gd name="connsiteX127-6771" fmla="*/ 5455 w 10000"/>
              <a:gd name="connsiteY127-6772" fmla="*/ 8701 h 10000"/>
              <a:gd name="connsiteX128-6773" fmla="*/ 5527 w 10000"/>
              <a:gd name="connsiteY128-6774" fmla="*/ 8800 h 10000"/>
              <a:gd name="connsiteX129-6775" fmla="*/ 5558 w 10000"/>
              <a:gd name="connsiteY129-6776" fmla="*/ 8842 h 10000"/>
              <a:gd name="connsiteX130-6777" fmla="*/ 5626 w 10000"/>
              <a:gd name="connsiteY130-6778" fmla="*/ 8916 h 10000"/>
              <a:gd name="connsiteX131-6779" fmla="*/ 5693 w 10000"/>
              <a:gd name="connsiteY131-6780" fmla="*/ 8981 h 10000"/>
              <a:gd name="connsiteX132-6781" fmla="*/ 5762 w 10000"/>
              <a:gd name="connsiteY132-6782" fmla="*/ 9037 h 10000"/>
              <a:gd name="connsiteX133-6783" fmla="*/ 5830 w 10000"/>
              <a:gd name="connsiteY133-6784" fmla="*/ 9079 h 10000"/>
              <a:gd name="connsiteX134-6785" fmla="*/ 5901 w 10000"/>
              <a:gd name="connsiteY134-6786" fmla="*/ 9111 h 10000"/>
              <a:gd name="connsiteX135-6787" fmla="*/ 5971 w 10000"/>
              <a:gd name="connsiteY135-6788" fmla="*/ 9135 h 10000"/>
              <a:gd name="connsiteX136-6789" fmla="*/ 6043 w 10000"/>
              <a:gd name="connsiteY136-6790" fmla="*/ 9148 h 10000"/>
              <a:gd name="connsiteX137-6791" fmla="*/ 6114 w 10000"/>
              <a:gd name="connsiteY137-6792" fmla="*/ 9148 h 10000"/>
              <a:gd name="connsiteX138-6793" fmla="*/ 6185 w 10000"/>
              <a:gd name="connsiteY138-6794" fmla="*/ 9139 h 10000"/>
              <a:gd name="connsiteX139-6795" fmla="*/ 6256 w 10000"/>
              <a:gd name="connsiteY139-6796" fmla="*/ 9117 h 10000"/>
              <a:gd name="connsiteX140-6797" fmla="*/ 6326 w 10000"/>
              <a:gd name="connsiteY140-6798" fmla="*/ 9087 h 10000"/>
              <a:gd name="connsiteX141-6799" fmla="*/ 6397 w 10000"/>
              <a:gd name="connsiteY141-6800" fmla="*/ 9050 h 10000"/>
              <a:gd name="connsiteX142-6801" fmla="*/ 6466 w 10000"/>
              <a:gd name="connsiteY142-6802" fmla="*/ 8995 h 10000"/>
              <a:gd name="connsiteX143-6803" fmla="*/ 6535 w 10000"/>
              <a:gd name="connsiteY143-6804" fmla="*/ 8934 h 10000"/>
              <a:gd name="connsiteX144-6805" fmla="*/ 6603 w 10000"/>
              <a:gd name="connsiteY144-6806" fmla="*/ 8861 h 10000"/>
              <a:gd name="connsiteX145-6807" fmla="*/ 6637 w 10000"/>
              <a:gd name="connsiteY145-6808" fmla="*/ 8820 h 10000"/>
              <a:gd name="connsiteX146-6809" fmla="*/ 6667 w 10000"/>
              <a:gd name="connsiteY146-6810" fmla="*/ 8783 h 10000"/>
              <a:gd name="connsiteX147-6811" fmla="*/ 6721 w 10000"/>
              <a:gd name="connsiteY147-6812" fmla="*/ 8704 h 10000"/>
              <a:gd name="connsiteX148-6813" fmla="*/ 6766 w 10000"/>
              <a:gd name="connsiteY148-6814" fmla="*/ 8618 h 10000"/>
              <a:gd name="connsiteX149-6815" fmla="*/ 6805 w 10000"/>
              <a:gd name="connsiteY149-6816" fmla="*/ 8531 h 10000"/>
              <a:gd name="connsiteX150-6817" fmla="*/ 6853 w 10000"/>
              <a:gd name="connsiteY150-6818" fmla="*/ 8393 h 10000"/>
              <a:gd name="connsiteX151-6819" fmla="*/ 6901 w 10000"/>
              <a:gd name="connsiteY151-6820" fmla="*/ 8201 h 10000"/>
              <a:gd name="connsiteX152-6821" fmla="*/ 6931 w 10000"/>
              <a:gd name="connsiteY152-6822" fmla="*/ 8001 h 10000"/>
              <a:gd name="connsiteX153-6823" fmla="*/ 6950 w 10000"/>
              <a:gd name="connsiteY153-6824" fmla="*/ 7793 h 10000"/>
              <a:gd name="connsiteX154-6825" fmla="*/ 6966 w 10000"/>
              <a:gd name="connsiteY154-6826" fmla="*/ 7476 h 10000"/>
              <a:gd name="connsiteX155-6827" fmla="*/ 6974 w 10000"/>
              <a:gd name="connsiteY155-6828" fmla="*/ 7264 h 10000"/>
              <a:gd name="connsiteX156-6829" fmla="*/ 6987 w 10000"/>
              <a:gd name="connsiteY156-6830" fmla="*/ 6979 h 10000"/>
              <a:gd name="connsiteX157-6831" fmla="*/ 7001 w 10000"/>
              <a:gd name="connsiteY157-6832" fmla="*/ 6405 h 10000"/>
              <a:gd name="connsiteX158-6833" fmla="*/ 7001 w 10000"/>
              <a:gd name="connsiteY158-6834" fmla="*/ 5829 h 10000"/>
              <a:gd name="connsiteX159-6835" fmla="*/ 6990 w 10000"/>
              <a:gd name="connsiteY159-6836" fmla="*/ 5256 h 10000"/>
              <a:gd name="connsiteX160-6837" fmla="*/ 6981 w 10000"/>
              <a:gd name="connsiteY160-6838" fmla="*/ 4969 h 10000"/>
              <a:gd name="connsiteX161-6839" fmla="*/ 6978 w 10000"/>
              <a:gd name="connsiteY161-6840" fmla="*/ 4903 h 10000"/>
              <a:gd name="connsiteX162-6841" fmla="*/ 6965 w 10000"/>
              <a:gd name="connsiteY162-6842" fmla="*/ 4763 h 10000"/>
              <a:gd name="connsiteX163-6843" fmla="*/ 6946 w 10000"/>
              <a:gd name="connsiteY163-6844" fmla="*/ 4630 h 10000"/>
              <a:gd name="connsiteX164-6845" fmla="*/ 6916 w 10000"/>
              <a:gd name="connsiteY164-6846" fmla="*/ 4501 h 10000"/>
              <a:gd name="connsiteX165-6847" fmla="*/ 6885 w 10000"/>
              <a:gd name="connsiteY165-6848" fmla="*/ 4375 h 10000"/>
              <a:gd name="connsiteX166-6849" fmla="*/ 6844 w 10000"/>
              <a:gd name="connsiteY166-6850" fmla="*/ 4253 h 10000"/>
              <a:gd name="connsiteX167-6851" fmla="*/ 6796 w 10000"/>
              <a:gd name="connsiteY167-6852" fmla="*/ 4136 h 10000"/>
              <a:gd name="connsiteX168-6853" fmla="*/ 6744 w 10000"/>
              <a:gd name="connsiteY168-6854" fmla="*/ 4027 h 10000"/>
              <a:gd name="connsiteX169-6855" fmla="*/ 6684 w 10000"/>
              <a:gd name="connsiteY169-6856" fmla="*/ 3926 h 10000"/>
              <a:gd name="connsiteX170-6857" fmla="*/ 6619 w 10000"/>
              <a:gd name="connsiteY170-6858" fmla="*/ 3835 h 10000"/>
              <a:gd name="connsiteX171-6859" fmla="*/ 6547 w 10000"/>
              <a:gd name="connsiteY171-6860" fmla="*/ 3751 h 10000"/>
              <a:gd name="connsiteX172-6861" fmla="*/ 6470 w 10000"/>
              <a:gd name="connsiteY172-6862" fmla="*/ 3676 h 10000"/>
              <a:gd name="connsiteX173-6863" fmla="*/ 6390 w 10000"/>
              <a:gd name="connsiteY173-6864" fmla="*/ 3614 h 10000"/>
              <a:gd name="connsiteX174-6865" fmla="*/ 6304 w 10000"/>
              <a:gd name="connsiteY174-6866" fmla="*/ 3560 h 10000"/>
              <a:gd name="connsiteX175-6867" fmla="*/ 6212 w 10000"/>
              <a:gd name="connsiteY175-6868" fmla="*/ 3523 h 10000"/>
              <a:gd name="connsiteX176-6869" fmla="*/ 6115 w 10000"/>
              <a:gd name="connsiteY176-6870" fmla="*/ 3498 h 10000"/>
              <a:gd name="connsiteX177-6871" fmla="*/ 6064 w 10000"/>
              <a:gd name="connsiteY177-6872" fmla="*/ 3493 h 10000"/>
              <a:gd name="connsiteX178-6873" fmla="*/ 6039 w 10000"/>
              <a:gd name="connsiteY178-6874" fmla="*/ 3492 h 10000"/>
              <a:gd name="connsiteX179-6875" fmla="*/ 5986 w 10000"/>
              <a:gd name="connsiteY179-6876" fmla="*/ 3497 h 10000"/>
              <a:gd name="connsiteX180-6877" fmla="*/ 5934 w 10000"/>
              <a:gd name="connsiteY180-6878" fmla="*/ 3513 h 10000"/>
              <a:gd name="connsiteX181-6879" fmla="*/ 5884 w 10000"/>
              <a:gd name="connsiteY181-6880" fmla="*/ 3539 h 10000"/>
              <a:gd name="connsiteX182-6881" fmla="*/ 5837 w 10000"/>
              <a:gd name="connsiteY182-6882" fmla="*/ 3577 h 10000"/>
              <a:gd name="connsiteX183-6883" fmla="*/ 5796 w 10000"/>
              <a:gd name="connsiteY183-6884" fmla="*/ 3624 h 10000"/>
              <a:gd name="connsiteX184-6885" fmla="*/ 5763 w 10000"/>
              <a:gd name="connsiteY184-6886" fmla="*/ 3679 h 10000"/>
              <a:gd name="connsiteX185-6887" fmla="*/ 5738 w 10000"/>
              <a:gd name="connsiteY185-6888" fmla="*/ 3743 h 10000"/>
              <a:gd name="connsiteX186-6889" fmla="*/ 5729 w 10000"/>
              <a:gd name="connsiteY186-6890" fmla="*/ 3777 h 10000"/>
              <a:gd name="connsiteX187-6891" fmla="*/ 5725 w 10000"/>
              <a:gd name="connsiteY187-6892" fmla="*/ 3805 h 10000"/>
              <a:gd name="connsiteX188-6893" fmla="*/ 5719 w 10000"/>
              <a:gd name="connsiteY188-6894" fmla="*/ 3861 h 10000"/>
              <a:gd name="connsiteX189-6895" fmla="*/ 5724 w 10000"/>
              <a:gd name="connsiteY189-6896" fmla="*/ 3946 h 10000"/>
              <a:gd name="connsiteX190-6897" fmla="*/ 5745 w 10000"/>
              <a:gd name="connsiteY190-6898" fmla="*/ 4059 h 10000"/>
              <a:gd name="connsiteX191-6899" fmla="*/ 5786 w 10000"/>
              <a:gd name="connsiteY191-6900" fmla="*/ 4157 h 10000"/>
              <a:gd name="connsiteX192-6901" fmla="*/ 5811 w 10000"/>
              <a:gd name="connsiteY192-6902" fmla="*/ 4203 h 10000"/>
              <a:gd name="connsiteX193-6903" fmla="*/ 5860 w 10000"/>
              <a:gd name="connsiteY193-6904" fmla="*/ 4279 h 10000"/>
              <a:gd name="connsiteX194-6905" fmla="*/ 5960 w 10000"/>
              <a:gd name="connsiteY194-6906" fmla="*/ 4405 h 10000"/>
              <a:gd name="connsiteX195-6907" fmla="*/ 6061 w 10000"/>
              <a:gd name="connsiteY195-6908" fmla="*/ 4511 h 10000"/>
              <a:gd name="connsiteX196-6909" fmla="*/ 6167 w 10000"/>
              <a:gd name="connsiteY196-6910" fmla="*/ 4593 h 10000"/>
              <a:gd name="connsiteX197-6911" fmla="*/ 6272 w 10000"/>
              <a:gd name="connsiteY197-6912" fmla="*/ 4647 h 10000"/>
              <a:gd name="connsiteX198-6913" fmla="*/ 6380 w 10000"/>
              <a:gd name="connsiteY198-6914" fmla="*/ 4682 h 10000"/>
              <a:gd name="connsiteX199-6915" fmla="*/ 6488 w 10000"/>
              <a:gd name="connsiteY199-6916" fmla="*/ 4695 h 10000"/>
              <a:gd name="connsiteX200-6917" fmla="*/ 6596 w 10000"/>
              <a:gd name="connsiteY200-6918" fmla="*/ 4685 h 10000"/>
              <a:gd name="connsiteX201-6919" fmla="*/ 6703 w 10000"/>
              <a:gd name="connsiteY201-6920" fmla="*/ 4660 h 10000"/>
              <a:gd name="connsiteX202-6921" fmla="*/ 6810 w 10000"/>
              <a:gd name="connsiteY202-6922" fmla="*/ 4611 h 10000"/>
              <a:gd name="connsiteX203-6923" fmla="*/ 6915 w 10000"/>
              <a:gd name="connsiteY203-6924" fmla="*/ 4552 h 10000"/>
              <a:gd name="connsiteX204-6925" fmla="*/ 7018 w 10000"/>
              <a:gd name="connsiteY204-6926" fmla="*/ 4470 h 10000"/>
              <a:gd name="connsiteX205-6927" fmla="*/ 7116 w 10000"/>
              <a:gd name="connsiteY205-6928" fmla="*/ 4376 h 10000"/>
              <a:gd name="connsiteX206-6929" fmla="*/ 7213 w 10000"/>
              <a:gd name="connsiteY206-6930" fmla="*/ 4266 h 10000"/>
              <a:gd name="connsiteX207-6931" fmla="*/ 7306 w 10000"/>
              <a:gd name="connsiteY207-6932" fmla="*/ 4146 h 10000"/>
              <a:gd name="connsiteX208-6933" fmla="*/ 7391 w 10000"/>
              <a:gd name="connsiteY208-6934" fmla="*/ 4011 h 10000"/>
              <a:gd name="connsiteX209-6935" fmla="*/ 7433 w 10000"/>
              <a:gd name="connsiteY209-6936" fmla="*/ 3940 h 10000"/>
              <a:gd name="connsiteX210-6937" fmla="*/ 7506 w 10000"/>
              <a:gd name="connsiteY210-6938" fmla="*/ 3806 h 10000"/>
              <a:gd name="connsiteX211-6939" fmla="*/ 7640 w 10000"/>
              <a:gd name="connsiteY211-6940" fmla="*/ 3526 h 10000"/>
              <a:gd name="connsiteX212-6941" fmla="*/ 7754 w 10000"/>
              <a:gd name="connsiteY212-6942" fmla="*/ 3225 h 10000"/>
              <a:gd name="connsiteX213-6943" fmla="*/ 7825 w 10000"/>
              <a:gd name="connsiteY213-6944" fmla="*/ 2990 h 10000"/>
              <a:gd name="connsiteX214-6945" fmla="*/ 7868 w 10000"/>
              <a:gd name="connsiteY214-6946" fmla="*/ 2831 h 10000"/>
              <a:gd name="connsiteX215-6947" fmla="*/ 7900 w 10000"/>
              <a:gd name="connsiteY215-6948" fmla="*/ 2668 h 10000"/>
              <a:gd name="connsiteX216-6949" fmla="*/ 7931 w 10000"/>
              <a:gd name="connsiteY216-6950" fmla="*/ 2499 h 10000"/>
              <a:gd name="connsiteX217-6951" fmla="*/ 7952 w 10000"/>
              <a:gd name="connsiteY217-6952" fmla="*/ 2336 h 10000"/>
              <a:gd name="connsiteX218-6953" fmla="*/ 7965 w 10000"/>
              <a:gd name="connsiteY218-6954" fmla="*/ 2167 h 10000"/>
              <a:gd name="connsiteX219-6955" fmla="*/ 7973 w 10000"/>
              <a:gd name="connsiteY219-6956" fmla="*/ 1999 h 10000"/>
              <a:gd name="connsiteX220-6957" fmla="*/ 7971 w 10000"/>
              <a:gd name="connsiteY220-6958" fmla="*/ 1829 h 10000"/>
              <a:gd name="connsiteX221-6959" fmla="*/ 7963 w 10000"/>
              <a:gd name="connsiteY221-6960" fmla="*/ 1659 h 10000"/>
              <a:gd name="connsiteX222-6961" fmla="*/ 7949 w 10000"/>
              <a:gd name="connsiteY222-6962" fmla="*/ 1488 h 10000"/>
              <a:gd name="connsiteX223-6963" fmla="*/ 7937 w 10000"/>
              <a:gd name="connsiteY223-6964" fmla="*/ 1404 h 10000"/>
              <a:gd name="connsiteX224-6965" fmla="*/ 7916 w 10000"/>
              <a:gd name="connsiteY224-6966" fmla="*/ 1289 h 10000"/>
              <a:gd name="connsiteX225-6967" fmla="*/ 7892 w 10000"/>
              <a:gd name="connsiteY225-6968" fmla="*/ 1098 h 10000"/>
              <a:gd name="connsiteX226-6969" fmla="*/ 7883 w 10000"/>
              <a:gd name="connsiteY226-6970" fmla="*/ 969 h 10000"/>
              <a:gd name="connsiteX227-6971" fmla="*/ 7885 w 10000"/>
              <a:gd name="connsiteY227-6972" fmla="*/ 845 h 10000"/>
              <a:gd name="connsiteX228-6973" fmla="*/ 7903 w 10000"/>
              <a:gd name="connsiteY228-6974" fmla="*/ 727 h 10000"/>
              <a:gd name="connsiteX229-6975" fmla="*/ 7934 w 10000"/>
              <a:gd name="connsiteY229-6976" fmla="*/ 649 h 10000"/>
              <a:gd name="connsiteX230-6977" fmla="*/ 7958 w 10000"/>
              <a:gd name="connsiteY230-6978" fmla="*/ 601 h 10000"/>
              <a:gd name="connsiteX231-6979" fmla="*/ 7992 w 10000"/>
              <a:gd name="connsiteY231-6980" fmla="*/ 558 h 10000"/>
              <a:gd name="connsiteX232-6981" fmla="*/ 8030 w 10000"/>
              <a:gd name="connsiteY232-6982" fmla="*/ 522 h 10000"/>
              <a:gd name="connsiteX233-6983" fmla="*/ 8050 w 10000"/>
              <a:gd name="connsiteY233-6984" fmla="*/ 507 h 10000"/>
              <a:gd name="connsiteX234-6985" fmla="*/ 8088 w 10000"/>
              <a:gd name="connsiteY234-6986" fmla="*/ 485 h 10000"/>
              <a:gd name="connsiteX235-6987" fmla="*/ 8159 w 10000"/>
              <a:gd name="connsiteY235-6988" fmla="*/ 470 h 10000"/>
              <a:gd name="connsiteX236-6989" fmla="*/ 8229 w 10000"/>
              <a:gd name="connsiteY236-6990" fmla="*/ 479 h 10000"/>
              <a:gd name="connsiteX237-6991" fmla="*/ 8301 w 10000"/>
              <a:gd name="connsiteY237-6992" fmla="*/ 515 h 10000"/>
              <a:gd name="connsiteX238-6993" fmla="*/ 8370 w 10000"/>
              <a:gd name="connsiteY238-6994" fmla="*/ 564 h 10000"/>
              <a:gd name="connsiteX239-6995" fmla="*/ 8433 w 10000"/>
              <a:gd name="connsiteY239-6996" fmla="*/ 629 h 10000"/>
              <a:gd name="connsiteX240-6997" fmla="*/ 8490 w 10000"/>
              <a:gd name="connsiteY240-6998" fmla="*/ 704 h 10000"/>
              <a:gd name="connsiteX241-6999" fmla="*/ 8538 w 10000"/>
              <a:gd name="connsiteY241-7000" fmla="*/ 780 h 10000"/>
              <a:gd name="connsiteX242-7001" fmla="*/ 8559 w 10000"/>
              <a:gd name="connsiteY242-7002" fmla="*/ 818 h 10000"/>
              <a:gd name="connsiteX243-7003" fmla="*/ 8645 w 10000"/>
              <a:gd name="connsiteY243-7004" fmla="*/ 1003 h 10000"/>
              <a:gd name="connsiteX244-7005" fmla="*/ 8792 w 10000"/>
              <a:gd name="connsiteY244-7006" fmla="*/ 1307 h 10000"/>
              <a:gd name="connsiteX245-7007" fmla="*/ 8868 w 10000"/>
              <a:gd name="connsiteY245-7008" fmla="*/ 1441 h 10000"/>
              <a:gd name="connsiteX246-7009" fmla="*/ 8925 w 10000"/>
              <a:gd name="connsiteY246-7010" fmla="*/ 1521 h 10000"/>
              <a:gd name="connsiteX247-7011" fmla="*/ 8982 w 10000"/>
              <a:gd name="connsiteY247-7012" fmla="*/ 1592 h 10000"/>
              <a:gd name="connsiteX248-7013" fmla="*/ 9039 w 10000"/>
              <a:gd name="connsiteY248-7014" fmla="*/ 1642 h 10000"/>
              <a:gd name="connsiteX249-7015" fmla="*/ 9103 w 10000"/>
              <a:gd name="connsiteY249-7016" fmla="*/ 1676 h 10000"/>
              <a:gd name="connsiteX250-7017" fmla="*/ 9168 w 10000"/>
              <a:gd name="connsiteY250-7018" fmla="*/ 1690 h 10000"/>
              <a:gd name="connsiteX251-7019" fmla="*/ 9236 w 10000"/>
              <a:gd name="connsiteY251-7020" fmla="*/ 1681 h 10000"/>
              <a:gd name="connsiteX252-7021" fmla="*/ 9308 w 10000"/>
              <a:gd name="connsiteY252-7022" fmla="*/ 1647 h 10000"/>
              <a:gd name="connsiteX253-7023" fmla="*/ 9384 w 10000"/>
              <a:gd name="connsiteY253-7024" fmla="*/ 1583 h 10000"/>
              <a:gd name="connsiteX254-7025" fmla="*/ 9463 w 10000"/>
              <a:gd name="connsiteY254-7026" fmla="*/ 1486 h 10000"/>
              <a:gd name="connsiteX255-7027" fmla="*/ 9504 w 10000"/>
              <a:gd name="connsiteY255-7028" fmla="*/ 1425 h 10000"/>
              <a:gd name="connsiteX256-7029" fmla="*/ 9544 w 10000"/>
              <a:gd name="connsiteY256-7030" fmla="*/ 1356 h 10000"/>
              <a:gd name="connsiteX257-7031" fmla="*/ 9614 w 10000"/>
              <a:gd name="connsiteY257-7032" fmla="*/ 1210 h 10000"/>
              <a:gd name="connsiteX258-7033" fmla="*/ 9672 w 10000"/>
              <a:gd name="connsiteY258-7034" fmla="*/ 1047 h 10000"/>
              <a:gd name="connsiteX259-7035" fmla="*/ 9722 w 10000"/>
              <a:gd name="connsiteY259-7036" fmla="*/ 880 h 10000"/>
              <a:gd name="connsiteX260-7037" fmla="*/ 9743 w 10000"/>
              <a:gd name="connsiteY260-7038" fmla="*/ 796 h 10000"/>
              <a:gd name="connsiteX261-7039" fmla="*/ 9795 w 10000"/>
              <a:gd name="connsiteY261-7040" fmla="*/ 595 h 10000"/>
              <a:gd name="connsiteX262-7041" fmla="*/ 9884 w 10000"/>
              <a:gd name="connsiteY262-7042" fmla="*/ 283 h 10000"/>
              <a:gd name="connsiteX263-7043" fmla="*/ 9955 w 10000"/>
              <a:gd name="connsiteY263-7044" fmla="*/ 89 h 10000"/>
              <a:gd name="connsiteX264-7045" fmla="*/ 10000 w 10000"/>
              <a:gd name="connsiteY264-7046" fmla="*/ 0 h 10000"/>
              <a:gd name="connsiteX0-7047" fmla="*/ 846 w 10000"/>
              <a:gd name="connsiteY0-7048" fmla="*/ 9262 h 10000"/>
              <a:gd name="connsiteX1-7049" fmla="*/ 905 w 10000"/>
              <a:gd name="connsiteY1-7050" fmla="*/ 9038 h 10000"/>
              <a:gd name="connsiteX2-7051" fmla="*/ 926 w 10000"/>
              <a:gd name="connsiteY2-7052" fmla="*/ 8920 h 10000"/>
              <a:gd name="connsiteX3-7053" fmla="*/ 942 w 10000"/>
              <a:gd name="connsiteY3-7054" fmla="*/ 8824 h 10000"/>
              <a:gd name="connsiteX4-7055" fmla="*/ 958 w 10000"/>
              <a:gd name="connsiteY4-7056" fmla="*/ 8630 h 10000"/>
              <a:gd name="connsiteX5-7057" fmla="*/ 961 w 10000"/>
              <a:gd name="connsiteY5-7058" fmla="*/ 8440 h 10000"/>
              <a:gd name="connsiteX6-7059" fmla="*/ 944 w 10000"/>
              <a:gd name="connsiteY6-7060" fmla="*/ 8247 h 10000"/>
              <a:gd name="connsiteX7-7061" fmla="*/ 912 w 10000"/>
              <a:gd name="connsiteY7-7062" fmla="*/ 8062 h 10000"/>
              <a:gd name="connsiteX8-7063" fmla="*/ 861 w 10000"/>
              <a:gd name="connsiteY8-7064" fmla="*/ 7883 h 10000"/>
              <a:gd name="connsiteX9-7065" fmla="*/ 795 w 10000"/>
              <a:gd name="connsiteY9-7066" fmla="*/ 7718 h 10000"/>
              <a:gd name="connsiteX10-7067" fmla="*/ 709 w 10000"/>
              <a:gd name="connsiteY10-7068" fmla="*/ 7561 h 10000"/>
              <a:gd name="connsiteX11-7069" fmla="*/ 657 w 10000"/>
              <a:gd name="connsiteY11-7070" fmla="*/ 7487 h 10000"/>
              <a:gd name="connsiteX12-7071" fmla="*/ 625 w 10000"/>
              <a:gd name="connsiteY12-7072" fmla="*/ 7446 h 10000"/>
              <a:gd name="connsiteX13-7073" fmla="*/ 557 w 10000"/>
              <a:gd name="connsiteY13-7074" fmla="*/ 7379 h 10000"/>
              <a:gd name="connsiteX14-7075" fmla="*/ 492 w 10000"/>
              <a:gd name="connsiteY14-7076" fmla="*/ 7330 h 10000"/>
              <a:gd name="connsiteX15-7077" fmla="*/ 427 w 10000"/>
              <a:gd name="connsiteY15-7078" fmla="*/ 7301 h 10000"/>
              <a:gd name="connsiteX16-7079" fmla="*/ 365 w 10000"/>
              <a:gd name="connsiteY16-7080" fmla="*/ 7290 h 10000"/>
              <a:gd name="connsiteX17-7081" fmla="*/ 304 w 10000"/>
              <a:gd name="connsiteY17-7082" fmla="*/ 7295 h 10000"/>
              <a:gd name="connsiteX18-7083" fmla="*/ 245 w 10000"/>
              <a:gd name="connsiteY18-7084" fmla="*/ 7315 h 10000"/>
              <a:gd name="connsiteX19-7085" fmla="*/ 191 w 10000"/>
              <a:gd name="connsiteY19-7086" fmla="*/ 7350 h 10000"/>
              <a:gd name="connsiteX20-7087" fmla="*/ 144 w 10000"/>
              <a:gd name="connsiteY20-7088" fmla="*/ 7397 h 10000"/>
              <a:gd name="connsiteX21-7089" fmla="*/ 101 w 10000"/>
              <a:gd name="connsiteY21-7090" fmla="*/ 7461 h 10000"/>
              <a:gd name="connsiteX22-7091" fmla="*/ 66 w 10000"/>
              <a:gd name="connsiteY22-7092" fmla="*/ 7537 h 10000"/>
              <a:gd name="connsiteX23-7093" fmla="*/ 35 w 10000"/>
              <a:gd name="connsiteY23-7094" fmla="*/ 7622 h 10000"/>
              <a:gd name="connsiteX24-7095" fmla="*/ 16 w 10000"/>
              <a:gd name="connsiteY24-7096" fmla="*/ 7718 h 10000"/>
              <a:gd name="connsiteX25-7097" fmla="*/ 3 w 10000"/>
              <a:gd name="connsiteY25-7098" fmla="*/ 7819 h 10000"/>
              <a:gd name="connsiteX26-7099" fmla="*/ 0 w 10000"/>
              <a:gd name="connsiteY26-7100" fmla="*/ 7929 h 10000"/>
              <a:gd name="connsiteX27-7101" fmla="*/ 7 w 10000"/>
              <a:gd name="connsiteY27-7102" fmla="*/ 8045 h 10000"/>
              <a:gd name="connsiteX28-7103" fmla="*/ 14 w 10000"/>
              <a:gd name="connsiteY28-7104" fmla="*/ 8104 h 10000"/>
              <a:gd name="connsiteX29-7105" fmla="*/ 29 w 10000"/>
              <a:gd name="connsiteY29-7106" fmla="*/ 8207 h 10000"/>
              <a:gd name="connsiteX30-7107" fmla="*/ 76 w 10000"/>
              <a:gd name="connsiteY30-7108" fmla="*/ 8401 h 10000"/>
              <a:gd name="connsiteX31-7109" fmla="*/ 138 w 10000"/>
              <a:gd name="connsiteY31-7110" fmla="*/ 8592 h 10000"/>
              <a:gd name="connsiteX32-7111" fmla="*/ 214 w 10000"/>
              <a:gd name="connsiteY32-7112" fmla="*/ 8773 h 10000"/>
              <a:gd name="connsiteX33-7113" fmla="*/ 304 w 10000"/>
              <a:gd name="connsiteY33-7114" fmla="*/ 8941 h 10000"/>
              <a:gd name="connsiteX34-7115" fmla="*/ 401 w 10000"/>
              <a:gd name="connsiteY34-7116" fmla="*/ 9100 h 10000"/>
              <a:gd name="connsiteX35-7117" fmla="*/ 510 w 10000"/>
              <a:gd name="connsiteY35-7118" fmla="*/ 9250 h 10000"/>
              <a:gd name="connsiteX36-7119" fmla="*/ 630 w 10000"/>
              <a:gd name="connsiteY36-7120" fmla="*/ 9389 h 10000"/>
              <a:gd name="connsiteX37-7121" fmla="*/ 754 w 10000"/>
              <a:gd name="connsiteY37-7122" fmla="*/ 9518 h 10000"/>
              <a:gd name="connsiteX38-7123" fmla="*/ 886 w 10000"/>
              <a:gd name="connsiteY38-7124" fmla="*/ 9628 h 10000"/>
              <a:gd name="connsiteX39-7125" fmla="*/ 1019 w 10000"/>
              <a:gd name="connsiteY39-7126" fmla="*/ 9727 h 10000"/>
              <a:gd name="connsiteX40-7127" fmla="*/ 1157 w 10000"/>
              <a:gd name="connsiteY40-7128" fmla="*/ 9813 h 10000"/>
              <a:gd name="connsiteX41-7129" fmla="*/ 1294 w 10000"/>
              <a:gd name="connsiteY41-7130" fmla="*/ 9884 h 10000"/>
              <a:gd name="connsiteX42-7131" fmla="*/ 1434 w 10000"/>
              <a:gd name="connsiteY42-7132" fmla="*/ 9939 h 10000"/>
              <a:gd name="connsiteX43-7133" fmla="*/ 1571 w 10000"/>
              <a:gd name="connsiteY43-7134" fmla="*/ 9975 h 10000"/>
              <a:gd name="connsiteX44-7135" fmla="*/ 1705 w 10000"/>
              <a:gd name="connsiteY44-7136" fmla="*/ 9999 h 10000"/>
              <a:gd name="connsiteX45-7137" fmla="*/ 1769 w 10000"/>
              <a:gd name="connsiteY45-7138" fmla="*/ 10000 h 10000"/>
              <a:gd name="connsiteX46-7139" fmla="*/ 1844 w 10000"/>
              <a:gd name="connsiteY46-7140" fmla="*/ 9999 h 10000"/>
              <a:gd name="connsiteX47-7141" fmla="*/ 1992 w 10000"/>
              <a:gd name="connsiteY47-7142" fmla="*/ 9974 h 10000"/>
              <a:gd name="connsiteX48-7143" fmla="*/ 2129 w 10000"/>
              <a:gd name="connsiteY48-7144" fmla="*/ 9923 h 10000"/>
              <a:gd name="connsiteX49-7145" fmla="*/ 2263 w 10000"/>
              <a:gd name="connsiteY49-7146" fmla="*/ 9844 h 10000"/>
              <a:gd name="connsiteX50-7147" fmla="*/ 2382 w 10000"/>
              <a:gd name="connsiteY50-7148" fmla="*/ 9741 h 10000"/>
              <a:gd name="connsiteX51-7149" fmla="*/ 2491 w 10000"/>
              <a:gd name="connsiteY51-7150" fmla="*/ 9606 h 10000"/>
              <a:gd name="connsiteX52-7151" fmla="*/ 2561 w 10000"/>
              <a:gd name="connsiteY52-7152" fmla="*/ 9490 h 10000"/>
              <a:gd name="connsiteX53-7153" fmla="*/ 2602 w 10000"/>
              <a:gd name="connsiteY53-7154" fmla="*/ 9404 h 10000"/>
              <a:gd name="connsiteX54-7155" fmla="*/ 2639 w 10000"/>
              <a:gd name="connsiteY54-7156" fmla="*/ 9312 h 10000"/>
              <a:gd name="connsiteX55-7157" fmla="*/ 2674 w 10000"/>
              <a:gd name="connsiteY55-7158" fmla="*/ 9213 h 10000"/>
              <a:gd name="connsiteX56-7159" fmla="*/ 2687 w 10000"/>
              <a:gd name="connsiteY56-7160" fmla="*/ 9159 h 10000"/>
              <a:gd name="connsiteX57-7161" fmla="*/ 2706 w 10000"/>
              <a:gd name="connsiteY57-7162" fmla="*/ 9076 h 10000"/>
              <a:gd name="connsiteX58-7163" fmla="*/ 2736 w 10000"/>
              <a:gd name="connsiteY58-7164" fmla="*/ 8911 h 10000"/>
              <a:gd name="connsiteX59-7165" fmla="*/ 2750 w 10000"/>
              <a:gd name="connsiteY59-7166" fmla="*/ 8757 h 10000"/>
              <a:gd name="connsiteX60-7167" fmla="*/ 2754 w 10000"/>
              <a:gd name="connsiteY60-7168" fmla="*/ 8606 h 10000"/>
              <a:gd name="connsiteX61-7169" fmla="*/ 2746 w 10000"/>
              <a:gd name="connsiteY61-7170" fmla="*/ 8462 h 10000"/>
              <a:gd name="connsiteX62-7171" fmla="*/ 2727 w 10000"/>
              <a:gd name="connsiteY62-7172" fmla="*/ 8322 h 10000"/>
              <a:gd name="connsiteX63-7173" fmla="*/ 2700 w 10000"/>
              <a:gd name="connsiteY63-7174" fmla="*/ 8183 h 10000"/>
              <a:gd name="connsiteX64-7175" fmla="*/ 2665 w 10000"/>
              <a:gd name="connsiteY64-7176" fmla="*/ 8051 h 10000"/>
              <a:gd name="connsiteX65-7177" fmla="*/ 2600 w 10000"/>
              <a:gd name="connsiteY65-7178" fmla="*/ 7855 h 10000"/>
              <a:gd name="connsiteX66-7179" fmla="*/ 2496 w 10000"/>
              <a:gd name="connsiteY66-7180" fmla="*/ 7598 h 10000"/>
              <a:gd name="connsiteX67-7181" fmla="*/ 2319 w 10000"/>
              <a:gd name="connsiteY67-7182" fmla="*/ 7218 h 10000"/>
              <a:gd name="connsiteX68-7183" fmla="*/ 2199 w 10000"/>
              <a:gd name="connsiteY68-7184" fmla="*/ 6951 h 10000"/>
              <a:gd name="connsiteX69-7185" fmla="*/ 2032 w 10000"/>
              <a:gd name="connsiteY69-7186" fmla="*/ 6592 h 10000"/>
              <a:gd name="connsiteX70-7187" fmla="*/ 1728 w 10000"/>
              <a:gd name="connsiteY70-7188" fmla="*/ 5935 h 10000"/>
              <a:gd name="connsiteX71-7189" fmla="*/ 1579 w 10000"/>
              <a:gd name="connsiteY71-7190" fmla="*/ 5579 h 10000"/>
              <a:gd name="connsiteX72-7191" fmla="*/ 1484 w 10000"/>
              <a:gd name="connsiteY72-7192" fmla="*/ 5336 h 10000"/>
              <a:gd name="connsiteX73-7193" fmla="*/ 1399 w 10000"/>
              <a:gd name="connsiteY73-7194" fmla="*/ 5090 h 10000"/>
              <a:gd name="connsiteX74-7195" fmla="*/ 1327 w 10000"/>
              <a:gd name="connsiteY74-7196" fmla="*/ 4843 h 10000"/>
              <a:gd name="connsiteX75-7197" fmla="*/ 1272 w 10000"/>
              <a:gd name="connsiteY75-7198" fmla="*/ 4593 h 10000"/>
              <a:gd name="connsiteX76-7199" fmla="*/ 1232 w 10000"/>
              <a:gd name="connsiteY76-7200" fmla="*/ 4346 h 10000"/>
              <a:gd name="connsiteX77-7201" fmla="*/ 1213 w 10000"/>
              <a:gd name="connsiteY77-7202" fmla="*/ 4105 h 10000"/>
              <a:gd name="connsiteX78-7203" fmla="*/ 1216 w 10000"/>
              <a:gd name="connsiteY78-7204" fmla="*/ 3926 h 10000"/>
              <a:gd name="connsiteX79-7205" fmla="*/ 1225 w 10000"/>
              <a:gd name="connsiteY79-7206" fmla="*/ 3812 h 10000"/>
              <a:gd name="connsiteX80-7207" fmla="*/ 1241 w 10000"/>
              <a:gd name="connsiteY80-7208" fmla="*/ 3697 h 10000"/>
              <a:gd name="connsiteX81-7209" fmla="*/ 1267 w 10000"/>
              <a:gd name="connsiteY81-7210" fmla="*/ 3586 h 10000"/>
              <a:gd name="connsiteX82-7211" fmla="*/ 1296 w 10000"/>
              <a:gd name="connsiteY82-7212" fmla="*/ 3474 h 10000"/>
              <a:gd name="connsiteX83-7213" fmla="*/ 1337 w 10000"/>
              <a:gd name="connsiteY83-7214" fmla="*/ 3368 h 10000"/>
              <a:gd name="connsiteX84-7215" fmla="*/ 1359 w 10000"/>
              <a:gd name="connsiteY84-7216" fmla="*/ 3317 h 10000"/>
              <a:gd name="connsiteX85-7217" fmla="*/ 1392 w 10000"/>
              <a:gd name="connsiteY85-7218" fmla="*/ 3243 h 10000"/>
              <a:gd name="connsiteX86-7219" fmla="*/ 1470 w 10000"/>
              <a:gd name="connsiteY86-7220" fmla="*/ 3119 h 10000"/>
              <a:gd name="connsiteX87-7221" fmla="*/ 1560 w 10000"/>
              <a:gd name="connsiteY87-7222" fmla="*/ 3008 h 10000"/>
              <a:gd name="connsiteX88-7223" fmla="*/ 1657 w 10000"/>
              <a:gd name="connsiteY88-7224" fmla="*/ 2919 h 10000"/>
              <a:gd name="connsiteX89-7225" fmla="*/ 1762 w 10000"/>
              <a:gd name="connsiteY89-7226" fmla="*/ 2844 h 10000"/>
              <a:gd name="connsiteX90-7227" fmla="*/ 1874 w 10000"/>
              <a:gd name="connsiteY90-7228" fmla="*/ 2783 h 10000"/>
              <a:gd name="connsiteX91-7229" fmla="*/ 1992 w 10000"/>
              <a:gd name="connsiteY91-7230" fmla="*/ 2742 h 10000"/>
              <a:gd name="connsiteX92-7231" fmla="*/ 2110 w 10000"/>
              <a:gd name="connsiteY92-7232" fmla="*/ 2711 h 10000"/>
              <a:gd name="connsiteX93-7233" fmla="*/ 2234 w 10000"/>
              <a:gd name="connsiteY93-7234" fmla="*/ 2694 h 10000"/>
              <a:gd name="connsiteX94-7235" fmla="*/ 2359 w 10000"/>
              <a:gd name="connsiteY94-7236" fmla="*/ 2689 h 10000"/>
              <a:gd name="connsiteX95-7237" fmla="*/ 2485 w 10000"/>
              <a:gd name="connsiteY95-7238" fmla="*/ 2695 h 10000"/>
              <a:gd name="connsiteX96-7239" fmla="*/ 2607 w 10000"/>
              <a:gd name="connsiteY96-7240" fmla="*/ 2713 h 10000"/>
              <a:gd name="connsiteX97-7241" fmla="*/ 2727 w 10000"/>
              <a:gd name="connsiteY97-7242" fmla="*/ 2742 h 10000"/>
              <a:gd name="connsiteX98-7243" fmla="*/ 2844 w 10000"/>
              <a:gd name="connsiteY98-7244" fmla="*/ 2777 h 10000"/>
              <a:gd name="connsiteX99-7245" fmla="*/ 2957 w 10000"/>
              <a:gd name="connsiteY99-7246" fmla="*/ 2822 h 10000"/>
              <a:gd name="connsiteX100-7247" fmla="*/ 3061 w 10000"/>
              <a:gd name="connsiteY100-7248" fmla="*/ 2876 h 10000"/>
              <a:gd name="connsiteX101-7249" fmla="*/ 3113 w 10000"/>
              <a:gd name="connsiteY101-7250" fmla="*/ 2905 h 10000"/>
              <a:gd name="connsiteX102-7251" fmla="*/ 3168 w 10000"/>
              <a:gd name="connsiteY102-7252" fmla="*/ 2939 h 10000"/>
              <a:gd name="connsiteX103-7253" fmla="*/ 3282 w 10000"/>
              <a:gd name="connsiteY103-7254" fmla="*/ 3020 h 10000"/>
              <a:gd name="connsiteX104-7255" fmla="*/ 3389 w 10000"/>
              <a:gd name="connsiteY104-7256" fmla="*/ 3108 h 10000"/>
              <a:gd name="connsiteX105-7257" fmla="*/ 3495 w 10000"/>
              <a:gd name="connsiteY105-7258" fmla="*/ 3203 h 10000"/>
              <a:gd name="connsiteX106-7259" fmla="*/ 3648 w 10000"/>
              <a:gd name="connsiteY106-7260" fmla="*/ 3364 h 10000"/>
              <a:gd name="connsiteX107-7261" fmla="*/ 3842 w 10000"/>
              <a:gd name="connsiteY107-7262" fmla="*/ 3602 h 10000"/>
              <a:gd name="connsiteX108-7263" fmla="*/ 4016 w 10000"/>
              <a:gd name="connsiteY108-7264" fmla="*/ 3864 h 10000"/>
              <a:gd name="connsiteX109-7265" fmla="*/ 4176 w 10000"/>
              <a:gd name="connsiteY109-7266" fmla="*/ 4148 h 10000"/>
              <a:gd name="connsiteX110-7267" fmla="*/ 4321 w 10000"/>
              <a:gd name="connsiteY110-7268" fmla="*/ 4450 h 10000"/>
              <a:gd name="connsiteX111-7269" fmla="*/ 4442 w 10000"/>
              <a:gd name="connsiteY111-7270" fmla="*/ 4763 h 10000"/>
              <a:gd name="connsiteX112-7271" fmla="*/ 4494 w 10000"/>
              <a:gd name="connsiteY112-7272" fmla="*/ 4928 h 10000"/>
              <a:gd name="connsiteX113-7273" fmla="*/ 4534 w 10000"/>
              <a:gd name="connsiteY113-7274" fmla="*/ 5048 h 10000"/>
              <a:gd name="connsiteX114-7275" fmla="*/ 4599 w 10000"/>
              <a:gd name="connsiteY114-7276" fmla="*/ 5296 h 10000"/>
              <a:gd name="connsiteX115-7277" fmla="*/ 4653 w 10000"/>
              <a:gd name="connsiteY115-7278" fmla="*/ 5547 h 10000"/>
              <a:gd name="connsiteX116-7279" fmla="*/ 4697 w 10000"/>
              <a:gd name="connsiteY116-7280" fmla="*/ 5800 h 10000"/>
              <a:gd name="connsiteX117-7281" fmla="*/ 4756 w 10000"/>
              <a:gd name="connsiteY117-7282" fmla="*/ 6184 h 10000"/>
              <a:gd name="connsiteX118-7283" fmla="*/ 4829 w 10000"/>
              <a:gd name="connsiteY118-7284" fmla="*/ 6698 h 10000"/>
              <a:gd name="connsiteX119-7285" fmla="*/ 4888 w 10000"/>
              <a:gd name="connsiteY119-7286" fmla="*/ 7078 h 10000"/>
              <a:gd name="connsiteX120-7287" fmla="*/ 4933 w 10000"/>
              <a:gd name="connsiteY120-7288" fmla="*/ 7328 h 10000"/>
              <a:gd name="connsiteX121-7289" fmla="*/ 4988 w 10000"/>
              <a:gd name="connsiteY121-7290" fmla="*/ 7573 h 10000"/>
              <a:gd name="connsiteX122-7291" fmla="*/ 5052 w 10000"/>
              <a:gd name="connsiteY122-7292" fmla="*/ 7816 h 10000"/>
              <a:gd name="connsiteX123-7293" fmla="*/ 5128 w 10000"/>
              <a:gd name="connsiteY123-7294" fmla="*/ 8050 h 10000"/>
              <a:gd name="connsiteX124-7295" fmla="*/ 5218 w 10000"/>
              <a:gd name="connsiteY124-7296" fmla="*/ 8273 h 10000"/>
              <a:gd name="connsiteX125-7297" fmla="*/ 5328 w 10000"/>
              <a:gd name="connsiteY125-7298" fmla="*/ 8493 h 10000"/>
              <a:gd name="connsiteX126-7299" fmla="*/ 5455 w 10000"/>
              <a:gd name="connsiteY126-7300" fmla="*/ 8701 h 10000"/>
              <a:gd name="connsiteX127-7301" fmla="*/ 5527 w 10000"/>
              <a:gd name="connsiteY127-7302" fmla="*/ 8800 h 10000"/>
              <a:gd name="connsiteX128-7303" fmla="*/ 5558 w 10000"/>
              <a:gd name="connsiteY128-7304" fmla="*/ 8842 h 10000"/>
              <a:gd name="connsiteX129-7305" fmla="*/ 5626 w 10000"/>
              <a:gd name="connsiteY129-7306" fmla="*/ 8916 h 10000"/>
              <a:gd name="connsiteX130-7307" fmla="*/ 5693 w 10000"/>
              <a:gd name="connsiteY130-7308" fmla="*/ 8981 h 10000"/>
              <a:gd name="connsiteX131-7309" fmla="*/ 5762 w 10000"/>
              <a:gd name="connsiteY131-7310" fmla="*/ 9037 h 10000"/>
              <a:gd name="connsiteX132-7311" fmla="*/ 5830 w 10000"/>
              <a:gd name="connsiteY132-7312" fmla="*/ 9079 h 10000"/>
              <a:gd name="connsiteX133-7313" fmla="*/ 5901 w 10000"/>
              <a:gd name="connsiteY133-7314" fmla="*/ 9111 h 10000"/>
              <a:gd name="connsiteX134-7315" fmla="*/ 5971 w 10000"/>
              <a:gd name="connsiteY134-7316" fmla="*/ 9135 h 10000"/>
              <a:gd name="connsiteX135-7317" fmla="*/ 6043 w 10000"/>
              <a:gd name="connsiteY135-7318" fmla="*/ 9148 h 10000"/>
              <a:gd name="connsiteX136-7319" fmla="*/ 6114 w 10000"/>
              <a:gd name="connsiteY136-7320" fmla="*/ 9148 h 10000"/>
              <a:gd name="connsiteX137-7321" fmla="*/ 6185 w 10000"/>
              <a:gd name="connsiteY137-7322" fmla="*/ 9139 h 10000"/>
              <a:gd name="connsiteX138-7323" fmla="*/ 6256 w 10000"/>
              <a:gd name="connsiteY138-7324" fmla="*/ 9117 h 10000"/>
              <a:gd name="connsiteX139-7325" fmla="*/ 6326 w 10000"/>
              <a:gd name="connsiteY139-7326" fmla="*/ 9087 h 10000"/>
              <a:gd name="connsiteX140-7327" fmla="*/ 6397 w 10000"/>
              <a:gd name="connsiteY140-7328" fmla="*/ 9050 h 10000"/>
              <a:gd name="connsiteX141-7329" fmla="*/ 6466 w 10000"/>
              <a:gd name="connsiteY141-7330" fmla="*/ 8995 h 10000"/>
              <a:gd name="connsiteX142-7331" fmla="*/ 6535 w 10000"/>
              <a:gd name="connsiteY142-7332" fmla="*/ 8934 h 10000"/>
              <a:gd name="connsiteX143-7333" fmla="*/ 6603 w 10000"/>
              <a:gd name="connsiteY143-7334" fmla="*/ 8861 h 10000"/>
              <a:gd name="connsiteX144-7335" fmla="*/ 6637 w 10000"/>
              <a:gd name="connsiteY144-7336" fmla="*/ 8820 h 10000"/>
              <a:gd name="connsiteX145-7337" fmla="*/ 6667 w 10000"/>
              <a:gd name="connsiteY145-7338" fmla="*/ 8783 h 10000"/>
              <a:gd name="connsiteX146-7339" fmla="*/ 6721 w 10000"/>
              <a:gd name="connsiteY146-7340" fmla="*/ 8704 h 10000"/>
              <a:gd name="connsiteX147-7341" fmla="*/ 6766 w 10000"/>
              <a:gd name="connsiteY147-7342" fmla="*/ 8618 h 10000"/>
              <a:gd name="connsiteX148-7343" fmla="*/ 6805 w 10000"/>
              <a:gd name="connsiteY148-7344" fmla="*/ 8531 h 10000"/>
              <a:gd name="connsiteX149-7345" fmla="*/ 6853 w 10000"/>
              <a:gd name="connsiteY149-7346" fmla="*/ 8393 h 10000"/>
              <a:gd name="connsiteX150-7347" fmla="*/ 6901 w 10000"/>
              <a:gd name="connsiteY150-7348" fmla="*/ 8201 h 10000"/>
              <a:gd name="connsiteX151-7349" fmla="*/ 6931 w 10000"/>
              <a:gd name="connsiteY151-7350" fmla="*/ 8001 h 10000"/>
              <a:gd name="connsiteX152-7351" fmla="*/ 6950 w 10000"/>
              <a:gd name="connsiteY152-7352" fmla="*/ 7793 h 10000"/>
              <a:gd name="connsiteX153-7353" fmla="*/ 6966 w 10000"/>
              <a:gd name="connsiteY153-7354" fmla="*/ 7476 h 10000"/>
              <a:gd name="connsiteX154-7355" fmla="*/ 6974 w 10000"/>
              <a:gd name="connsiteY154-7356" fmla="*/ 7264 h 10000"/>
              <a:gd name="connsiteX155-7357" fmla="*/ 6987 w 10000"/>
              <a:gd name="connsiteY155-7358" fmla="*/ 6979 h 10000"/>
              <a:gd name="connsiteX156-7359" fmla="*/ 7001 w 10000"/>
              <a:gd name="connsiteY156-7360" fmla="*/ 6405 h 10000"/>
              <a:gd name="connsiteX157-7361" fmla="*/ 7001 w 10000"/>
              <a:gd name="connsiteY157-7362" fmla="*/ 5829 h 10000"/>
              <a:gd name="connsiteX158-7363" fmla="*/ 6990 w 10000"/>
              <a:gd name="connsiteY158-7364" fmla="*/ 5256 h 10000"/>
              <a:gd name="connsiteX159-7365" fmla="*/ 6981 w 10000"/>
              <a:gd name="connsiteY159-7366" fmla="*/ 4969 h 10000"/>
              <a:gd name="connsiteX160-7367" fmla="*/ 6978 w 10000"/>
              <a:gd name="connsiteY160-7368" fmla="*/ 4903 h 10000"/>
              <a:gd name="connsiteX161-7369" fmla="*/ 6965 w 10000"/>
              <a:gd name="connsiteY161-7370" fmla="*/ 4763 h 10000"/>
              <a:gd name="connsiteX162-7371" fmla="*/ 6946 w 10000"/>
              <a:gd name="connsiteY162-7372" fmla="*/ 4630 h 10000"/>
              <a:gd name="connsiteX163-7373" fmla="*/ 6916 w 10000"/>
              <a:gd name="connsiteY163-7374" fmla="*/ 4501 h 10000"/>
              <a:gd name="connsiteX164-7375" fmla="*/ 6885 w 10000"/>
              <a:gd name="connsiteY164-7376" fmla="*/ 4375 h 10000"/>
              <a:gd name="connsiteX165-7377" fmla="*/ 6844 w 10000"/>
              <a:gd name="connsiteY165-7378" fmla="*/ 4253 h 10000"/>
              <a:gd name="connsiteX166-7379" fmla="*/ 6796 w 10000"/>
              <a:gd name="connsiteY166-7380" fmla="*/ 4136 h 10000"/>
              <a:gd name="connsiteX167-7381" fmla="*/ 6744 w 10000"/>
              <a:gd name="connsiteY167-7382" fmla="*/ 4027 h 10000"/>
              <a:gd name="connsiteX168-7383" fmla="*/ 6684 w 10000"/>
              <a:gd name="connsiteY168-7384" fmla="*/ 3926 h 10000"/>
              <a:gd name="connsiteX169-7385" fmla="*/ 6619 w 10000"/>
              <a:gd name="connsiteY169-7386" fmla="*/ 3835 h 10000"/>
              <a:gd name="connsiteX170-7387" fmla="*/ 6547 w 10000"/>
              <a:gd name="connsiteY170-7388" fmla="*/ 3751 h 10000"/>
              <a:gd name="connsiteX171-7389" fmla="*/ 6470 w 10000"/>
              <a:gd name="connsiteY171-7390" fmla="*/ 3676 h 10000"/>
              <a:gd name="connsiteX172-7391" fmla="*/ 6390 w 10000"/>
              <a:gd name="connsiteY172-7392" fmla="*/ 3614 h 10000"/>
              <a:gd name="connsiteX173-7393" fmla="*/ 6304 w 10000"/>
              <a:gd name="connsiteY173-7394" fmla="*/ 3560 h 10000"/>
              <a:gd name="connsiteX174-7395" fmla="*/ 6212 w 10000"/>
              <a:gd name="connsiteY174-7396" fmla="*/ 3523 h 10000"/>
              <a:gd name="connsiteX175-7397" fmla="*/ 6115 w 10000"/>
              <a:gd name="connsiteY175-7398" fmla="*/ 3498 h 10000"/>
              <a:gd name="connsiteX176-7399" fmla="*/ 6064 w 10000"/>
              <a:gd name="connsiteY176-7400" fmla="*/ 3493 h 10000"/>
              <a:gd name="connsiteX177-7401" fmla="*/ 6039 w 10000"/>
              <a:gd name="connsiteY177-7402" fmla="*/ 3492 h 10000"/>
              <a:gd name="connsiteX178-7403" fmla="*/ 5986 w 10000"/>
              <a:gd name="connsiteY178-7404" fmla="*/ 3497 h 10000"/>
              <a:gd name="connsiteX179-7405" fmla="*/ 5934 w 10000"/>
              <a:gd name="connsiteY179-7406" fmla="*/ 3513 h 10000"/>
              <a:gd name="connsiteX180-7407" fmla="*/ 5884 w 10000"/>
              <a:gd name="connsiteY180-7408" fmla="*/ 3539 h 10000"/>
              <a:gd name="connsiteX181-7409" fmla="*/ 5837 w 10000"/>
              <a:gd name="connsiteY181-7410" fmla="*/ 3577 h 10000"/>
              <a:gd name="connsiteX182-7411" fmla="*/ 5796 w 10000"/>
              <a:gd name="connsiteY182-7412" fmla="*/ 3624 h 10000"/>
              <a:gd name="connsiteX183-7413" fmla="*/ 5763 w 10000"/>
              <a:gd name="connsiteY183-7414" fmla="*/ 3679 h 10000"/>
              <a:gd name="connsiteX184-7415" fmla="*/ 5738 w 10000"/>
              <a:gd name="connsiteY184-7416" fmla="*/ 3743 h 10000"/>
              <a:gd name="connsiteX185-7417" fmla="*/ 5729 w 10000"/>
              <a:gd name="connsiteY185-7418" fmla="*/ 3777 h 10000"/>
              <a:gd name="connsiteX186-7419" fmla="*/ 5725 w 10000"/>
              <a:gd name="connsiteY186-7420" fmla="*/ 3805 h 10000"/>
              <a:gd name="connsiteX187-7421" fmla="*/ 5719 w 10000"/>
              <a:gd name="connsiteY187-7422" fmla="*/ 3861 h 10000"/>
              <a:gd name="connsiteX188-7423" fmla="*/ 5724 w 10000"/>
              <a:gd name="connsiteY188-7424" fmla="*/ 3946 h 10000"/>
              <a:gd name="connsiteX189-7425" fmla="*/ 5745 w 10000"/>
              <a:gd name="connsiteY189-7426" fmla="*/ 4059 h 10000"/>
              <a:gd name="connsiteX190-7427" fmla="*/ 5786 w 10000"/>
              <a:gd name="connsiteY190-7428" fmla="*/ 4157 h 10000"/>
              <a:gd name="connsiteX191-7429" fmla="*/ 5811 w 10000"/>
              <a:gd name="connsiteY191-7430" fmla="*/ 4203 h 10000"/>
              <a:gd name="connsiteX192-7431" fmla="*/ 5860 w 10000"/>
              <a:gd name="connsiteY192-7432" fmla="*/ 4279 h 10000"/>
              <a:gd name="connsiteX193-7433" fmla="*/ 5960 w 10000"/>
              <a:gd name="connsiteY193-7434" fmla="*/ 4405 h 10000"/>
              <a:gd name="connsiteX194-7435" fmla="*/ 6061 w 10000"/>
              <a:gd name="connsiteY194-7436" fmla="*/ 4511 h 10000"/>
              <a:gd name="connsiteX195-7437" fmla="*/ 6167 w 10000"/>
              <a:gd name="connsiteY195-7438" fmla="*/ 4593 h 10000"/>
              <a:gd name="connsiteX196-7439" fmla="*/ 6272 w 10000"/>
              <a:gd name="connsiteY196-7440" fmla="*/ 4647 h 10000"/>
              <a:gd name="connsiteX197-7441" fmla="*/ 6380 w 10000"/>
              <a:gd name="connsiteY197-7442" fmla="*/ 4682 h 10000"/>
              <a:gd name="connsiteX198-7443" fmla="*/ 6488 w 10000"/>
              <a:gd name="connsiteY198-7444" fmla="*/ 4695 h 10000"/>
              <a:gd name="connsiteX199-7445" fmla="*/ 6596 w 10000"/>
              <a:gd name="connsiteY199-7446" fmla="*/ 4685 h 10000"/>
              <a:gd name="connsiteX200-7447" fmla="*/ 6703 w 10000"/>
              <a:gd name="connsiteY200-7448" fmla="*/ 4660 h 10000"/>
              <a:gd name="connsiteX201-7449" fmla="*/ 6810 w 10000"/>
              <a:gd name="connsiteY201-7450" fmla="*/ 4611 h 10000"/>
              <a:gd name="connsiteX202-7451" fmla="*/ 6915 w 10000"/>
              <a:gd name="connsiteY202-7452" fmla="*/ 4552 h 10000"/>
              <a:gd name="connsiteX203-7453" fmla="*/ 7018 w 10000"/>
              <a:gd name="connsiteY203-7454" fmla="*/ 4470 h 10000"/>
              <a:gd name="connsiteX204-7455" fmla="*/ 7116 w 10000"/>
              <a:gd name="connsiteY204-7456" fmla="*/ 4376 h 10000"/>
              <a:gd name="connsiteX205-7457" fmla="*/ 7213 w 10000"/>
              <a:gd name="connsiteY205-7458" fmla="*/ 4266 h 10000"/>
              <a:gd name="connsiteX206-7459" fmla="*/ 7306 w 10000"/>
              <a:gd name="connsiteY206-7460" fmla="*/ 4146 h 10000"/>
              <a:gd name="connsiteX207-7461" fmla="*/ 7391 w 10000"/>
              <a:gd name="connsiteY207-7462" fmla="*/ 4011 h 10000"/>
              <a:gd name="connsiteX208-7463" fmla="*/ 7433 w 10000"/>
              <a:gd name="connsiteY208-7464" fmla="*/ 3940 h 10000"/>
              <a:gd name="connsiteX209-7465" fmla="*/ 7506 w 10000"/>
              <a:gd name="connsiteY209-7466" fmla="*/ 3806 h 10000"/>
              <a:gd name="connsiteX210-7467" fmla="*/ 7640 w 10000"/>
              <a:gd name="connsiteY210-7468" fmla="*/ 3526 h 10000"/>
              <a:gd name="connsiteX211-7469" fmla="*/ 7754 w 10000"/>
              <a:gd name="connsiteY211-7470" fmla="*/ 3225 h 10000"/>
              <a:gd name="connsiteX212-7471" fmla="*/ 7825 w 10000"/>
              <a:gd name="connsiteY212-7472" fmla="*/ 2990 h 10000"/>
              <a:gd name="connsiteX213-7473" fmla="*/ 7868 w 10000"/>
              <a:gd name="connsiteY213-7474" fmla="*/ 2831 h 10000"/>
              <a:gd name="connsiteX214-7475" fmla="*/ 7900 w 10000"/>
              <a:gd name="connsiteY214-7476" fmla="*/ 2668 h 10000"/>
              <a:gd name="connsiteX215-7477" fmla="*/ 7931 w 10000"/>
              <a:gd name="connsiteY215-7478" fmla="*/ 2499 h 10000"/>
              <a:gd name="connsiteX216-7479" fmla="*/ 7952 w 10000"/>
              <a:gd name="connsiteY216-7480" fmla="*/ 2336 h 10000"/>
              <a:gd name="connsiteX217-7481" fmla="*/ 7965 w 10000"/>
              <a:gd name="connsiteY217-7482" fmla="*/ 2167 h 10000"/>
              <a:gd name="connsiteX218-7483" fmla="*/ 7973 w 10000"/>
              <a:gd name="connsiteY218-7484" fmla="*/ 1999 h 10000"/>
              <a:gd name="connsiteX219-7485" fmla="*/ 7971 w 10000"/>
              <a:gd name="connsiteY219-7486" fmla="*/ 1829 h 10000"/>
              <a:gd name="connsiteX220-7487" fmla="*/ 7963 w 10000"/>
              <a:gd name="connsiteY220-7488" fmla="*/ 1659 h 10000"/>
              <a:gd name="connsiteX221-7489" fmla="*/ 7949 w 10000"/>
              <a:gd name="connsiteY221-7490" fmla="*/ 1488 h 10000"/>
              <a:gd name="connsiteX222-7491" fmla="*/ 7937 w 10000"/>
              <a:gd name="connsiteY222-7492" fmla="*/ 1404 h 10000"/>
              <a:gd name="connsiteX223-7493" fmla="*/ 7916 w 10000"/>
              <a:gd name="connsiteY223-7494" fmla="*/ 1289 h 10000"/>
              <a:gd name="connsiteX224-7495" fmla="*/ 7892 w 10000"/>
              <a:gd name="connsiteY224-7496" fmla="*/ 1098 h 10000"/>
              <a:gd name="connsiteX225-7497" fmla="*/ 7883 w 10000"/>
              <a:gd name="connsiteY225-7498" fmla="*/ 969 h 10000"/>
              <a:gd name="connsiteX226-7499" fmla="*/ 7885 w 10000"/>
              <a:gd name="connsiteY226-7500" fmla="*/ 845 h 10000"/>
              <a:gd name="connsiteX227-7501" fmla="*/ 7903 w 10000"/>
              <a:gd name="connsiteY227-7502" fmla="*/ 727 h 10000"/>
              <a:gd name="connsiteX228-7503" fmla="*/ 7934 w 10000"/>
              <a:gd name="connsiteY228-7504" fmla="*/ 649 h 10000"/>
              <a:gd name="connsiteX229-7505" fmla="*/ 7958 w 10000"/>
              <a:gd name="connsiteY229-7506" fmla="*/ 601 h 10000"/>
              <a:gd name="connsiteX230-7507" fmla="*/ 7992 w 10000"/>
              <a:gd name="connsiteY230-7508" fmla="*/ 558 h 10000"/>
              <a:gd name="connsiteX231-7509" fmla="*/ 8030 w 10000"/>
              <a:gd name="connsiteY231-7510" fmla="*/ 522 h 10000"/>
              <a:gd name="connsiteX232-7511" fmla="*/ 8050 w 10000"/>
              <a:gd name="connsiteY232-7512" fmla="*/ 507 h 10000"/>
              <a:gd name="connsiteX233-7513" fmla="*/ 8088 w 10000"/>
              <a:gd name="connsiteY233-7514" fmla="*/ 485 h 10000"/>
              <a:gd name="connsiteX234-7515" fmla="*/ 8159 w 10000"/>
              <a:gd name="connsiteY234-7516" fmla="*/ 470 h 10000"/>
              <a:gd name="connsiteX235-7517" fmla="*/ 8229 w 10000"/>
              <a:gd name="connsiteY235-7518" fmla="*/ 479 h 10000"/>
              <a:gd name="connsiteX236-7519" fmla="*/ 8301 w 10000"/>
              <a:gd name="connsiteY236-7520" fmla="*/ 515 h 10000"/>
              <a:gd name="connsiteX237-7521" fmla="*/ 8370 w 10000"/>
              <a:gd name="connsiteY237-7522" fmla="*/ 564 h 10000"/>
              <a:gd name="connsiteX238-7523" fmla="*/ 8433 w 10000"/>
              <a:gd name="connsiteY238-7524" fmla="*/ 629 h 10000"/>
              <a:gd name="connsiteX239-7525" fmla="*/ 8490 w 10000"/>
              <a:gd name="connsiteY239-7526" fmla="*/ 704 h 10000"/>
              <a:gd name="connsiteX240-7527" fmla="*/ 8538 w 10000"/>
              <a:gd name="connsiteY240-7528" fmla="*/ 780 h 10000"/>
              <a:gd name="connsiteX241-7529" fmla="*/ 8559 w 10000"/>
              <a:gd name="connsiteY241-7530" fmla="*/ 818 h 10000"/>
              <a:gd name="connsiteX242-7531" fmla="*/ 8645 w 10000"/>
              <a:gd name="connsiteY242-7532" fmla="*/ 1003 h 10000"/>
              <a:gd name="connsiteX243-7533" fmla="*/ 8792 w 10000"/>
              <a:gd name="connsiteY243-7534" fmla="*/ 1307 h 10000"/>
              <a:gd name="connsiteX244-7535" fmla="*/ 8868 w 10000"/>
              <a:gd name="connsiteY244-7536" fmla="*/ 1441 h 10000"/>
              <a:gd name="connsiteX245-7537" fmla="*/ 8925 w 10000"/>
              <a:gd name="connsiteY245-7538" fmla="*/ 1521 h 10000"/>
              <a:gd name="connsiteX246-7539" fmla="*/ 8982 w 10000"/>
              <a:gd name="connsiteY246-7540" fmla="*/ 1592 h 10000"/>
              <a:gd name="connsiteX247-7541" fmla="*/ 9039 w 10000"/>
              <a:gd name="connsiteY247-7542" fmla="*/ 1642 h 10000"/>
              <a:gd name="connsiteX248-7543" fmla="*/ 9103 w 10000"/>
              <a:gd name="connsiteY248-7544" fmla="*/ 1676 h 10000"/>
              <a:gd name="connsiteX249-7545" fmla="*/ 9168 w 10000"/>
              <a:gd name="connsiteY249-7546" fmla="*/ 1690 h 10000"/>
              <a:gd name="connsiteX250-7547" fmla="*/ 9236 w 10000"/>
              <a:gd name="connsiteY250-7548" fmla="*/ 1681 h 10000"/>
              <a:gd name="connsiteX251-7549" fmla="*/ 9308 w 10000"/>
              <a:gd name="connsiteY251-7550" fmla="*/ 1647 h 10000"/>
              <a:gd name="connsiteX252-7551" fmla="*/ 9384 w 10000"/>
              <a:gd name="connsiteY252-7552" fmla="*/ 1583 h 10000"/>
              <a:gd name="connsiteX253-7553" fmla="*/ 9463 w 10000"/>
              <a:gd name="connsiteY253-7554" fmla="*/ 1486 h 10000"/>
              <a:gd name="connsiteX254-7555" fmla="*/ 9504 w 10000"/>
              <a:gd name="connsiteY254-7556" fmla="*/ 1425 h 10000"/>
              <a:gd name="connsiteX255-7557" fmla="*/ 9544 w 10000"/>
              <a:gd name="connsiteY255-7558" fmla="*/ 1356 h 10000"/>
              <a:gd name="connsiteX256-7559" fmla="*/ 9614 w 10000"/>
              <a:gd name="connsiteY256-7560" fmla="*/ 1210 h 10000"/>
              <a:gd name="connsiteX257-7561" fmla="*/ 9672 w 10000"/>
              <a:gd name="connsiteY257-7562" fmla="*/ 1047 h 10000"/>
              <a:gd name="connsiteX258-7563" fmla="*/ 9722 w 10000"/>
              <a:gd name="connsiteY258-7564" fmla="*/ 880 h 10000"/>
              <a:gd name="connsiteX259-7565" fmla="*/ 9743 w 10000"/>
              <a:gd name="connsiteY259-7566" fmla="*/ 796 h 10000"/>
              <a:gd name="connsiteX260-7567" fmla="*/ 9795 w 10000"/>
              <a:gd name="connsiteY260-7568" fmla="*/ 595 h 10000"/>
              <a:gd name="connsiteX261-7569" fmla="*/ 9884 w 10000"/>
              <a:gd name="connsiteY261-7570" fmla="*/ 283 h 10000"/>
              <a:gd name="connsiteX262-7571" fmla="*/ 9955 w 10000"/>
              <a:gd name="connsiteY262-7572" fmla="*/ 89 h 10000"/>
              <a:gd name="connsiteX263-7573" fmla="*/ 10000 w 10000"/>
              <a:gd name="connsiteY263-7574" fmla="*/ 0 h 10000"/>
              <a:gd name="connsiteX0-7575" fmla="*/ 905 w 10000"/>
              <a:gd name="connsiteY0-7576" fmla="*/ 9038 h 10000"/>
              <a:gd name="connsiteX1-7577" fmla="*/ 926 w 10000"/>
              <a:gd name="connsiteY1-7578" fmla="*/ 8920 h 10000"/>
              <a:gd name="connsiteX2-7579" fmla="*/ 942 w 10000"/>
              <a:gd name="connsiteY2-7580" fmla="*/ 8824 h 10000"/>
              <a:gd name="connsiteX3-7581" fmla="*/ 958 w 10000"/>
              <a:gd name="connsiteY3-7582" fmla="*/ 8630 h 10000"/>
              <a:gd name="connsiteX4-7583" fmla="*/ 961 w 10000"/>
              <a:gd name="connsiteY4-7584" fmla="*/ 8440 h 10000"/>
              <a:gd name="connsiteX5-7585" fmla="*/ 944 w 10000"/>
              <a:gd name="connsiteY5-7586" fmla="*/ 8247 h 10000"/>
              <a:gd name="connsiteX6-7587" fmla="*/ 912 w 10000"/>
              <a:gd name="connsiteY6-7588" fmla="*/ 8062 h 10000"/>
              <a:gd name="connsiteX7-7589" fmla="*/ 861 w 10000"/>
              <a:gd name="connsiteY7-7590" fmla="*/ 7883 h 10000"/>
              <a:gd name="connsiteX8-7591" fmla="*/ 795 w 10000"/>
              <a:gd name="connsiteY8-7592" fmla="*/ 7718 h 10000"/>
              <a:gd name="connsiteX9-7593" fmla="*/ 709 w 10000"/>
              <a:gd name="connsiteY9-7594" fmla="*/ 7561 h 10000"/>
              <a:gd name="connsiteX10-7595" fmla="*/ 657 w 10000"/>
              <a:gd name="connsiteY10-7596" fmla="*/ 7487 h 10000"/>
              <a:gd name="connsiteX11-7597" fmla="*/ 625 w 10000"/>
              <a:gd name="connsiteY11-7598" fmla="*/ 7446 h 10000"/>
              <a:gd name="connsiteX12-7599" fmla="*/ 557 w 10000"/>
              <a:gd name="connsiteY12-7600" fmla="*/ 7379 h 10000"/>
              <a:gd name="connsiteX13-7601" fmla="*/ 492 w 10000"/>
              <a:gd name="connsiteY13-7602" fmla="*/ 7330 h 10000"/>
              <a:gd name="connsiteX14-7603" fmla="*/ 427 w 10000"/>
              <a:gd name="connsiteY14-7604" fmla="*/ 7301 h 10000"/>
              <a:gd name="connsiteX15-7605" fmla="*/ 365 w 10000"/>
              <a:gd name="connsiteY15-7606" fmla="*/ 7290 h 10000"/>
              <a:gd name="connsiteX16-7607" fmla="*/ 304 w 10000"/>
              <a:gd name="connsiteY16-7608" fmla="*/ 7295 h 10000"/>
              <a:gd name="connsiteX17-7609" fmla="*/ 245 w 10000"/>
              <a:gd name="connsiteY17-7610" fmla="*/ 7315 h 10000"/>
              <a:gd name="connsiteX18-7611" fmla="*/ 191 w 10000"/>
              <a:gd name="connsiteY18-7612" fmla="*/ 7350 h 10000"/>
              <a:gd name="connsiteX19-7613" fmla="*/ 144 w 10000"/>
              <a:gd name="connsiteY19-7614" fmla="*/ 7397 h 10000"/>
              <a:gd name="connsiteX20-7615" fmla="*/ 101 w 10000"/>
              <a:gd name="connsiteY20-7616" fmla="*/ 7461 h 10000"/>
              <a:gd name="connsiteX21-7617" fmla="*/ 66 w 10000"/>
              <a:gd name="connsiteY21-7618" fmla="*/ 7537 h 10000"/>
              <a:gd name="connsiteX22-7619" fmla="*/ 35 w 10000"/>
              <a:gd name="connsiteY22-7620" fmla="*/ 7622 h 10000"/>
              <a:gd name="connsiteX23-7621" fmla="*/ 16 w 10000"/>
              <a:gd name="connsiteY23-7622" fmla="*/ 7718 h 10000"/>
              <a:gd name="connsiteX24-7623" fmla="*/ 3 w 10000"/>
              <a:gd name="connsiteY24-7624" fmla="*/ 7819 h 10000"/>
              <a:gd name="connsiteX25-7625" fmla="*/ 0 w 10000"/>
              <a:gd name="connsiteY25-7626" fmla="*/ 7929 h 10000"/>
              <a:gd name="connsiteX26-7627" fmla="*/ 7 w 10000"/>
              <a:gd name="connsiteY26-7628" fmla="*/ 8045 h 10000"/>
              <a:gd name="connsiteX27-7629" fmla="*/ 14 w 10000"/>
              <a:gd name="connsiteY27-7630" fmla="*/ 8104 h 10000"/>
              <a:gd name="connsiteX28-7631" fmla="*/ 29 w 10000"/>
              <a:gd name="connsiteY28-7632" fmla="*/ 8207 h 10000"/>
              <a:gd name="connsiteX29-7633" fmla="*/ 76 w 10000"/>
              <a:gd name="connsiteY29-7634" fmla="*/ 8401 h 10000"/>
              <a:gd name="connsiteX30-7635" fmla="*/ 138 w 10000"/>
              <a:gd name="connsiteY30-7636" fmla="*/ 8592 h 10000"/>
              <a:gd name="connsiteX31-7637" fmla="*/ 214 w 10000"/>
              <a:gd name="connsiteY31-7638" fmla="*/ 8773 h 10000"/>
              <a:gd name="connsiteX32-7639" fmla="*/ 304 w 10000"/>
              <a:gd name="connsiteY32-7640" fmla="*/ 8941 h 10000"/>
              <a:gd name="connsiteX33-7641" fmla="*/ 401 w 10000"/>
              <a:gd name="connsiteY33-7642" fmla="*/ 9100 h 10000"/>
              <a:gd name="connsiteX34-7643" fmla="*/ 510 w 10000"/>
              <a:gd name="connsiteY34-7644" fmla="*/ 9250 h 10000"/>
              <a:gd name="connsiteX35-7645" fmla="*/ 630 w 10000"/>
              <a:gd name="connsiteY35-7646" fmla="*/ 9389 h 10000"/>
              <a:gd name="connsiteX36-7647" fmla="*/ 754 w 10000"/>
              <a:gd name="connsiteY36-7648" fmla="*/ 9518 h 10000"/>
              <a:gd name="connsiteX37-7649" fmla="*/ 886 w 10000"/>
              <a:gd name="connsiteY37-7650" fmla="*/ 9628 h 10000"/>
              <a:gd name="connsiteX38-7651" fmla="*/ 1019 w 10000"/>
              <a:gd name="connsiteY38-7652" fmla="*/ 9727 h 10000"/>
              <a:gd name="connsiteX39-7653" fmla="*/ 1157 w 10000"/>
              <a:gd name="connsiteY39-7654" fmla="*/ 9813 h 10000"/>
              <a:gd name="connsiteX40-7655" fmla="*/ 1294 w 10000"/>
              <a:gd name="connsiteY40-7656" fmla="*/ 9884 h 10000"/>
              <a:gd name="connsiteX41-7657" fmla="*/ 1434 w 10000"/>
              <a:gd name="connsiteY41-7658" fmla="*/ 9939 h 10000"/>
              <a:gd name="connsiteX42-7659" fmla="*/ 1571 w 10000"/>
              <a:gd name="connsiteY42-7660" fmla="*/ 9975 h 10000"/>
              <a:gd name="connsiteX43-7661" fmla="*/ 1705 w 10000"/>
              <a:gd name="connsiteY43-7662" fmla="*/ 9999 h 10000"/>
              <a:gd name="connsiteX44-7663" fmla="*/ 1769 w 10000"/>
              <a:gd name="connsiteY44-7664" fmla="*/ 10000 h 10000"/>
              <a:gd name="connsiteX45-7665" fmla="*/ 1844 w 10000"/>
              <a:gd name="connsiteY45-7666" fmla="*/ 9999 h 10000"/>
              <a:gd name="connsiteX46-7667" fmla="*/ 1992 w 10000"/>
              <a:gd name="connsiteY46-7668" fmla="*/ 9974 h 10000"/>
              <a:gd name="connsiteX47-7669" fmla="*/ 2129 w 10000"/>
              <a:gd name="connsiteY47-7670" fmla="*/ 9923 h 10000"/>
              <a:gd name="connsiteX48-7671" fmla="*/ 2263 w 10000"/>
              <a:gd name="connsiteY48-7672" fmla="*/ 9844 h 10000"/>
              <a:gd name="connsiteX49-7673" fmla="*/ 2382 w 10000"/>
              <a:gd name="connsiteY49-7674" fmla="*/ 9741 h 10000"/>
              <a:gd name="connsiteX50-7675" fmla="*/ 2491 w 10000"/>
              <a:gd name="connsiteY50-7676" fmla="*/ 9606 h 10000"/>
              <a:gd name="connsiteX51-7677" fmla="*/ 2561 w 10000"/>
              <a:gd name="connsiteY51-7678" fmla="*/ 9490 h 10000"/>
              <a:gd name="connsiteX52-7679" fmla="*/ 2602 w 10000"/>
              <a:gd name="connsiteY52-7680" fmla="*/ 9404 h 10000"/>
              <a:gd name="connsiteX53-7681" fmla="*/ 2639 w 10000"/>
              <a:gd name="connsiteY53-7682" fmla="*/ 9312 h 10000"/>
              <a:gd name="connsiteX54-7683" fmla="*/ 2674 w 10000"/>
              <a:gd name="connsiteY54-7684" fmla="*/ 9213 h 10000"/>
              <a:gd name="connsiteX55-7685" fmla="*/ 2687 w 10000"/>
              <a:gd name="connsiteY55-7686" fmla="*/ 9159 h 10000"/>
              <a:gd name="connsiteX56-7687" fmla="*/ 2706 w 10000"/>
              <a:gd name="connsiteY56-7688" fmla="*/ 9076 h 10000"/>
              <a:gd name="connsiteX57-7689" fmla="*/ 2736 w 10000"/>
              <a:gd name="connsiteY57-7690" fmla="*/ 8911 h 10000"/>
              <a:gd name="connsiteX58-7691" fmla="*/ 2750 w 10000"/>
              <a:gd name="connsiteY58-7692" fmla="*/ 8757 h 10000"/>
              <a:gd name="connsiteX59-7693" fmla="*/ 2754 w 10000"/>
              <a:gd name="connsiteY59-7694" fmla="*/ 8606 h 10000"/>
              <a:gd name="connsiteX60-7695" fmla="*/ 2746 w 10000"/>
              <a:gd name="connsiteY60-7696" fmla="*/ 8462 h 10000"/>
              <a:gd name="connsiteX61-7697" fmla="*/ 2727 w 10000"/>
              <a:gd name="connsiteY61-7698" fmla="*/ 8322 h 10000"/>
              <a:gd name="connsiteX62-7699" fmla="*/ 2700 w 10000"/>
              <a:gd name="connsiteY62-7700" fmla="*/ 8183 h 10000"/>
              <a:gd name="connsiteX63-7701" fmla="*/ 2665 w 10000"/>
              <a:gd name="connsiteY63-7702" fmla="*/ 8051 h 10000"/>
              <a:gd name="connsiteX64-7703" fmla="*/ 2600 w 10000"/>
              <a:gd name="connsiteY64-7704" fmla="*/ 7855 h 10000"/>
              <a:gd name="connsiteX65-7705" fmla="*/ 2496 w 10000"/>
              <a:gd name="connsiteY65-7706" fmla="*/ 7598 h 10000"/>
              <a:gd name="connsiteX66-7707" fmla="*/ 2319 w 10000"/>
              <a:gd name="connsiteY66-7708" fmla="*/ 7218 h 10000"/>
              <a:gd name="connsiteX67-7709" fmla="*/ 2199 w 10000"/>
              <a:gd name="connsiteY67-7710" fmla="*/ 6951 h 10000"/>
              <a:gd name="connsiteX68-7711" fmla="*/ 2032 w 10000"/>
              <a:gd name="connsiteY68-7712" fmla="*/ 6592 h 10000"/>
              <a:gd name="connsiteX69-7713" fmla="*/ 1728 w 10000"/>
              <a:gd name="connsiteY69-7714" fmla="*/ 5935 h 10000"/>
              <a:gd name="connsiteX70-7715" fmla="*/ 1579 w 10000"/>
              <a:gd name="connsiteY70-7716" fmla="*/ 5579 h 10000"/>
              <a:gd name="connsiteX71-7717" fmla="*/ 1484 w 10000"/>
              <a:gd name="connsiteY71-7718" fmla="*/ 5336 h 10000"/>
              <a:gd name="connsiteX72-7719" fmla="*/ 1399 w 10000"/>
              <a:gd name="connsiteY72-7720" fmla="*/ 5090 h 10000"/>
              <a:gd name="connsiteX73-7721" fmla="*/ 1327 w 10000"/>
              <a:gd name="connsiteY73-7722" fmla="*/ 4843 h 10000"/>
              <a:gd name="connsiteX74-7723" fmla="*/ 1272 w 10000"/>
              <a:gd name="connsiteY74-7724" fmla="*/ 4593 h 10000"/>
              <a:gd name="connsiteX75-7725" fmla="*/ 1232 w 10000"/>
              <a:gd name="connsiteY75-7726" fmla="*/ 4346 h 10000"/>
              <a:gd name="connsiteX76-7727" fmla="*/ 1213 w 10000"/>
              <a:gd name="connsiteY76-7728" fmla="*/ 4105 h 10000"/>
              <a:gd name="connsiteX77-7729" fmla="*/ 1216 w 10000"/>
              <a:gd name="connsiteY77-7730" fmla="*/ 3926 h 10000"/>
              <a:gd name="connsiteX78-7731" fmla="*/ 1225 w 10000"/>
              <a:gd name="connsiteY78-7732" fmla="*/ 3812 h 10000"/>
              <a:gd name="connsiteX79-7733" fmla="*/ 1241 w 10000"/>
              <a:gd name="connsiteY79-7734" fmla="*/ 3697 h 10000"/>
              <a:gd name="connsiteX80-7735" fmla="*/ 1267 w 10000"/>
              <a:gd name="connsiteY80-7736" fmla="*/ 3586 h 10000"/>
              <a:gd name="connsiteX81-7737" fmla="*/ 1296 w 10000"/>
              <a:gd name="connsiteY81-7738" fmla="*/ 3474 h 10000"/>
              <a:gd name="connsiteX82-7739" fmla="*/ 1337 w 10000"/>
              <a:gd name="connsiteY82-7740" fmla="*/ 3368 h 10000"/>
              <a:gd name="connsiteX83-7741" fmla="*/ 1359 w 10000"/>
              <a:gd name="connsiteY83-7742" fmla="*/ 3317 h 10000"/>
              <a:gd name="connsiteX84-7743" fmla="*/ 1392 w 10000"/>
              <a:gd name="connsiteY84-7744" fmla="*/ 3243 h 10000"/>
              <a:gd name="connsiteX85-7745" fmla="*/ 1470 w 10000"/>
              <a:gd name="connsiteY85-7746" fmla="*/ 3119 h 10000"/>
              <a:gd name="connsiteX86-7747" fmla="*/ 1560 w 10000"/>
              <a:gd name="connsiteY86-7748" fmla="*/ 3008 h 10000"/>
              <a:gd name="connsiteX87-7749" fmla="*/ 1657 w 10000"/>
              <a:gd name="connsiteY87-7750" fmla="*/ 2919 h 10000"/>
              <a:gd name="connsiteX88-7751" fmla="*/ 1762 w 10000"/>
              <a:gd name="connsiteY88-7752" fmla="*/ 2844 h 10000"/>
              <a:gd name="connsiteX89-7753" fmla="*/ 1874 w 10000"/>
              <a:gd name="connsiteY89-7754" fmla="*/ 2783 h 10000"/>
              <a:gd name="connsiteX90-7755" fmla="*/ 1992 w 10000"/>
              <a:gd name="connsiteY90-7756" fmla="*/ 2742 h 10000"/>
              <a:gd name="connsiteX91-7757" fmla="*/ 2110 w 10000"/>
              <a:gd name="connsiteY91-7758" fmla="*/ 2711 h 10000"/>
              <a:gd name="connsiteX92-7759" fmla="*/ 2234 w 10000"/>
              <a:gd name="connsiteY92-7760" fmla="*/ 2694 h 10000"/>
              <a:gd name="connsiteX93-7761" fmla="*/ 2359 w 10000"/>
              <a:gd name="connsiteY93-7762" fmla="*/ 2689 h 10000"/>
              <a:gd name="connsiteX94-7763" fmla="*/ 2485 w 10000"/>
              <a:gd name="connsiteY94-7764" fmla="*/ 2695 h 10000"/>
              <a:gd name="connsiteX95-7765" fmla="*/ 2607 w 10000"/>
              <a:gd name="connsiteY95-7766" fmla="*/ 2713 h 10000"/>
              <a:gd name="connsiteX96-7767" fmla="*/ 2727 w 10000"/>
              <a:gd name="connsiteY96-7768" fmla="*/ 2742 h 10000"/>
              <a:gd name="connsiteX97-7769" fmla="*/ 2844 w 10000"/>
              <a:gd name="connsiteY97-7770" fmla="*/ 2777 h 10000"/>
              <a:gd name="connsiteX98-7771" fmla="*/ 2957 w 10000"/>
              <a:gd name="connsiteY98-7772" fmla="*/ 2822 h 10000"/>
              <a:gd name="connsiteX99-7773" fmla="*/ 3061 w 10000"/>
              <a:gd name="connsiteY99-7774" fmla="*/ 2876 h 10000"/>
              <a:gd name="connsiteX100-7775" fmla="*/ 3113 w 10000"/>
              <a:gd name="connsiteY100-7776" fmla="*/ 2905 h 10000"/>
              <a:gd name="connsiteX101-7777" fmla="*/ 3168 w 10000"/>
              <a:gd name="connsiteY101-7778" fmla="*/ 2939 h 10000"/>
              <a:gd name="connsiteX102-7779" fmla="*/ 3282 w 10000"/>
              <a:gd name="connsiteY102-7780" fmla="*/ 3020 h 10000"/>
              <a:gd name="connsiteX103-7781" fmla="*/ 3389 w 10000"/>
              <a:gd name="connsiteY103-7782" fmla="*/ 3108 h 10000"/>
              <a:gd name="connsiteX104-7783" fmla="*/ 3495 w 10000"/>
              <a:gd name="connsiteY104-7784" fmla="*/ 3203 h 10000"/>
              <a:gd name="connsiteX105-7785" fmla="*/ 3648 w 10000"/>
              <a:gd name="connsiteY105-7786" fmla="*/ 3364 h 10000"/>
              <a:gd name="connsiteX106-7787" fmla="*/ 3842 w 10000"/>
              <a:gd name="connsiteY106-7788" fmla="*/ 3602 h 10000"/>
              <a:gd name="connsiteX107-7789" fmla="*/ 4016 w 10000"/>
              <a:gd name="connsiteY107-7790" fmla="*/ 3864 h 10000"/>
              <a:gd name="connsiteX108-7791" fmla="*/ 4176 w 10000"/>
              <a:gd name="connsiteY108-7792" fmla="*/ 4148 h 10000"/>
              <a:gd name="connsiteX109-7793" fmla="*/ 4321 w 10000"/>
              <a:gd name="connsiteY109-7794" fmla="*/ 4450 h 10000"/>
              <a:gd name="connsiteX110-7795" fmla="*/ 4442 w 10000"/>
              <a:gd name="connsiteY110-7796" fmla="*/ 4763 h 10000"/>
              <a:gd name="connsiteX111-7797" fmla="*/ 4494 w 10000"/>
              <a:gd name="connsiteY111-7798" fmla="*/ 4928 h 10000"/>
              <a:gd name="connsiteX112-7799" fmla="*/ 4534 w 10000"/>
              <a:gd name="connsiteY112-7800" fmla="*/ 5048 h 10000"/>
              <a:gd name="connsiteX113-7801" fmla="*/ 4599 w 10000"/>
              <a:gd name="connsiteY113-7802" fmla="*/ 5296 h 10000"/>
              <a:gd name="connsiteX114-7803" fmla="*/ 4653 w 10000"/>
              <a:gd name="connsiteY114-7804" fmla="*/ 5547 h 10000"/>
              <a:gd name="connsiteX115-7805" fmla="*/ 4697 w 10000"/>
              <a:gd name="connsiteY115-7806" fmla="*/ 5800 h 10000"/>
              <a:gd name="connsiteX116-7807" fmla="*/ 4756 w 10000"/>
              <a:gd name="connsiteY116-7808" fmla="*/ 6184 h 10000"/>
              <a:gd name="connsiteX117-7809" fmla="*/ 4829 w 10000"/>
              <a:gd name="connsiteY117-7810" fmla="*/ 6698 h 10000"/>
              <a:gd name="connsiteX118-7811" fmla="*/ 4888 w 10000"/>
              <a:gd name="connsiteY118-7812" fmla="*/ 7078 h 10000"/>
              <a:gd name="connsiteX119-7813" fmla="*/ 4933 w 10000"/>
              <a:gd name="connsiteY119-7814" fmla="*/ 7328 h 10000"/>
              <a:gd name="connsiteX120-7815" fmla="*/ 4988 w 10000"/>
              <a:gd name="connsiteY120-7816" fmla="*/ 7573 h 10000"/>
              <a:gd name="connsiteX121-7817" fmla="*/ 5052 w 10000"/>
              <a:gd name="connsiteY121-7818" fmla="*/ 7816 h 10000"/>
              <a:gd name="connsiteX122-7819" fmla="*/ 5128 w 10000"/>
              <a:gd name="connsiteY122-7820" fmla="*/ 8050 h 10000"/>
              <a:gd name="connsiteX123-7821" fmla="*/ 5218 w 10000"/>
              <a:gd name="connsiteY123-7822" fmla="*/ 8273 h 10000"/>
              <a:gd name="connsiteX124-7823" fmla="*/ 5328 w 10000"/>
              <a:gd name="connsiteY124-7824" fmla="*/ 8493 h 10000"/>
              <a:gd name="connsiteX125-7825" fmla="*/ 5455 w 10000"/>
              <a:gd name="connsiteY125-7826" fmla="*/ 8701 h 10000"/>
              <a:gd name="connsiteX126-7827" fmla="*/ 5527 w 10000"/>
              <a:gd name="connsiteY126-7828" fmla="*/ 8800 h 10000"/>
              <a:gd name="connsiteX127-7829" fmla="*/ 5558 w 10000"/>
              <a:gd name="connsiteY127-7830" fmla="*/ 8842 h 10000"/>
              <a:gd name="connsiteX128-7831" fmla="*/ 5626 w 10000"/>
              <a:gd name="connsiteY128-7832" fmla="*/ 8916 h 10000"/>
              <a:gd name="connsiteX129-7833" fmla="*/ 5693 w 10000"/>
              <a:gd name="connsiteY129-7834" fmla="*/ 8981 h 10000"/>
              <a:gd name="connsiteX130-7835" fmla="*/ 5762 w 10000"/>
              <a:gd name="connsiteY130-7836" fmla="*/ 9037 h 10000"/>
              <a:gd name="connsiteX131-7837" fmla="*/ 5830 w 10000"/>
              <a:gd name="connsiteY131-7838" fmla="*/ 9079 h 10000"/>
              <a:gd name="connsiteX132-7839" fmla="*/ 5901 w 10000"/>
              <a:gd name="connsiteY132-7840" fmla="*/ 9111 h 10000"/>
              <a:gd name="connsiteX133-7841" fmla="*/ 5971 w 10000"/>
              <a:gd name="connsiteY133-7842" fmla="*/ 9135 h 10000"/>
              <a:gd name="connsiteX134-7843" fmla="*/ 6043 w 10000"/>
              <a:gd name="connsiteY134-7844" fmla="*/ 9148 h 10000"/>
              <a:gd name="connsiteX135-7845" fmla="*/ 6114 w 10000"/>
              <a:gd name="connsiteY135-7846" fmla="*/ 9148 h 10000"/>
              <a:gd name="connsiteX136-7847" fmla="*/ 6185 w 10000"/>
              <a:gd name="connsiteY136-7848" fmla="*/ 9139 h 10000"/>
              <a:gd name="connsiteX137-7849" fmla="*/ 6256 w 10000"/>
              <a:gd name="connsiteY137-7850" fmla="*/ 9117 h 10000"/>
              <a:gd name="connsiteX138-7851" fmla="*/ 6326 w 10000"/>
              <a:gd name="connsiteY138-7852" fmla="*/ 9087 h 10000"/>
              <a:gd name="connsiteX139-7853" fmla="*/ 6397 w 10000"/>
              <a:gd name="connsiteY139-7854" fmla="*/ 9050 h 10000"/>
              <a:gd name="connsiteX140-7855" fmla="*/ 6466 w 10000"/>
              <a:gd name="connsiteY140-7856" fmla="*/ 8995 h 10000"/>
              <a:gd name="connsiteX141-7857" fmla="*/ 6535 w 10000"/>
              <a:gd name="connsiteY141-7858" fmla="*/ 8934 h 10000"/>
              <a:gd name="connsiteX142-7859" fmla="*/ 6603 w 10000"/>
              <a:gd name="connsiteY142-7860" fmla="*/ 8861 h 10000"/>
              <a:gd name="connsiteX143-7861" fmla="*/ 6637 w 10000"/>
              <a:gd name="connsiteY143-7862" fmla="*/ 8820 h 10000"/>
              <a:gd name="connsiteX144-7863" fmla="*/ 6667 w 10000"/>
              <a:gd name="connsiteY144-7864" fmla="*/ 8783 h 10000"/>
              <a:gd name="connsiteX145-7865" fmla="*/ 6721 w 10000"/>
              <a:gd name="connsiteY145-7866" fmla="*/ 8704 h 10000"/>
              <a:gd name="connsiteX146-7867" fmla="*/ 6766 w 10000"/>
              <a:gd name="connsiteY146-7868" fmla="*/ 8618 h 10000"/>
              <a:gd name="connsiteX147-7869" fmla="*/ 6805 w 10000"/>
              <a:gd name="connsiteY147-7870" fmla="*/ 8531 h 10000"/>
              <a:gd name="connsiteX148-7871" fmla="*/ 6853 w 10000"/>
              <a:gd name="connsiteY148-7872" fmla="*/ 8393 h 10000"/>
              <a:gd name="connsiteX149-7873" fmla="*/ 6901 w 10000"/>
              <a:gd name="connsiteY149-7874" fmla="*/ 8201 h 10000"/>
              <a:gd name="connsiteX150-7875" fmla="*/ 6931 w 10000"/>
              <a:gd name="connsiteY150-7876" fmla="*/ 8001 h 10000"/>
              <a:gd name="connsiteX151-7877" fmla="*/ 6950 w 10000"/>
              <a:gd name="connsiteY151-7878" fmla="*/ 7793 h 10000"/>
              <a:gd name="connsiteX152-7879" fmla="*/ 6966 w 10000"/>
              <a:gd name="connsiteY152-7880" fmla="*/ 7476 h 10000"/>
              <a:gd name="connsiteX153-7881" fmla="*/ 6974 w 10000"/>
              <a:gd name="connsiteY153-7882" fmla="*/ 7264 h 10000"/>
              <a:gd name="connsiteX154-7883" fmla="*/ 6987 w 10000"/>
              <a:gd name="connsiteY154-7884" fmla="*/ 6979 h 10000"/>
              <a:gd name="connsiteX155-7885" fmla="*/ 7001 w 10000"/>
              <a:gd name="connsiteY155-7886" fmla="*/ 6405 h 10000"/>
              <a:gd name="connsiteX156-7887" fmla="*/ 7001 w 10000"/>
              <a:gd name="connsiteY156-7888" fmla="*/ 5829 h 10000"/>
              <a:gd name="connsiteX157-7889" fmla="*/ 6990 w 10000"/>
              <a:gd name="connsiteY157-7890" fmla="*/ 5256 h 10000"/>
              <a:gd name="connsiteX158-7891" fmla="*/ 6981 w 10000"/>
              <a:gd name="connsiteY158-7892" fmla="*/ 4969 h 10000"/>
              <a:gd name="connsiteX159-7893" fmla="*/ 6978 w 10000"/>
              <a:gd name="connsiteY159-7894" fmla="*/ 4903 h 10000"/>
              <a:gd name="connsiteX160-7895" fmla="*/ 6965 w 10000"/>
              <a:gd name="connsiteY160-7896" fmla="*/ 4763 h 10000"/>
              <a:gd name="connsiteX161-7897" fmla="*/ 6946 w 10000"/>
              <a:gd name="connsiteY161-7898" fmla="*/ 4630 h 10000"/>
              <a:gd name="connsiteX162-7899" fmla="*/ 6916 w 10000"/>
              <a:gd name="connsiteY162-7900" fmla="*/ 4501 h 10000"/>
              <a:gd name="connsiteX163-7901" fmla="*/ 6885 w 10000"/>
              <a:gd name="connsiteY163-7902" fmla="*/ 4375 h 10000"/>
              <a:gd name="connsiteX164-7903" fmla="*/ 6844 w 10000"/>
              <a:gd name="connsiteY164-7904" fmla="*/ 4253 h 10000"/>
              <a:gd name="connsiteX165-7905" fmla="*/ 6796 w 10000"/>
              <a:gd name="connsiteY165-7906" fmla="*/ 4136 h 10000"/>
              <a:gd name="connsiteX166-7907" fmla="*/ 6744 w 10000"/>
              <a:gd name="connsiteY166-7908" fmla="*/ 4027 h 10000"/>
              <a:gd name="connsiteX167-7909" fmla="*/ 6684 w 10000"/>
              <a:gd name="connsiteY167-7910" fmla="*/ 3926 h 10000"/>
              <a:gd name="connsiteX168-7911" fmla="*/ 6619 w 10000"/>
              <a:gd name="connsiteY168-7912" fmla="*/ 3835 h 10000"/>
              <a:gd name="connsiteX169-7913" fmla="*/ 6547 w 10000"/>
              <a:gd name="connsiteY169-7914" fmla="*/ 3751 h 10000"/>
              <a:gd name="connsiteX170-7915" fmla="*/ 6470 w 10000"/>
              <a:gd name="connsiteY170-7916" fmla="*/ 3676 h 10000"/>
              <a:gd name="connsiteX171-7917" fmla="*/ 6390 w 10000"/>
              <a:gd name="connsiteY171-7918" fmla="*/ 3614 h 10000"/>
              <a:gd name="connsiteX172-7919" fmla="*/ 6304 w 10000"/>
              <a:gd name="connsiteY172-7920" fmla="*/ 3560 h 10000"/>
              <a:gd name="connsiteX173-7921" fmla="*/ 6212 w 10000"/>
              <a:gd name="connsiteY173-7922" fmla="*/ 3523 h 10000"/>
              <a:gd name="connsiteX174-7923" fmla="*/ 6115 w 10000"/>
              <a:gd name="connsiteY174-7924" fmla="*/ 3498 h 10000"/>
              <a:gd name="connsiteX175-7925" fmla="*/ 6064 w 10000"/>
              <a:gd name="connsiteY175-7926" fmla="*/ 3493 h 10000"/>
              <a:gd name="connsiteX176-7927" fmla="*/ 6039 w 10000"/>
              <a:gd name="connsiteY176-7928" fmla="*/ 3492 h 10000"/>
              <a:gd name="connsiteX177-7929" fmla="*/ 5986 w 10000"/>
              <a:gd name="connsiteY177-7930" fmla="*/ 3497 h 10000"/>
              <a:gd name="connsiteX178-7931" fmla="*/ 5934 w 10000"/>
              <a:gd name="connsiteY178-7932" fmla="*/ 3513 h 10000"/>
              <a:gd name="connsiteX179-7933" fmla="*/ 5884 w 10000"/>
              <a:gd name="connsiteY179-7934" fmla="*/ 3539 h 10000"/>
              <a:gd name="connsiteX180-7935" fmla="*/ 5837 w 10000"/>
              <a:gd name="connsiteY180-7936" fmla="*/ 3577 h 10000"/>
              <a:gd name="connsiteX181-7937" fmla="*/ 5796 w 10000"/>
              <a:gd name="connsiteY181-7938" fmla="*/ 3624 h 10000"/>
              <a:gd name="connsiteX182-7939" fmla="*/ 5763 w 10000"/>
              <a:gd name="connsiteY182-7940" fmla="*/ 3679 h 10000"/>
              <a:gd name="connsiteX183-7941" fmla="*/ 5738 w 10000"/>
              <a:gd name="connsiteY183-7942" fmla="*/ 3743 h 10000"/>
              <a:gd name="connsiteX184-7943" fmla="*/ 5729 w 10000"/>
              <a:gd name="connsiteY184-7944" fmla="*/ 3777 h 10000"/>
              <a:gd name="connsiteX185-7945" fmla="*/ 5725 w 10000"/>
              <a:gd name="connsiteY185-7946" fmla="*/ 3805 h 10000"/>
              <a:gd name="connsiteX186-7947" fmla="*/ 5719 w 10000"/>
              <a:gd name="connsiteY186-7948" fmla="*/ 3861 h 10000"/>
              <a:gd name="connsiteX187-7949" fmla="*/ 5724 w 10000"/>
              <a:gd name="connsiteY187-7950" fmla="*/ 3946 h 10000"/>
              <a:gd name="connsiteX188-7951" fmla="*/ 5745 w 10000"/>
              <a:gd name="connsiteY188-7952" fmla="*/ 4059 h 10000"/>
              <a:gd name="connsiteX189-7953" fmla="*/ 5786 w 10000"/>
              <a:gd name="connsiteY189-7954" fmla="*/ 4157 h 10000"/>
              <a:gd name="connsiteX190-7955" fmla="*/ 5811 w 10000"/>
              <a:gd name="connsiteY190-7956" fmla="*/ 4203 h 10000"/>
              <a:gd name="connsiteX191-7957" fmla="*/ 5860 w 10000"/>
              <a:gd name="connsiteY191-7958" fmla="*/ 4279 h 10000"/>
              <a:gd name="connsiteX192-7959" fmla="*/ 5960 w 10000"/>
              <a:gd name="connsiteY192-7960" fmla="*/ 4405 h 10000"/>
              <a:gd name="connsiteX193-7961" fmla="*/ 6061 w 10000"/>
              <a:gd name="connsiteY193-7962" fmla="*/ 4511 h 10000"/>
              <a:gd name="connsiteX194-7963" fmla="*/ 6167 w 10000"/>
              <a:gd name="connsiteY194-7964" fmla="*/ 4593 h 10000"/>
              <a:gd name="connsiteX195-7965" fmla="*/ 6272 w 10000"/>
              <a:gd name="connsiteY195-7966" fmla="*/ 4647 h 10000"/>
              <a:gd name="connsiteX196-7967" fmla="*/ 6380 w 10000"/>
              <a:gd name="connsiteY196-7968" fmla="*/ 4682 h 10000"/>
              <a:gd name="connsiteX197-7969" fmla="*/ 6488 w 10000"/>
              <a:gd name="connsiteY197-7970" fmla="*/ 4695 h 10000"/>
              <a:gd name="connsiteX198-7971" fmla="*/ 6596 w 10000"/>
              <a:gd name="connsiteY198-7972" fmla="*/ 4685 h 10000"/>
              <a:gd name="connsiteX199-7973" fmla="*/ 6703 w 10000"/>
              <a:gd name="connsiteY199-7974" fmla="*/ 4660 h 10000"/>
              <a:gd name="connsiteX200-7975" fmla="*/ 6810 w 10000"/>
              <a:gd name="connsiteY200-7976" fmla="*/ 4611 h 10000"/>
              <a:gd name="connsiteX201-7977" fmla="*/ 6915 w 10000"/>
              <a:gd name="connsiteY201-7978" fmla="*/ 4552 h 10000"/>
              <a:gd name="connsiteX202-7979" fmla="*/ 7018 w 10000"/>
              <a:gd name="connsiteY202-7980" fmla="*/ 4470 h 10000"/>
              <a:gd name="connsiteX203-7981" fmla="*/ 7116 w 10000"/>
              <a:gd name="connsiteY203-7982" fmla="*/ 4376 h 10000"/>
              <a:gd name="connsiteX204-7983" fmla="*/ 7213 w 10000"/>
              <a:gd name="connsiteY204-7984" fmla="*/ 4266 h 10000"/>
              <a:gd name="connsiteX205-7985" fmla="*/ 7306 w 10000"/>
              <a:gd name="connsiteY205-7986" fmla="*/ 4146 h 10000"/>
              <a:gd name="connsiteX206-7987" fmla="*/ 7391 w 10000"/>
              <a:gd name="connsiteY206-7988" fmla="*/ 4011 h 10000"/>
              <a:gd name="connsiteX207-7989" fmla="*/ 7433 w 10000"/>
              <a:gd name="connsiteY207-7990" fmla="*/ 3940 h 10000"/>
              <a:gd name="connsiteX208-7991" fmla="*/ 7506 w 10000"/>
              <a:gd name="connsiteY208-7992" fmla="*/ 3806 h 10000"/>
              <a:gd name="connsiteX209-7993" fmla="*/ 7640 w 10000"/>
              <a:gd name="connsiteY209-7994" fmla="*/ 3526 h 10000"/>
              <a:gd name="connsiteX210-7995" fmla="*/ 7754 w 10000"/>
              <a:gd name="connsiteY210-7996" fmla="*/ 3225 h 10000"/>
              <a:gd name="connsiteX211-7997" fmla="*/ 7825 w 10000"/>
              <a:gd name="connsiteY211-7998" fmla="*/ 2990 h 10000"/>
              <a:gd name="connsiteX212-7999" fmla="*/ 7868 w 10000"/>
              <a:gd name="connsiteY212-8000" fmla="*/ 2831 h 10000"/>
              <a:gd name="connsiteX213-8001" fmla="*/ 7900 w 10000"/>
              <a:gd name="connsiteY213-8002" fmla="*/ 2668 h 10000"/>
              <a:gd name="connsiteX214-8003" fmla="*/ 7931 w 10000"/>
              <a:gd name="connsiteY214-8004" fmla="*/ 2499 h 10000"/>
              <a:gd name="connsiteX215-8005" fmla="*/ 7952 w 10000"/>
              <a:gd name="connsiteY215-8006" fmla="*/ 2336 h 10000"/>
              <a:gd name="connsiteX216-8007" fmla="*/ 7965 w 10000"/>
              <a:gd name="connsiteY216-8008" fmla="*/ 2167 h 10000"/>
              <a:gd name="connsiteX217-8009" fmla="*/ 7973 w 10000"/>
              <a:gd name="connsiteY217-8010" fmla="*/ 1999 h 10000"/>
              <a:gd name="connsiteX218-8011" fmla="*/ 7971 w 10000"/>
              <a:gd name="connsiteY218-8012" fmla="*/ 1829 h 10000"/>
              <a:gd name="connsiteX219-8013" fmla="*/ 7963 w 10000"/>
              <a:gd name="connsiteY219-8014" fmla="*/ 1659 h 10000"/>
              <a:gd name="connsiteX220-8015" fmla="*/ 7949 w 10000"/>
              <a:gd name="connsiteY220-8016" fmla="*/ 1488 h 10000"/>
              <a:gd name="connsiteX221-8017" fmla="*/ 7937 w 10000"/>
              <a:gd name="connsiteY221-8018" fmla="*/ 1404 h 10000"/>
              <a:gd name="connsiteX222-8019" fmla="*/ 7916 w 10000"/>
              <a:gd name="connsiteY222-8020" fmla="*/ 1289 h 10000"/>
              <a:gd name="connsiteX223-8021" fmla="*/ 7892 w 10000"/>
              <a:gd name="connsiteY223-8022" fmla="*/ 1098 h 10000"/>
              <a:gd name="connsiteX224-8023" fmla="*/ 7883 w 10000"/>
              <a:gd name="connsiteY224-8024" fmla="*/ 969 h 10000"/>
              <a:gd name="connsiteX225-8025" fmla="*/ 7885 w 10000"/>
              <a:gd name="connsiteY225-8026" fmla="*/ 845 h 10000"/>
              <a:gd name="connsiteX226-8027" fmla="*/ 7903 w 10000"/>
              <a:gd name="connsiteY226-8028" fmla="*/ 727 h 10000"/>
              <a:gd name="connsiteX227-8029" fmla="*/ 7934 w 10000"/>
              <a:gd name="connsiteY227-8030" fmla="*/ 649 h 10000"/>
              <a:gd name="connsiteX228-8031" fmla="*/ 7958 w 10000"/>
              <a:gd name="connsiteY228-8032" fmla="*/ 601 h 10000"/>
              <a:gd name="connsiteX229-8033" fmla="*/ 7992 w 10000"/>
              <a:gd name="connsiteY229-8034" fmla="*/ 558 h 10000"/>
              <a:gd name="connsiteX230-8035" fmla="*/ 8030 w 10000"/>
              <a:gd name="connsiteY230-8036" fmla="*/ 522 h 10000"/>
              <a:gd name="connsiteX231-8037" fmla="*/ 8050 w 10000"/>
              <a:gd name="connsiteY231-8038" fmla="*/ 507 h 10000"/>
              <a:gd name="connsiteX232-8039" fmla="*/ 8088 w 10000"/>
              <a:gd name="connsiteY232-8040" fmla="*/ 485 h 10000"/>
              <a:gd name="connsiteX233-8041" fmla="*/ 8159 w 10000"/>
              <a:gd name="connsiteY233-8042" fmla="*/ 470 h 10000"/>
              <a:gd name="connsiteX234-8043" fmla="*/ 8229 w 10000"/>
              <a:gd name="connsiteY234-8044" fmla="*/ 479 h 10000"/>
              <a:gd name="connsiteX235-8045" fmla="*/ 8301 w 10000"/>
              <a:gd name="connsiteY235-8046" fmla="*/ 515 h 10000"/>
              <a:gd name="connsiteX236-8047" fmla="*/ 8370 w 10000"/>
              <a:gd name="connsiteY236-8048" fmla="*/ 564 h 10000"/>
              <a:gd name="connsiteX237-8049" fmla="*/ 8433 w 10000"/>
              <a:gd name="connsiteY237-8050" fmla="*/ 629 h 10000"/>
              <a:gd name="connsiteX238-8051" fmla="*/ 8490 w 10000"/>
              <a:gd name="connsiteY238-8052" fmla="*/ 704 h 10000"/>
              <a:gd name="connsiteX239-8053" fmla="*/ 8538 w 10000"/>
              <a:gd name="connsiteY239-8054" fmla="*/ 780 h 10000"/>
              <a:gd name="connsiteX240-8055" fmla="*/ 8559 w 10000"/>
              <a:gd name="connsiteY240-8056" fmla="*/ 818 h 10000"/>
              <a:gd name="connsiteX241-8057" fmla="*/ 8645 w 10000"/>
              <a:gd name="connsiteY241-8058" fmla="*/ 1003 h 10000"/>
              <a:gd name="connsiteX242-8059" fmla="*/ 8792 w 10000"/>
              <a:gd name="connsiteY242-8060" fmla="*/ 1307 h 10000"/>
              <a:gd name="connsiteX243-8061" fmla="*/ 8868 w 10000"/>
              <a:gd name="connsiteY243-8062" fmla="*/ 1441 h 10000"/>
              <a:gd name="connsiteX244-8063" fmla="*/ 8925 w 10000"/>
              <a:gd name="connsiteY244-8064" fmla="*/ 1521 h 10000"/>
              <a:gd name="connsiteX245-8065" fmla="*/ 8982 w 10000"/>
              <a:gd name="connsiteY245-8066" fmla="*/ 1592 h 10000"/>
              <a:gd name="connsiteX246-8067" fmla="*/ 9039 w 10000"/>
              <a:gd name="connsiteY246-8068" fmla="*/ 1642 h 10000"/>
              <a:gd name="connsiteX247-8069" fmla="*/ 9103 w 10000"/>
              <a:gd name="connsiteY247-8070" fmla="*/ 1676 h 10000"/>
              <a:gd name="connsiteX248-8071" fmla="*/ 9168 w 10000"/>
              <a:gd name="connsiteY248-8072" fmla="*/ 1690 h 10000"/>
              <a:gd name="connsiteX249-8073" fmla="*/ 9236 w 10000"/>
              <a:gd name="connsiteY249-8074" fmla="*/ 1681 h 10000"/>
              <a:gd name="connsiteX250-8075" fmla="*/ 9308 w 10000"/>
              <a:gd name="connsiteY250-8076" fmla="*/ 1647 h 10000"/>
              <a:gd name="connsiteX251-8077" fmla="*/ 9384 w 10000"/>
              <a:gd name="connsiteY251-8078" fmla="*/ 1583 h 10000"/>
              <a:gd name="connsiteX252-8079" fmla="*/ 9463 w 10000"/>
              <a:gd name="connsiteY252-8080" fmla="*/ 1486 h 10000"/>
              <a:gd name="connsiteX253-8081" fmla="*/ 9504 w 10000"/>
              <a:gd name="connsiteY253-8082" fmla="*/ 1425 h 10000"/>
              <a:gd name="connsiteX254-8083" fmla="*/ 9544 w 10000"/>
              <a:gd name="connsiteY254-8084" fmla="*/ 1356 h 10000"/>
              <a:gd name="connsiteX255-8085" fmla="*/ 9614 w 10000"/>
              <a:gd name="connsiteY255-8086" fmla="*/ 1210 h 10000"/>
              <a:gd name="connsiteX256-8087" fmla="*/ 9672 w 10000"/>
              <a:gd name="connsiteY256-8088" fmla="*/ 1047 h 10000"/>
              <a:gd name="connsiteX257-8089" fmla="*/ 9722 w 10000"/>
              <a:gd name="connsiteY257-8090" fmla="*/ 880 h 10000"/>
              <a:gd name="connsiteX258-8091" fmla="*/ 9743 w 10000"/>
              <a:gd name="connsiteY258-8092" fmla="*/ 796 h 10000"/>
              <a:gd name="connsiteX259-8093" fmla="*/ 9795 w 10000"/>
              <a:gd name="connsiteY259-8094" fmla="*/ 595 h 10000"/>
              <a:gd name="connsiteX260-8095" fmla="*/ 9884 w 10000"/>
              <a:gd name="connsiteY260-8096" fmla="*/ 283 h 10000"/>
              <a:gd name="connsiteX261-8097" fmla="*/ 9955 w 10000"/>
              <a:gd name="connsiteY261-8098" fmla="*/ 89 h 10000"/>
              <a:gd name="connsiteX262-8099" fmla="*/ 10000 w 10000"/>
              <a:gd name="connsiteY262-810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Lst>
            <a:rect l="l" t="t" r="r" b="b"/>
            <a:pathLst>
              <a:path w="10000" h="10000">
                <a:moveTo>
                  <a:pt x="905" y="9038"/>
                </a:moveTo>
                <a:cubicBezTo>
                  <a:pt x="913" y="8997"/>
                  <a:pt x="919" y="8960"/>
                  <a:pt x="926" y="8920"/>
                </a:cubicBezTo>
                <a:cubicBezTo>
                  <a:pt x="931" y="8887"/>
                  <a:pt x="938" y="8857"/>
                  <a:pt x="942" y="8824"/>
                </a:cubicBezTo>
                <a:cubicBezTo>
                  <a:pt x="947" y="8762"/>
                  <a:pt x="952" y="8697"/>
                  <a:pt x="958" y="8630"/>
                </a:cubicBezTo>
                <a:cubicBezTo>
                  <a:pt x="960" y="8566"/>
                  <a:pt x="960" y="8502"/>
                  <a:pt x="961" y="8440"/>
                </a:cubicBezTo>
                <a:cubicBezTo>
                  <a:pt x="955" y="8374"/>
                  <a:pt x="949" y="8311"/>
                  <a:pt x="944" y="8247"/>
                </a:cubicBezTo>
                <a:cubicBezTo>
                  <a:pt x="932" y="8184"/>
                  <a:pt x="922" y="8123"/>
                  <a:pt x="912" y="8062"/>
                </a:cubicBezTo>
                <a:cubicBezTo>
                  <a:pt x="896" y="8001"/>
                  <a:pt x="877" y="7942"/>
                  <a:pt x="861" y="7883"/>
                </a:cubicBezTo>
                <a:cubicBezTo>
                  <a:pt x="839" y="7829"/>
                  <a:pt x="818" y="7771"/>
                  <a:pt x="795" y="7718"/>
                </a:cubicBezTo>
                <a:cubicBezTo>
                  <a:pt x="767" y="7665"/>
                  <a:pt x="736" y="7615"/>
                  <a:pt x="709" y="7561"/>
                </a:cubicBezTo>
                <a:cubicBezTo>
                  <a:pt x="692" y="7538"/>
                  <a:pt x="675" y="7513"/>
                  <a:pt x="657" y="7487"/>
                </a:cubicBezTo>
                <a:cubicBezTo>
                  <a:pt x="646" y="7474"/>
                  <a:pt x="636" y="7459"/>
                  <a:pt x="625" y="7446"/>
                </a:cubicBezTo>
                <a:cubicBezTo>
                  <a:pt x="602" y="7422"/>
                  <a:pt x="580" y="7400"/>
                  <a:pt x="557" y="7379"/>
                </a:cubicBezTo>
                <a:cubicBezTo>
                  <a:pt x="535" y="7364"/>
                  <a:pt x="513" y="7346"/>
                  <a:pt x="492" y="7330"/>
                </a:cubicBezTo>
                <a:lnTo>
                  <a:pt x="427" y="7301"/>
                </a:lnTo>
                <a:cubicBezTo>
                  <a:pt x="405" y="7297"/>
                  <a:pt x="385" y="7294"/>
                  <a:pt x="365" y="7290"/>
                </a:cubicBezTo>
                <a:cubicBezTo>
                  <a:pt x="344" y="7292"/>
                  <a:pt x="323" y="7293"/>
                  <a:pt x="304" y="7295"/>
                </a:cubicBezTo>
                <a:cubicBezTo>
                  <a:pt x="284" y="7301"/>
                  <a:pt x="264" y="7309"/>
                  <a:pt x="245" y="7315"/>
                </a:cubicBezTo>
                <a:cubicBezTo>
                  <a:pt x="228" y="7327"/>
                  <a:pt x="210" y="7337"/>
                  <a:pt x="191" y="7350"/>
                </a:cubicBezTo>
                <a:cubicBezTo>
                  <a:pt x="177" y="7367"/>
                  <a:pt x="161" y="7382"/>
                  <a:pt x="144" y="7397"/>
                </a:cubicBezTo>
                <a:cubicBezTo>
                  <a:pt x="129" y="7418"/>
                  <a:pt x="115" y="7440"/>
                  <a:pt x="101" y="7461"/>
                </a:cubicBezTo>
                <a:cubicBezTo>
                  <a:pt x="89" y="7486"/>
                  <a:pt x="77" y="7512"/>
                  <a:pt x="66" y="7537"/>
                </a:cubicBezTo>
                <a:cubicBezTo>
                  <a:pt x="55" y="7565"/>
                  <a:pt x="47" y="7593"/>
                  <a:pt x="35" y="7622"/>
                </a:cubicBezTo>
                <a:cubicBezTo>
                  <a:pt x="29" y="7652"/>
                  <a:pt x="22" y="7686"/>
                  <a:pt x="16" y="7718"/>
                </a:cubicBezTo>
                <a:cubicBezTo>
                  <a:pt x="11" y="7751"/>
                  <a:pt x="8" y="7782"/>
                  <a:pt x="3" y="7819"/>
                </a:cubicBezTo>
                <a:cubicBezTo>
                  <a:pt x="2" y="7854"/>
                  <a:pt x="1" y="7893"/>
                  <a:pt x="0" y="7929"/>
                </a:cubicBezTo>
                <a:cubicBezTo>
                  <a:pt x="2" y="7970"/>
                  <a:pt x="5" y="8005"/>
                  <a:pt x="7" y="8045"/>
                </a:cubicBezTo>
                <a:cubicBezTo>
                  <a:pt x="9" y="8066"/>
                  <a:pt x="11" y="8085"/>
                  <a:pt x="14" y="8104"/>
                </a:cubicBezTo>
                <a:cubicBezTo>
                  <a:pt x="19" y="8138"/>
                  <a:pt x="24" y="8173"/>
                  <a:pt x="29" y="8207"/>
                </a:cubicBezTo>
                <a:cubicBezTo>
                  <a:pt x="45" y="8271"/>
                  <a:pt x="60" y="8338"/>
                  <a:pt x="76" y="8401"/>
                </a:cubicBezTo>
                <a:cubicBezTo>
                  <a:pt x="97" y="8466"/>
                  <a:pt x="117" y="8527"/>
                  <a:pt x="138" y="8592"/>
                </a:cubicBezTo>
                <a:cubicBezTo>
                  <a:pt x="163" y="8649"/>
                  <a:pt x="187" y="8711"/>
                  <a:pt x="214" y="8773"/>
                </a:cubicBezTo>
                <a:cubicBezTo>
                  <a:pt x="243" y="8826"/>
                  <a:pt x="272" y="8883"/>
                  <a:pt x="304" y="8941"/>
                </a:cubicBezTo>
                <a:cubicBezTo>
                  <a:pt x="335" y="8993"/>
                  <a:pt x="370" y="9049"/>
                  <a:pt x="401" y="9100"/>
                </a:cubicBezTo>
                <a:cubicBezTo>
                  <a:pt x="438" y="9151"/>
                  <a:pt x="476" y="9202"/>
                  <a:pt x="510" y="9250"/>
                </a:cubicBezTo>
                <a:lnTo>
                  <a:pt x="630" y="9389"/>
                </a:lnTo>
                <a:cubicBezTo>
                  <a:pt x="671" y="9432"/>
                  <a:pt x="713" y="9474"/>
                  <a:pt x="754" y="9518"/>
                </a:cubicBezTo>
                <a:lnTo>
                  <a:pt x="886" y="9628"/>
                </a:lnTo>
                <a:cubicBezTo>
                  <a:pt x="930" y="9664"/>
                  <a:pt x="975" y="9694"/>
                  <a:pt x="1019" y="9727"/>
                </a:cubicBezTo>
                <a:lnTo>
                  <a:pt x="1157" y="9813"/>
                </a:lnTo>
                <a:cubicBezTo>
                  <a:pt x="1203" y="9836"/>
                  <a:pt x="1247" y="9862"/>
                  <a:pt x="1294" y="9884"/>
                </a:cubicBezTo>
                <a:lnTo>
                  <a:pt x="1434" y="9939"/>
                </a:lnTo>
                <a:lnTo>
                  <a:pt x="1571" y="9975"/>
                </a:lnTo>
                <a:lnTo>
                  <a:pt x="1705" y="9999"/>
                </a:lnTo>
                <a:cubicBezTo>
                  <a:pt x="1727" y="9999"/>
                  <a:pt x="1747" y="10000"/>
                  <a:pt x="1769" y="10000"/>
                </a:cubicBezTo>
                <a:cubicBezTo>
                  <a:pt x="1795" y="10000"/>
                  <a:pt x="1819" y="9999"/>
                  <a:pt x="1844" y="9999"/>
                </a:cubicBezTo>
                <a:lnTo>
                  <a:pt x="1992" y="9974"/>
                </a:lnTo>
                <a:lnTo>
                  <a:pt x="2129" y="9923"/>
                </a:lnTo>
                <a:cubicBezTo>
                  <a:pt x="2174" y="9896"/>
                  <a:pt x="2220" y="9871"/>
                  <a:pt x="2263" y="9844"/>
                </a:cubicBezTo>
                <a:cubicBezTo>
                  <a:pt x="2303" y="9808"/>
                  <a:pt x="2343" y="9776"/>
                  <a:pt x="2382" y="9741"/>
                </a:cubicBezTo>
                <a:cubicBezTo>
                  <a:pt x="2418" y="9695"/>
                  <a:pt x="2455" y="9651"/>
                  <a:pt x="2491" y="9606"/>
                </a:cubicBezTo>
                <a:cubicBezTo>
                  <a:pt x="2514" y="9568"/>
                  <a:pt x="2538" y="9531"/>
                  <a:pt x="2561" y="9490"/>
                </a:cubicBezTo>
                <a:cubicBezTo>
                  <a:pt x="2574" y="9463"/>
                  <a:pt x="2589" y="9432"/>
                  <a:pt x="2602" y="9404"/>
                </a:cubicBezTo>
                <a:cubicBezTo>
                  <a:pt x="2615" y="9374"/>
                  <a:pt x="2628" y="9342"/>
                  <a:pt x="2639" y="9312"/>
                </a:cubicBezTo>
                <a:cubicBezTo>
                  <a:pt x="2649" y="9278"/>
                  <a:pt x="2662" y="9246"/>
                  <a:pt x="2674" y="9213"/>
                </a:cubicBezTo>
                <a:cubicBezTo>
                  <a:pt x="2678" y="9195"/>
                  <a:pt x="2683" y="9178"/>
                  <a:pt x="2687" y="9159"/>
                </a:cubicBezTo>
                <a:cubicBezTo>
                  <a:pt x="2693" y="9132"/>
                  <a:pt x="2699" y="9103"/>
                  <a:pt x="2706" y="9076"/>
                </a:cubicBezTo>
                <a:cubicBezTo>
                  <a:pt x="2714" y="9019"/>
                  <a:pt x="2725" y="8966"/>
                  <a:pt x="2736" y="8911"/>
                </a:cubicBezTo>
                <a:cubicBezTo>
                  <a:pt x="2741" y="8859"/>
                  <a:pt x="2745" y="8808"/>
                  <a:pt x="2750" y="8757"/>
                </a:cubicBezTo>
                <a:cubicBezTo>
                  <a:pt x="2752" y="8707"/>
                  <a:pt x="2753" y="8655"/>
                  <a:pt x="2754" y="8606"/>
                </a:cubicBezTo>
                <a:cubicBezTo>
                  <a:pt x="2752" y="8558"/>
                  <a:pt x="2748" y="8510"/>
                  <a:pt x="2746" y="8462"/>
                </a:cubicBezTo>
                <a:cubicBezTo>
                  <a:pt x="2741" y="8414"/>
                  <a:pt x="2734" y="8368"/>
                  <a:pt x="2727" y="8322"/>
                </a:cubicBezTo>
                <a:cubicBezTo>
                  <a:pt x="2719" y="8276"/>
                  <a:pt x="2709" y="8231"/>
                  <a:pt x="2700" y="8183"/>
                </a:cubicBezTo>
                <a:cubicBezTo>
                  <a:pt x="2689" y="8139"/>
                  <a:pt x="2678" y="8094"/>
                  <a:pt x="2665" y="8051"/>
                </a:cubicBezTo>
                <a:cubicBezTo>
                  <a:pt x="2643" y="7986"/>
                  <a:pt x="2623" y="7920"/>
                  <a:pt x="2600" y="7855"/>
                </a:cubicBezTo>
                <a:cubicBezTo>
                  <a:pt x="2565" y="7770"/>
                  <a:pt x="2531" y="7684"/>
                  <a:pt x="2496" y="7598"/>
                </a:cubicBezTo>
                <a:cubicBezTo>
                  <a:pt x="2436" y="7471"/>
                  <a:pt x="2377" y="7343"/>
                  <a:pt x="2319" y="7218"/>
                </a:cubicBezTo>
                <a:lnTo>
                  <a:pt x="2199" y="6951"/>
                </a:lnTo>
                <a:cubicBezTo>
                  <a:pt x="2145" y="6832"/>
                  <a:pt x="2088" y="6711"/>
                  <a:pt x="2032" y="6592"/>
                </a:cubicBezTo>
                <a:cubicBezTo>
                  <a:pt x="1931" y="6372"/>
                  <a:pt x="1829" y="6154"/>
                  <a:pt x="1728" y="5935"/>
                </a:cubicBezTo>
                <a:cubicBezTo>
                  <a:pt x="1677" y="5818"/>
                  <a:pt x="1629" y="5700"/>
                  <a:pt x="1579" y="5579"/>
                </a:cubicBezTo>
                <a:cubicBezTo>
                  <a:pt x="1545" y="5496"/>
                  <a:pt x="1516" y="5418"/>
                  <a:pt x="1484" y="5336"/>
                </a:cubicBezTo>
                <a:cubicBezTo>
                  <a:pt x="1455" y="5253"/>
                  <a:pt x="1429" y="5171"/>
                  <a:pt x="1399" y="5090"/>
                </a:cubicBezTo>
                <a:cubicBezTo>
                  <a:pt x="1377" y="5006"/>
                  <a:pt x="1352" y="4925"/>
                  <a:pt x="1327" y="4843"/>
                </a:cubicBezTo>
                <a:cubicBezTo>
                  <a:pt x="1310" y="4758"/>
                  <a:pt x="1290" y="4676"/>
                  <a:pt x="1272" y="4593"/>
                </a:cubicBezTo>
                <a:cubicBezTo>
                  <a:pt x="1257" y="4510"/>
                  <a:pt x="1244" y="4427"/>
                  <a:pt x="1232" y="4346"/>
                </a:cubicBezTo>
                <a:cubicBezTo>
                  <a:pt x="1225" y="4264"/>
                  <a:pt x="1219" y="4186"/>
                  <a:pt x="1213" y="4105"/>
                </a:cubicBezTo>
                <a:cubicBezTo>
                  <a:pt x="1214" y="4047"/>
                  <a:pt x="1215" y="3986"/>
                  <a:pt x="1216" y="3926"/>
                </a:cubicBezTo>
                <a:cubicBezTo>
                  <a:pt x="1219" y="3888"/>
                  <a:pt x="1221" y="3851"/>
                  <a:pt x="1225" y="3812"/>
                </a:cubicBezTo>
                <a:cubicBezTo>
                  <a:pt x="1231" y="3773"/>
                  <a:pt x="1236" y="3735"/>
                  <a:pt x="1241" y="3697"/>
                </a:cubicBezTo>
                <a:cubicBezTo>
                  <a:pt x="1248" y="3660"/>
                  <a:pt x="1257" y="3622"/>
                  <a:pt x="1267" y="3586"/>
                </a:cubicBezTo>
                <a:cubicBezTo>
                  <a:pt x="1276" y="3547"/>
                  <a:pt x="1286" y="3512"/>
                  <a:pt x="1296" y="3474"/>
                </a:cubicBezTo>
                <a:cubicBezTo>
                  <a:pt x="1308" y="3440"/>
                  <a:pt x="1321" y="3402"/>
                  <a:pt x="1337" y="3368"/>
                </a:cubicBezTo>
                <a:cubicBezTo>
                  <a:pt x="1344" y="3352"/>
                  <a:pt x="1350" y="3335"/>
                  <a:pt x="1359" y="3317"/>
                </a:cubicBezTo>
                <a:cubicBezTo>
                  <a:pt x="1371" y="3293"/>
                  <a:pt x="1381" y="3267"/>
                  <a:pt x="1392" y="3243"/>
                </a:cubicBezTo>
                <a:cubicBezTo>
                  <a:pt x="1419" y="3199"/>
                  <a:pt x="1445" y="3160"/>
                  <a:pt x="1470" y="3119"/>
                </a:cubicBezTo>
                <a:cubicBezTo>
                  <a:pt x="1502" y="3082"/>
                  <a:pt x="1530" y="3046"/>
                  <a:pt x="1560" y="3008"/>
                </a:cubicBezTo>
                <a:cubicBezTo>
                  <a:pt x="1592" y="2980"/>
                  <a:pt x="1624" y="2949"/>
                  <a:pt x="1657" y="2919"/>
                </a:cubicBezTo>
                <a:lnTo>
                  <a:pt x="1762" y="2844"/>
                </a:lnTo>
                <a:cubicBezTo>
                  <a:pt x="1800" y="2825"/>
                  <a:pt x="1837" y="2801"/>
                  <a:pt x="1874" y="2783"/>
                </a:cubicBezTo>
                <a:cubicBezTo>
                  <a:pt x="1914" y="2769"/>
                  <a:pt x="1952" y="2755"/>
                  <a:pt x="1992" y="2742"/>
                </a:cubicBezTo>
                <a:cubicBezTo>
                  <a:pt x="2031" y="2730"/>
                  <a:pt x="2071" y="2721"/>
                  <a:pt x="2110" y="2711"/>
                </a:cubicBezTo>
                <a:lnTo>
                  <a:pt x="2234" y="2694"/>
                </a:lnTo>
                <a:lnTo>
                  <a:pt x="2359" y="2689"/>
                </a:lnTo>
                <a:lnTo>
                  <a:pt x="2485" y="2695"/>
                </a:lnTo>
                <a:lnTo>
                  <a:pt x="2607" y="2713"/>
                </a:lnTo>
                <a:cubicBezTo>
                  <a:pt x="2646" y="2723"/>
                  <a:pt x="2687" y="2731"/>
                  <a:pt x="2727" y="2742"/>
                </a:cubicBezTo>
                <a:cubicBezTo>
                  <a:pt x="2767" y="2753"/>
                  <a:pt x="2806" y="2765"/>
                  <a:pt x="2844" y="2777"/>
                </a:cubicBezTo>
                <a:cubicBezTo>
                  <a:pt x="2883" y="2790"/>
                  <a:pt x="2919" y="2804"/>
                  <a:pt x="2957" y="2822"/>
                </a:cubicBezTo>
                <a:cubicBezTo>
                  <a:pt x="2992" y="2839"/>
                  <a:pt x="3026" y="2857"/>
                  <a:pt x="3061" y="2876"/>
                </a:cubicBezTo>
                <a:cubicBezTo>
                  <a:pt x="3078" y="2885"/>
                  <a:pt x="3094" y="2896"/>
                  <a:pt x="3113" y="2905"/>
                </a:cubicBezTo>
                <a:cubicBezTo>
                  <a:pt x="3131" y="2917"/>
                  <a:pt x="3151" y="2928"/>
                  <a:pt x="3168" y="2939"/>
                </a:cubicBezTo>
                <a:cubicBezTo>
                  <a:pt x="3206" y="2969"/>
                  <a:pt x="3244" y="2993"/>
                  <a:pt x="3282" y="3020"/>
                </a:cubicBezTo>
                <a:cubicBezTo>
                  <a:pt x="3318" y="3050"/>
                  <a:pt x="3353" y="3080"/>
                  <a:pt x="3389" y="3108"/>
                </a:cubicBezTo>
                <a:cubicBezTo>
                  <a:pt x="3424" y="3140"/>
                  <a:pt x="3460" y="3171"/>
                  <a:pt x="3495" y="3203"/>
                </a:cubicBezTo>
                <a:cubicBezTo>
                  <a:pt x="3547" y="3257"/>
                  <a:pt x="3597" y="3312"/>
                  <a:pt x="3648" y="3364"/>
                </a:cubicBezTo>
                <a:cubicBezTo>
                  <a:pt x="3713" y="3443"/>
                  <a:pt x="3777" y="3523"/>
                  <a:pt x="3842" y="3602"/>
                </a:cubicBezTo>
                <a:lnTo>
                  <a:pt x="4016" y="3864"/>
                </a:lnTo>
                <a:cubicBezTo>
                  <a:pt x="4069" y="3959"/>
                  <a:pt x="4122" y="4054"/>
                  <a:pt x="4176" y="4148"/>
                </a:cubicBezTo>
                <a:cubicBezTo>
                  <a:pt x="4222" y="4248"/>
                  <a:pt x="4271" y="4350"/>
                  <a:pt x="4321" y="4450"/>
                </a:cubicBezTo>
                <a:cubicBezTo>
                  <a:pt x="4360" y="4556"/>
                  <a:pt x="4401" y="4660"/>
                  <a:pt x="4442" y="4763"/>
                </a:cubicBezTo>
                <a:cubicBezTo>
                  <a:pt x="4461" y="4819"/>
                  <a:pt x="4478" y="4873"/>
                  <a:pt x="4494" y="4928"/>
                </a:cubicBezTo>
                <a:cubicBezTo>
                  <a:pt x="4508" y="4968"/>
                  <a:pt x="4523" y="5007"/>
                  <a:pt x="4534" y="5048"/>
                </a:cubicBezTo>
                <a:cubicBezTo>
                  <a:pt x="4553" y="5130"/>
                  <a:pt x="4578" y="5212"/>
                  <a:pt x="4599" y="5296"/>
                </a:cubicBezTo>
                <a:cubicBezTo>
                  <a:pt x="4615" y="5378"/>
                  <a:pt x="4633" y="5462"/>
                  <a:pt x="4653" y="5547"/>
                </a:cubicBezTo>
                <a:cubicBezTo>
                  <a:pt x="4669" y="5632"/>
                  <a:pt x="4682" y="5716"/>
                  <a:pt x="4697" y="5800"/>
                </a:cubicBezTo>
                <a:cubicBezTo>
                  <a:pt x="4717" y="5927"/>
                  <a:pt x="4738" y="6057"/>
                  <a:pt x="4756" y="6184"/>
                </a:cubicBezTo>
                <a:cubicBezTo>
                  <a:pt x="4781" y="6355"/>
                  <a:pt x="4806" y="6529"/>
                  <a:pt x="4829" y="6698"/>
                </a:cubicBezTo>
                <a:cubicBezTo>
                  <a:pt x="4849" y="6826"/>
                  <a:pt x="4866" y="6952"/>
                  <a:pt x="4888" y="7078"/>
                </a:cubicBezTo>
                <a:cubicBezTo>
                  <a:pt x="4903" y="7161"/>
                  <a:pt x="4918" y="7245"/>
                  <a:pt x="4933" y="7328"/>
                </a:cubicBezTo>
                <a:cubicBezTo>
                  <a:pt x="4951" y="7409"/>
                  <a:pt x="4971" y="7490"/>
                  <a:pt x="4988" y="7573"/>
                </a:cubicBezTo>
                <a:cubicBezTo>
                  <a:pt x="5007" y="7652"/>
                  <a:pt x="5030" y="7734"/>
                  <a:pt x="5052" y="7816"/>
                </a:cubicBezTo>
                <a:cubicBezTo>
                  <a:pt x="5075" y="7892"/>
                  <a:pt x="5103" y="7973"/>
                  <a:pt x="5128" y="8050"/>
                </a:cubicBezTo>
                <a:cubicBezTo>
                  <a:pt x="5158" y="8124"/>
                  <a:pt x="5189" y="8199"/>
                  <a:pt x="5218" y="8273"/>
                </a:cubicBezTo>
                <a:cubicBezTo>
                  <a:pt x="5256" y="8347"/>
                  <a:pt x="5291" y="8421"/>
                  <a:pt x="5328" y="8493"/>
                </a:cubicBezTo>
                <a:cubicBezTo>
                  <a:pt x="5370" y="8563"/>
                  <a:pt x="5413" y="8632"/>
                  <a:pt x="5455" y="8701"/>
                </a:cubicBezTo>
                <a:cubicBezTo>
                  <a:pt x="5479" y="8733"/>
                  <a:pt x="5503" y="8768"/>
                  <a:pt x="5527" y="8800"/>
                </a:cubicBezTo>
                <a:cubicBezTo>
                  <a:pt x="5538" y="8814"/>
                  <a:pt x="5548" y="8828"/>
                  <a:pt x="5558" y="8842"/>
                </a:cubicBezTo>
                <a:cubicBezTo>
                  <a:pt x="5581" y="8866"/>
                  <a:pt x="5602" y="8891"/>
                  <a:pt x="5626" y="8916"/>
                </a:cubicBezTo>
                <a:cubicBezTo>
                  <a:pt x="5647" y="8939"/>
                  <a:pt x="5670" y="8959"/>
                  <a:pt x="5693" y="8981"/>
                </a:cubicBezTo>
                <a:cubicBezTo>
                  <a:pt x="5716" y="8998"/>
                  <a:pt x="5738" y="9017"/>
                  <a:pt x="5762" y="9037"/>
                </a:cubicBezTo>
                <a:cubicBezTo>
                  <a:pt x="5785" y="9052"/>
                  <a:pt x="5806" y="9066"/>
                  <a:pt x="5830" y="9079"/>
                </a:cubicBezTo>
                <a:cubicBezTo>
                  <a:pt x="5854" y="9089"/>
                  <a:pt x="5877" y="9101"/>
                  <a:pt x="5901" y="9111"/>
                </a:cubicBezTo>
                <a:lnTo>
                  <a:pt x="5971" y="9135"/>
                </a:lnTo>
                <a:cubicBezTo>
                  <a:pt x="5995" y="9139"/>
                  <a:pt x="6019" y="9144"/>
                  <a:pt x="6043" y="9148"/>
                </a:cubicBezTo>
                <a:lnTo>
                  <a:pt x="6114" y="9148"/>
                </a:lnTo>
                <a:cubicBezTo>
                  <a:pt x="6137" y="9145"/>
                  <a:pt x="6163" y="9143"/>
                  <a:pt x="6185" y="9139"/>
                </a:cubicBezTo>
                <a:cubicBezTo>
                  <a:pt x="6209" y="9132"/>
                  <a:pt x="6232" y="9124"/>
                  <a:pt x="6256" y="9117"/>
                </a:cubicBezTo>
                <a:cubicBezTo>
                  <a:pt x="6281" y="9107"/>
                  <a:pt x="6304" y="9096"/>
                  <a:pt x="6326" y="9087"/>
                </a:cubicBezTo>
                <a:cubicBezTo>
                  <a:pt x="6352" y="9075"/>
                  <a:pt x="6374" y="9062"/>
                  <a:pt x="6397" y="9050"/>
                </a:cubicBezTo>
                <a:cubicBezTo>
                  <a:pt x="6423" y="9032"/>
                  <a:pt x="6444" y="9011"/>
                  <a:pt x="6466" y="8995"/>
                </a:cubicBezTo>
                <a:cubicBezTo>
                  <a:pt x="6490" y="8976"/>
                  <a:pt x="6514" y="8955"/>
                  <a:pt x="6535" y="8934"/>
                </a:cubicBezTo>
                <a:cubicBezTo>
                  <a:pt x="6558" y="8910"/>
                  <a:pt x="6580" y="8884"/>
                  <a:pt x="6603" y="8861"/>
                </a:cubicBezTo>
                <a:cubicBezTo>
                  <a:pt x="6616" y="8848"/>
                  <a:pt x="6627" y="8834"/>
                  <a:pt x="6637" y="8820"/>
                </a:cubicBezTo>
                <a:cubicBezTo>
                  <a:pt x="6648" y="8807"/>
                  <a:pt x="6657" y="8795"/>
                  <a:pt x="6667" y="8783"/>
                </a:cubicBezTo>
                <a:cubicBezTo>
                  <a:pt x="6685" y="8755"/>
                  <a:pt x="6703" y="8729"/>
                  <a:pt x="6721" y="8704"/>
                </a:cubicBezTo>
                <a:cubicBezTo>
                  <a:pt x="6736" y="8675"/>
                  <a:pt x="6751" y="8646"/>
                  <a:pt x="6766" y="8618"/>
                </a:cubicBezTo>
                <a:cubicBezTo>
                  <a:pt x="6779" y="8591"/>
                  <a:pt x="6792" y="8559"/>
                  <a:pt x="6805" y="8531"/>
                </a:cubicBezTo>
                <a:cubicBezTo>
                  <a:pt x="6822" y="8483"/>
                  <a:pt x="6838" y="8442"/>
                  <a:pt x="6853" y="8393"/>
                </a:cubicBezTo>
                <a:cubicBezTo>
                  <a:pt x="6869" y="8331"/>
                  <a:pt x="6885" y="8264"/>
                  <a:pt x="6901" y="8201"/>
                </a:cubicBezTo>
                <a:cubicBezTo>
                  <a:pt x="6910" y="8134"/>
                  <a:pt x="6920" y="8069"/>
                  <a:pt x="6931" y="8001"/>
                </a:cubicBezTo>
                <a:cubicBezTo>
                  <a:pt x="6937" y="7932"/>
                  <a:pt x="6945" y="7863"/>
                  <a:pt x="6950" y="7793"/>
                </a:cubicBezTo>
                <a:cubicBezTo>
                  <a:pt x="6955" y="7689"/>
                  <a:pt x="6960" y="7581"/>
                  <a:pt x="6966" y="7476"/>
                </a:cubicBezTo>
                <a:cubicBezTo>
                  <a:pt x="6969" y="7403"/>
                  <a:pt x="6971" y="7334"/>
                  <a:pt x="6974" y="7264"/>
                </a:cubicBezTo>
                <a:cubicBezTo>
                  <a:pt x="6980" y="7168"/>
                  <a:pt x="6983" y="7073"/>
                  <a:pt x="6987" y="6979"/>
                </a:cubicBezTo>
                <a:cubicBezTo>
                  <a:pt x="6991" y="6787"/>
                  <a:pt x="6996" y="6597"/>
                  <a:pt x="7001" y="6405"/>
                </a:cubicBezTo>
                <a:lnTo>
                  <a:pt x="7001" y="5829"/>
                </a:lnTo>
                <a:cubicBezTo>
                  <a:pt x="6997" y="5639"/>
                  <a:pt x="6993" y="5447"/>
                  <a:pt x="6990" y="5256"/>
                </a:cubicBezTo>
                <a:cubicBezTo>
                  <a:pt x="6987" y="5160"/>
                  <a:pt x="6984" y="5066"/>
                  <a:pt x="6981" y="4969"/>
                </a:cubicBezTo>
                <a:cubicBezTo>
                  <a:pt x="6980" y="4946"/>
                  <a:pt x="6980" y="4925"/>
                  <a:pt x="6978" y="4903"/>
                </a:cubicBezTo>
                <a:cubicBezTo>
                  <a:pt x="6973" y="4857"/>
                  <a:pt x="6969" y="4810"/>
                  <a:pt x="6965" y="4763"/>
                </a:cubicBezTo>
                <a:cubicBezTo>
                  <a:pt x="6958" y="4720"/>
                  <a:pt x="6952" y="4675"/>
                  <a:pt x="6946" y="4630"/>
                </a:cubicBezTo>
                <a:cubicBezTo>
                  <a:pt x="6936" y="4588"/>
                  <a:pt x="6926" y="4547"/>
                  <a:pt x="6916" y="4501"/>
                </a:cubicBezTo>
                <a:cubicBezTo>
                  <a:pt x="6906" y="4459"/>
                  <a:pt x="6897" y="4415"/>
                  <a:pt x="6885" y="4375"/>
                </a:cubicBezTo>
                <a:cubicBezTo>
                  <a:pt x="6872" y="4334"/>
                  <a:pt x="6857" y="4293"/>
                  <a:pt x="6844" y="4253"/>
                </a:cubicBezTo>
                <a:cubicBezTo>
                  <a:pt x="6830" y="4215"/>
                  <a:pt x="6812" y="4177"/>
                  <a:pt x="6796" y="4136"/>
                </a:cubicBezTo>
                <a:cubicBezTo>
                  <a:pt x="6778" y="4101"/>
                  <a:pt x="6762" y="4066"/>
                  <a:pt x="6744" y="4027"/>
                </a:cubicBezTo>
                <a:cubicBezTo>
                  <a:pt x="6724" y="3993"/>
                  <a:pt x="6703" y="3960"/>
                  <a:pt x="6684" y="3926"/>
                </a:cubicBezTo>
                <a:cubicBezTo>
                  <a:pt x="6662" y="3896"/>
                  <a:pt x="6639" y="3864"/>
                  <a:pt x="6619" y="3835"/>
                </a:cubicBezTo>
                <a:cubicBezTo>
                  <a:pt x="6595" y="3805"/>
                  <a:pt x="6574" y="3777"/>
                  <a:pt x="6547" y="3751"/>
                </a:cubicBezTo>
                <a:cubicBezTo>
                  <a:pt x="6523" y="3725"/>
                  <a:pt x="6498" y="3701"/>
                  <a:pt x="6470" y="3676"/>
                </a:cubicBezTo>
                <a:cubicBezTo>
                  <a:pt x="6445" y="3655"/>
                  <a:pt x="6419" y="3635"/>
                  <a:pt x="6390" y="3614"/>
                </a:cubicBezTo>
                <a:cubicBezTo>
                  <a:pt x="6361" y="3597"/>
                  <a:pt x="6333" y="3578"/>
                  <a:pt x="6304" y="3560"/>
                </a:cubicBezTo>
                <a:cubicBezTo>
                  <a:pt x="6271" y="3548"/>
                  <a:pt x="6242" y="3535"/>
                  <a:pt x="6212" y="3523"/>
                </a:cubicBezTo>
                <a:cubicBezTo>
                  <a:pt x="6180" y="3515"/>
                  <a:pt x="6147" y="3508"/>
                  <a:pt x="6115" y="3498"/>
                </a:cubicBezTo>
                <a:cubicBezTo>
                  <a:pt x="6100" y="3496"/>
                  <a:pt x="6082" y="3495"/>
                  <a:pt x="6064" y="3493"/>
                </a:cubicBezTo>
                <a:cubicBezTo>
                  <a:pt x="6056" y="3493"/>
                  <a:pt x="6047" y="3492"/>
                  <a:pt x="6039" y="3492"/>
                </a:cubicBezTo>
                <a:cubicBezTo>
                  <a:pt x="6021" y="3494"/>
                  <a:pt x="6003" y="3495"/>
                  <a:pt x="5986" y="3497"/>
                </a:cubicBezTo>
                <a:cubicBezTo>
                  <a:pt x="5969" y="3504"/>
                  <a:pt x="5951" y="3508"/>
                  <a:pt x="5934" y="3513"/>
                </a:cubicBezTo>
                <a:cubicBezTo>
                  <a:pt x="5916" y="3521"/>
                  <a:pt x="5900" y="3531"/>
                  <a:pt x="5884" y="3539"/>
                </a:cubicBezTo>
                <a:cubicBezTo>
                  <a:pt x="5868" y="3552"/>
                  <a:pt x="5852" y="3563"/>
                  <a:pt x="5837" y="3577"/>
                </a:cubicBezTo>
                <a:cubicBezTo>
                  <a:pt x="5823" y="3593"/>
                  <a:pt x="5809" y="3608"/>
                  <a:pt x="5796" y="3624"/>
                </a:cubicBezTo>
                <a:cubicBezTo>
                  <a:pt x="5785" y="3642"/>
                  <a:pt x="5774" y="3661"/>
                  <a:pt x="5763" y="3679"/>
                </a:cubicBezTo>
                <a:cubicBezTo>
                  <a:pt x="5754" y="3700"/>
                  <a:pt x="5745" y="3721"/>
                  <a:pt x="5738" y="3743"/>
                </a:cubicBezTo>
                <a:cubicBezTo>
                  <a:pt x="5735" y="3755"/>
                  <a:pt x="5733" y="3766"/>
                  <a:pt x="5729" y="3777"/>
                </a:cubicBezTo>
                <a:cubicBezTo>
                  <a:pt x="5728" y="3787"/>
                  <a:pt x="5726" y="3796"/>
                  <a:pt x="5725" y="3805"/>
                </a:cubicBezTo>
                <a:cubicBezTo>
                  <a:pt x="5723" y="3825"/>
                  <a:pt x="5722" y="3844"/>
                  <a:pt x="5719" y="3861"/>
                </a:cubicBezTo>
                <a:cubicBezTo>
                  <a:pt x="5720" y="3890"/>
                  <a:pt x="5723" y="3918"/>
                  <a:pt x="5724" y="3946"/>
                </a:cubicBezTo>
                <a:cubicBezTo>
                  <a:pt x="5731" y="3984"/>
                  <a:pt x="5738" y="4018"/>
                  <a:pt x="5745" y="4059"/>
                </a:cubicBezTo>
                <a:cubicBezTo>
                  <a:pt x="5760" y="4090"/>
                  <a:pt x="5774" y="4124"/>
                  <a:pt x="5786" y="4157"/>
                </a:cubicBezTo>
                <a:cubicBezTo>
                  <a:pt x="5795" y="4173"/>
                  <a:pt x="5803" y="4188"/>
                  <a:pt x="5811" y="4203"/>
                </a:cubicBezTo>
                <a:cubicBezTo>
                  <a:pt x="5829" y="4228"/>
                  <a:pt x="5844" y="4252"/>
                  <a:pt x="5860" y="4279"/>
                </a:cubicBezTo>
                <a:cubicBezTo>
                  <a:pt x="5894" y="4320"/>
                  <a:pt x="5925" y="4366"/>
                  <a:pt x="5960" y="4405"/>
                </a:cubicBezTo>
                <a:cubicBezTo>
                  <a:pt x="5993" y="4441"/>
                  <a:pt x="6028" y="4476"/>
                  <a:pt x="6061" y="4511"/>
                </a:cubicBezTo>
                <a:cubicBezTo>
                  <a:pt x="6098" y="4539"/>
                  <a:pt x="6131" y="4567"/>
                  <a:pt x="6167" y="4593"/>
                </a:cubicBezTo>
                <a:lnTo>
                  <a:pt x="6272" y="4647"/>
                </a:lnTo>
                <a:lnTo>
                  <a:pt x="6380" y="4682"/>
                </a:lnTo>
                <a:cubicBezTo>
                  <a:pt x="6418" y="4686"/>
                  <a:pt x="6451" y="4691"/>
                  <a:pt x="6488" y="4695"/>
                </a:cubicBezTo>
                <a:lnTo>
                  <a:pt x="6596" y="4685"/>
                </a:lnTo>
                <a:cubicBezTo>
                  <a:pt x="6632" y="4677"/>
                  <a:pt x="6667" y="4668"/>
                  <a:pt x="6703" y="4660"/>
                </a:cubicBezTo>
                <a:cubicBezTo>
                  <a:pt x="6739" y="4644"/>
                  <a:pt x="6774" y="4627"/>
                  <a:pt x="6810" y="4611"/>
                </a:cubicBezTo>
                <a:lnTo>
                  <a:pt x="6915" y="4552"/>
                </a:lnTo>
                <a:cubicBezTo>
                  <a:pt x="6950" y="4525"/>
                  <a:pt x="6983" y="4495"/>
                  <a:pt x="7018" y="4470"/>
                </a:cubicBezTo>
                <a:cubicBezTo>
                  <a:pt x="7050" y="4439"/>
                  <a:pt x="7083" y="4405"/>
                  <a:pt x="7116" y="4376"/>
                </a:cubicBezTo>
                <a:cubicBezTo>
                  <a:pt x="7150" y="4339"/>
                  <a:pt x="7180" y="4304"/>
                  <a:pt x="7213" y="4266"/>
                </a:cubicBezTo>
                <a:cubicBezTo>
                  <a:pt x="7245" y="4228"/>
                  <a:pt x="7274" y="4188"/>
                  <a:pt x="7306" y="4146"/>
                </a:cubicBezTo>
                <a:cubicBezTo>
                  <a:pt x="7334" y="4103"/>
                  <a:pt x="7362" y="4059"/>
                  <a:pt x="7391" y="4011"/>
                </a:cubicBezTo>
                <a:cubicBezTo>
                  <a:pt x="7407" y="3988"/>
                  <a:pt x="7420" y="3963"/>
                  <a:pt x="7433" y="3940"/>
                </a:cubicBezTo>
                <a:cubicBezTo>
                  <a:pt x="7458" y="3896"/>
                  <a:pt x="7482" y="3852"/>
                  <a:pt x="7506" y="3806"/>
                </a:cubicBezTo>
                <a:cubicBezTo>
                  <a:pt x="7552" y="3713"/>
                  <a:pt x="7595" y="3620"/>
                  <a:pt x="7640" y="3526"/>
                </a:cubicBezTo>
                <a:cubicBezTo>
                  <a:pt x="7679" y="3427"/>
                  <a:pt x="7716" y="3326"/>
                  <a:pt x="7754" y="3225"/>
                </a:cubicBezTo>
                <a:cubicBezTo>
                  <a:pt x="7777" y="3148"/>
                  <a:pt x="7802" y="3068"/>
                  <a:pt x="7825" y="2990"/>
                </a:cubicBezTo>
                <a:cubicBezTo>
                  <a:pt x="7838" y="2936"/>
                  <a:pt x="7852" y="2884"/>
                  <a:pt x="7868" y="2831"/>
                </a:cubicBezTo>
                <a:cubicBezTo>
                  <a:pt x="7878" y="2776"/>
                  <a:pt x="7889" y="2723"/>
                  <a:pt x="7900" y="2668"/>
                </a:cubicBezTo>
                <a:cubicBezTo>
                  <a:pt x="7909" y="2615"/>
                  <a:pt x="7919" y="2558"/>
                  <a:pt x="7931" y="2499"/>
                </a:cubicBezTo>
                <a:cubicBezTo>
                  <a:pt x="7938" y="2444"/>
                  <a:pt x="7945" y="2390"/>
                  <a:pt x="7952" y="2336"/>
                </a:cubicBezTo>
                <a:cubicBezTo>
                  <a:pt x="7956" y="2279"/>
                  <a:pt x="7961" y="2223"/>
                  <a:pt x="7965" y="2167"/>
                </a:cubicBezTo>
                <a:cubicBezTo>
                  <a:pt x="7967" y="2109"/>
                  <a:pt x="7971" y="2053"/>
                  <a:pt x="7973" y="1999"/>
                </a:cubicBezTo>
                <a:cubicBezTo>
                  <a:pt x="7972" y="1942"/>
                  <a:pt x="7972" y="1884"/>
                  <a:pt x="7971" y="1829"/>
                </a:cubicBezTo>
                <a:cubicBezTo>
                  <a:pt x="7968" y="1772"/>
                  <a:pt x="7965" y="1712"/>
                  <a:pt x="7963" y="1659"/>
                </a:cubicBezTo>
                <a:cubicBezTo>
                  <a:pt x="7958" y="1603"/>
                  <a:pt x="7954" y="1545"/>
                  <a:pt x="7949" y="1488"/>
                </a:cubicBezTo>
                <a:cubicBezTo>
                  <a:pt x="7945" y="1461"/>
                  <a:pt x="7941" y="1431"/>
                  <a:pt x="7937" y="1404"/>
                </a:cubicBezTo>
                <a:cubicBezTo>
                  <a:pt x="7931" y="1365"/>
                  <a:pt x="7924" y="1326"/>
                  <a:pt x="7916" y="1289"/>
                </a:cubicBezTo>
                <a:cubicBezTo>
                  <a:pt x="7908" y="1226"/>
                  <a:pt x="7900" y="1162"/>
                  <a:pt x="7892" y="1098"/>
                </a:cubicBezTo>
                <a:cubicBezTo>
                  <a:pt x="7889" y="1056"/>
                  <a:pt x="7886" y="1013"/>
                  <a:pt x="7883" y="969"/>
                </a:cubicBezTo>
                <a:cubicBezTo>
                  <a:pt x="7884" y="929"/>
                  <a:pt x="7884" y="887"/>
                  <a:pt x="7885" y="845"/>
                </a:cubicBezTo>
                <a:cubicBezTo>
                  <a:pt x="7891" y="805"/>
                  <a:pt x="7896" y="765"/>
                  <a:pt x="7903" y="727"/>
                </a:cubicBezTo>
                <a:cubicBezTo>
                  <a:pt x="7913" y="702"/>
                  <a:pt x="7922" y="677"/>
                  <a:pt x="7934" y="649"/>
                </a:cubicBezTo>
                <a:cubicBezTo>
                  <a:pt x="7942" y="632"/>
                  <a:pt x="7950" y="617"/>
                  <a:pt x="7958" y="601"/>
                </a:cubicBezTo>
                <a:cubicBezTo>
                  <a:pt x="7968" y="588"/>
                  <a:pt x="7979" y="573"/>
                  <a:pt x="7992" y="558"/>
                </a:cubicBezTo>
                <a:cubicBezTo>
                  <a:pt x="8005" y="547"/>
                  <a:pt x="8016" y="534"/>
                  <a:pt x="8030" y="522"/>
                </a:cubicBezTo>
                <a:cubicBezTo>
                  <a:pt x="8036" y="517"/>
                  <a:pt x="8043" y="513"/>
                  <a:pt x="8050" y="507"/>
                </a:cubicBezTo>
                <a:cubicBezTo>
                  <a:pt x="8065" y="498"/>
                  <a:pt x="8076" y="492"/>
                  <a:pt x="8088" y="485"/>
                </a:cubicBezTo>
                <a:cubicBezTo>
                  <a:pt x="8110" y="479"/>
                  <a:pt x="8138" y="475"/>
                  <a:pt x="8159" y="470"/>
                </a:cubicBezTo>
                <a:lnTo>
                  <a:pt x="8229" y="479"/>
                </a:lnTo>
                <a:cubicBezTo>
                  <a:pt x="8251" y="491"/>
                  <a:pt x="8279" y="503"/>
                  <a:pt x="8301" y="515"/>
                </a:cubicBezTo>
                <a:cubicBezTo>
                  <a:pt x="8325" y="530"/>
                  <a:pt x="8348" y="548"/>
                  <a:pt x="8370" y="564"/>
                </a:cubicBezTo>
                <a:cubicBezTo>
                  <a:pt x="8391" y="586"/>
                  <a:pt x="8412" y="608"/>
                  <a:pt x="8433" y="629"/>
                </a:cubicBezTo>
                <a:lnTo>
                  <a:pt x="8490" y="704"/>
                </a:lnTo>
                <a:cubicBezTo>
                  <a:pt x="8505" y="729"/>
                  <a:pt x="8523" y="754"/>
                  <a:pt x="8538" y="780"/>
                </a:cubicBezTo>
                <a:cubicBezTo>
                  <a:pt x="8544" y="793"/>
                  <a:pt x="8552" y="805"/>
                  <a:pt x="8559" y="818"/>
                </a:cubicBezTo>
                <a:cubicBezTo>
                  <a:pt x="8588" y="881"/>
                  <a:pt x="8617" y="941"/>
                  <a:pt x="8645" y="1003"/>
                </a:cubicBezTo>
                <a:cubicBezTo>
                  <a:pt x="8694" y="1105"/>
                  <a:pt x="8743" y="1207"/>
                  <a:pt x="8792" y="1307"/>
                </a:cubicBezTo>
                <a:cubicBezTo>
                  <a:pt x="8816" y="1352"/>
                  <a:pt x="8842" y="1398"/>
                  <a:pt x="8868" y="1441"/>
                </a:cubicBezTo>
                <a:cubicBezTo>
                  <a:pt x="8886" y="1468"/>
                  <a:pt x="8905" y="1493"/>
                  <a:pt x="8925" y="1521"/>
                </a:cubicBezTo>
                <a:cubicBezTo>
                  <a:pt x="8944" y="1544"/>
                  <a:pt x="8961" y="1566"/>
                  <a:pt x="8982" y="1592"/>
                </a:cubicBezTo>
                <a:cubicBezTo>
                  <a:pt x="9001" y="1609"/>
                  <a:pt x="9021" y="1624"/>
                  <a:pt x="9039" y="1642"/>
                </a:cubicBezTo>
                <a:cubicBezTo>
                  <a:pt x="9061" y="1653"/>
                  <a:pt x="9084" y="1665"/>
                  <a:pt x="9103" y="1676"/>
                </a:cubicBezTo>
                <a:cubicBezTo>
                  <a:pt x="9126" y="1680"/>
                  <a:pt x="9147" y="1685"/>
                  <a:pt x="9168" y="1690"/>
                </a:cubicBezTo>
                <a:lnTo>
                  <a:pt x="9236" y="1681"/>
                </a:lnTo>
                <a:cubicBezTo>
                  <a:pt x="9260" y="1670"/>
                  <a:pt x="9284" y="1660"/>
                  <a:pt x="9308" y="1647"/>
                </a:cubicBezTo>
                <a:cubicBezTo>
                  <a:pt x="9334" y="1626"/>
                  <a:pt x="9358" y="1606"/>
                  <a:pt x="9384" y="1583"/>
                </a:cubicBezTo>
                <a:cubicBezTo>
                  <a:pt x="9411" y="1551"/>
                  <a:pt x="9435" y="1519"/>
                  <a:pt x="9463" y="1486"/>
                </a:cubicBezTo>
                <a:cubicBezTo>
                  <a:pt x="9477" y="1466"/>
                  <a:pt x="9491" y="1445"/>
                  <a:pt x="9504" y="1425"/>
                </a:cubicBezTo>
                <a:cubicBezTo>
                  <a:pt x="9518" y="1403"/>
                  <a:pt x="9531" y="1378"/>
                  <a:pt x="9544" y="1356"/>
                </a:cubicBezTo>
                <a:cubicBezTo>
                  <a:pt x="9568" y="1307"/>
                  <a:pt x="9590" y="1256"/>
                  <a:pt x="9614" y="1210"/>
                </a:cubicBezTo>
                <a:cubicBezTo>
                  <a:pt x="9632" y="1155"/>
                  <a:pt x="9653" y="1102"/>
                  <a:pt x="9672" y="1047"/>
                </a:cubicBezTo>
                <a:cubicBezTo>
                  <a:pt x="9688" y="992"/>
                  <a:pt x="9705" y="935"/>
                  <a:pt x="9722" y="880"/>
                </a:cubicBezTo>
                <a:cubicBezTo>
                  <a:pt x="9729" y="852"/>
                  <a:pt x="9735" y="823"/>
                  <a:pt x="9743" y="796"/>
                </a:cubicBezTo>
                <a:cubicBezTo>
                  <a:pt x="9761" y="729"/>
                  <a:pt x="9779" y="662"/>
                  <a:pt x="9795" y="595"/>
                </a:cubicBezTo>
                <a:cubicBezTo>
                  <a:pt x="9826" y="490"/>
                  <a:pt x="9855" y="387"/>
                  <a:pt x="9884" y="283"/>
                </a:cubicBezTo>
                <a:cubicBezTo>
                  <a:pt x="9911" y="218"/>
                  <a:pt x="9933" y="154"/>
                  <a:pt x="9955" y="89"/>
                </a:cubicBezTo>
                <a:cubicBezTo>
                  <a:pt x="9974" y="59"/>
                  <a:pt x="9987" y="28"/>
                  <a:pt x="10000" y="0"/>
                </a:cubicBezTo>
              </a:path>
            </a:pathLst>
          </a:custGeom>
          <a:noFill/>
          <a:ln w="17463">
            <a:solidFill>
              <a:schemeClr val="bg1">
                <a:alpha val="35000"/>
              </a:schemeClr>
            </a:solidFill>
            <a:prstDash val="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nvGrpSpPr>
          <p:cNvPr id="15" name="Group 14"/>
          <p:cNvGrpSpPr/>
          <p:nvPr/>
        </p:nvGrpSpPr>
        <p:grpSpPr>
          <a:xfrm>
            <a:off x="10138807" y="1716154"/>
            <a:ext cx="1591056" cy="905257"/>
            <a:chOff x="10138807" y="1716154"/>
            <a:chExt cx="1591056" cy="905257"/>
          </a:xfrm>
          <a:effectLst>
            <a:outerShdw blurRad="177800" dist="165100" dir="10200000" algn="tr" rotWithShape="0">
              <a:prstClr val="black">
                <a:alpha val="40000"/>
              </a:prstClr>
            </a:outerShdw>
          </a:effectLst>
        </p:grpSpPr>
        <p:sp>
          <p:nvSpPr>
            <p:cNvPr id="45" name="Freeform: Shape 44"/>
            <p:cNvSpPr/>
            <p:nvPr/>
          </p:nvSpPr>
          <p:spPr bwMode="auto">
            <a:xfrm>
              <a:off x="10138807" y="1716154"/>
              <a:ext cx="1591056" cy="905256"/>
            </a:xfrm>
            <a:custGeom>
              <a:avLst/>
              <a:gdLst>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449113 w 1591056"/>
                <a:gd name="connsiteY9" fmla="*/ 499079 h 905256"/>
                <a:gd name="connsiteX10" fmla="*/ 334346 w 1591056"/>
                <a:gd name="connsiteY10" fmla="*/ 549237 h 905256"/>
                <a:gd name="connsiteX11" fmla="*/ 0 w 1591056"/>
                <a:gd name="connsiteY11" fmla="*/ 443409 h 905256"/>
                <a:gd name="connsiteX12" fmla="*/ 1591056 w 1591056"/>
                <a:gd name="connsiteY12" fmla="*/ 0 h 905256"/>
                <a:gd name="connsiteX13" fmla="*/ 765433 w 1591056"/>
                <a:gd name="connsiteY13" fmla="*/ 360833 h 905256"/>
                <a:gd name="connsiteX14" fmla="*/ 766281 w 1591056"/>
                <a:gd name="connsiteY14" fmla="*/ 361431 h 905256"/>
                <a:gd name="connsiteX0-1" fmla="*/ 1591056 w 1591056"/>
                <a:gd name="connsiteY0-2" fmla="*/ 0 h 905256"/>
                <a:gd name="connsiteX1-3" fmla="*/ 1008574 w 1591056"/>
                <a:gd name="connsiteY1-4" fmla="*/ 821172 h 905256"/>
                <a:gd name="connsiteX2-5" fmla="*/ 748227 w 1591056"/>
                <a:gd name="connsiteY2-6" fmla="*/ 705897 h 905256"/>
                <a:gd name="connsiteX3-7" fmla="*/ 637244 w 1591056"/>
                <a:gd name="connsiteY3-8" fmla="*/ 798849 h 905256"/>
                <a:gd name="connsiteX4-9" fmla="*/ 510642 w 1591056"/>
                <a:gd name="connsiteY4-10" fmla="*/ 905256 h 905256"/>
                <a:gd name="connsiteX5-11" fmla="*/ 511075 w 1591056"/>
                <a:gd name="connsiteY5-12" fmla="*/ 904519 h 905256"/>
                <a:gd name="connsiteX6-13" fmla="*/ 510195 w 1591056"/>
                <a:gd name="connsiteY6-14" fmla="*/ 905256 h 905256"/>
                <a:gd name="connsiteX7-15" fmla="*/ 335053 w 1591056"/>
                <a:gd name="connsiteY7-16" fmla="*/ 550403 h 905256"/>
                <a:gd name="connsiteX8-17" fmla="*/ 449621 w 1591056"/>
                <a:gd name="connsiteY8-18" fmla="*/ 500197 h 905256"/>
                <a:gd name="connsiteX9-19" fmla="*/ 449113 w 1591056"/>
                <a:gd name="connsiteY9-20" fmla="*/ 499079 h 905256"/>
                <a:gd name="connsiteX10-21" fmla="*/ 334346 w 1591056"/>
                <a:gd name="connsiteY10-22" fmla="*/ 549237 h 905256"/>
                <a:gd name="connsiteX11-23" fmla="*/ 0 w 1591056"/>
                <a:gd name="connsiteY11-24" fmla="*/ 443409 h 905256"/>
                <a:gd name="connsiteX12-25" fmla="*/ 1591056 w 1591056"/>
                <a:gd name="connsiteY12-26" fmla="*/ 0 h 905256"/>
                <a:gd name="connsiteX13-27" fmla="*/ 765433 w 1591056"/>
                <a:gd name="connsiteY13-28" fmla="*/ 360833 h 905256"/>
                <a:gd name="connsiteX14-29" fmla="*/ 1591056 w 1591056"/>
                <a:gd name="connsiteY14-30" fmla="*/ 0 h 905256"/>
                <a:gd name="connsiteX0-31" fmla="*/ 1591056 w 1591056"/>
                <a:gd name="connsiteY0-32" fmla="*/ 0 h 905256"/>
                <a:gd name="connsiteX1-33" fmla="*/ 1008574 w 1591056"/>
                <a:gd name="connsiteY1-34" fmla="*/ 821172 h 905256"/>
                <a:gd name="connsiteX2-35" fmla="*/ 748227 w 1591056"/>
                <a:gd name="connsiteY2-36" fmla="*/ 705897 h 905256"/>
                <a:gd name="connsiteX3-37" fmla="*/ 637244 w 1591056"/>
                <a:gd name="connsiteY3-38" fmla="*/ 798849 h 905256"/>
                <a:gd name="connsiteX4-39" fmla="*/ 510642 w 1591056"/>
                <a:gd name="connsiteY4-40" fmla="*/ 905256 h 905256"/>
                <a:gd name="connsiteX5-41" fmla="*/ 511075 w 1591056"/>
                <a:gd name="connsiteY5-42" fmla="*/ 904519 h 905256"/>
                <a:gd name="connsiteX6-43" fmla="*/ 510195 w 1591056"/>
                <a:gd name="connsiteY6-44" fmla="*/ 905256 h 905256"/>
                <a:gd name="connsiteX7-45" fmla="*/ 335053 w 1591056"/>
                <a:gd name="connsiteY7-46" fmla="*/ 550403 h 905256"/>
                <a:gd name="connsiteX8-47" fmla="*/ 449621 w 1591056"/>
                <a:gd name="connsiteY8-48" fmla="*/ 500197 h 905256"/>
                <a:gd name="connsiteX9-49" fmla="*/ 449113 w 1591056"/>
                <a:gd name="connsiteY9-50" fmla="*/ 499079 h 905256"/>
                <a:gd name="connsiteX10-51" fmla="*/ 334346 w 1591056"/>
                <a:gd name="connsiteY10-52" fmla="*/ 549237 h 905256"/>
                <a:gd name="connsiteX11-53" fmla="*/ 0 w 1591056"/>
                <a:gd name="connsiteY11-54" fmla="*/ 443409 h 905256"/>
                <a:gd name="connsiteX12-55" fmla="*/ 1591056 w 1591056"/>
                <a:gd name="connsiteY12-56" fmla="*/ 0 h 905256"/>
                <a:gd name="connsiteX13-57" fmla="*/ 1591056 w 1591056"/>
                <a:gd name="connsiteY13-58" fmla="*/ 0 h 905256"/>
                <a:gd name="connsiteX0-59" fmla="*/ 1591056 w 1591056"/>
                <a:gd name="connsiteY0-60" fmla="*/ 0 h 905256"/>
                <a:gd name="connsiteX1-61" fmla="*/ 1008574 w 1591056"/>
                <a:gd name="connsiteY1-62" fmla="*/ 821172 h 905256"/>
                <a:gd name="connsiteX2-63" fmla="*/ 748227 w 1591056"/>
                <a:gd name="connsiteY2-64" fmla="*/ 705897 h 905256"/>
                <a:gd name="connsiteX3-65" fmla="*/ 637244 w 1591056"/>
                <a:gd name="connsiteY3-66" fmla="*/ 798849 h 905256"/>
                <a:gd name="connsiteX4-67" fmla="*/ 510642 w 1591056"/>
                <a:gd name="connsiteY4-68" fmla="*/ 905256 h 905256"/>
                <a:gd name="connsiteX5-69" fmla="*/ 511075 w 1591056"/>
                <a:gd name="connsiteY5-70" fmla="*/ 904519 h 905256"/>
                <a:gd name="connsiteX6-71" fmla="*/ 510195 w 1591056"/>
                <a:gd name="connsiteY6-72" fmla="*/ 905256 h 905256"/>
                <a:gd name="connsiteX7-73" fmla="*/ 335053 w 1591056"/>
                <a:gd name="connsiteY7-74" fmla="*/ 550403 h 905256"/>
                <a:gd name="connsiteX8-75" fmla="*/ 449621 w 1591056"/>
                <a:gd name="connsiteY8-76" fmla="*/ 500197 h 905256"/>
                <a:gd name="connsiteX9-77" fmla="*/ 334346 w 1591056"/>
                <a:gd name="connsiteY9-78" fmla="*/ 549237 h 905256"/>
                <a:gd name="connsiteX10-79" fmla="*/ 0 w 1591056"/>
                <a:gd name="connsiteY10-80" fmla="*/ 443409 h 905256"/>
                <a:gd name="connsiteX11-81" fmla="*/ 1591056 w 1591056"/>
                <a:gd name="connsiteY11-82" fmla="*/ 0 h 905256"/>
                <a:gd name="connsiteX12-83" fmla="*/ 1591056 w 1591056"/>
                <a:gd name="connsiteY12-84" fmla="*/ 0 h 905256"/>
                <a:gd name="connsiteX0-85" fmla="*/ 1591056 w 1591056"/>
                <a:gd name="connsiteY0-86" fmla="*/ 0 h 905256"/>
                <a:gd name="connsiteX1-87" fmla="*/ 1008574 w 1591056"/>
                <a:gd name="connsiteY1-88" fmla="*/ 821172 h 905256"/>
                <a:gd name="connsiteX2-89" fmla="*/ 748227 w 1591056"/>
                <a:gd name="connsiteY2-90" fmla="*/ 705897 h 905256"/>
                <a:gd name="connsiteX3-91" fmla="*/ 637244 w 1591056"/>
                <a:gd name="connsiteY3-92" fmla="*/ 798849 h 905256"/>
                <a:gd name="connsiteX4-93" fmla="*/ 510642 w 1591056"/>
                <a:gd name="connsiteY4-94" fmla="*/ 905256 h 905256"/>
                <a:gd name="connsiteX5-95" fmla="*/ 511075 w 1591056"/>
                <a:gd name="connsiteY5-96" fmla="*/ 904519 h 905256"/>
                <a:gd name="connsiteX6-97" fmla="*/ 510195 w 1591056"/>
                <a:gd name="connsiteY6-98" fmla="*/ 905256 h 905256"/>
                <a:gd name="connsiteX7-99" fmla="*/ 335053 w 1591056"/>
                <a:gd name="connsiteY7-100" fmla="*/ 550403 h 905256"/>
                <a:gd name="connsiteX8-101" fmla="*/ 334346 w 1591056"/>
                <a:gd name="connsiteY8-102" fmla="*/ 549237 h 905256"/>
                <a:gd name="connsiteX9-103" fmla="*/ 0 w 1591056"/>
                <a:gd name="connsiteY9-104" fmla="*/ 443409 h 905256"/>
                <a:gd name="connsiteX10-105" fmla="*/ 1591056 w 1591056"/>
                <a:gd name="connsiteY10-106" fmla="*/ 0 h 905256"/>
                <a:gd name="connsiteX11-107" fmla="*/ 1591056 w 1591056"/>
                <a:gd name="connsiteY11-108" fmla="*/ 0 h 905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1591056" h="905256">
                  <a:moveTo>
                    <a:pt x="1591056" y="0"/>
                  </a:moveTo>
                  <a:lnTo>
                    <a:pt x="1008574" y="821172"/>
                  </a:lnTo>
                  <a:lnTo>
                    <a:pt x="748227" y="705897"/>
                  </a:lnTo>
                  <a:lnTo>
                    <a:pt x="637244" y="798849"/>
                  </a:lnTo>
                  <a:lnTo>
                    <a:pt x="510642" y="905256"/>
                  </a:lnTo>
                  <a:lnTo>
                    <a:pt x="511075" y="904519"/>
                  </a:lnTo>
                  <a:lnTo>
                    <a:pt x="510195" y="905256"/>
                  </a:lnTo>
                  <a:lnTo>
                    <a:pt x="335053" y="550403"/>
                  </a:lnTo>
                  <a:lnTo>
                    <a:pt x="334346" y="549237"/>
                  </a:lnTo>
                  <a:lnTo>
                    <a:pt x="0" y="443409"/>
                  </a:lnTo>
                  <a:lnTo>
                    <a:pt x="1591056" y="0"/>
                  </a:lnTo>
                  <a:lnTo>
                    <a:pt x="159105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sp>
          <p:nvSpPr>
            <p:cNvPr id="46" name="Freeform 51"/>
            <p:cNvSpPr/>
            <p:nvPr/>
          </p:nvSpPr>
          <p:spPr bwMode="auto">
            <a:xfrm>
              <a:off x="10473860" y="1716155"/>
              <a:ext cx="1256003" cy="905256"/>
            </a:xfrm>
            <a:custGeom>
              <a:avLst/>
              <a:gdLst>
                <a:gd name="T0" fmla="*/ 391 w 2804"/>
                <a:gd name="T1" fmla="*/ 2023 h 2023"/>
                <a:gd name="T2" fmla="*/ 0 w 2804"/>
                <a:gd name="T3" fmla="*/ 1230 h 2023"/>
                <a:gd name="T4" fmla="*/ 2804 w 2804"/>
                <a:gd name="T5" fmla="*/ 0 h 2023"/>
                <a:gd name="T6" fmla="*/ 391 w 2804"/>
                <a:gd name="T7" fmla="*/ 2023 h 2023"/>
              </a:gdLst>
              <a:ahLst/>
              <a:cxnLst>
                <a:cxn ang="0">
                  <a:pos x="T0" y="T1"/>
                </a:cxn>
                <a:cxn ang="0">
                  <a:pos x="T2" y="T3"/>
                </a:cxn>
                <a:cxn ang="0">
                  <a:pos x="T4" y="T5"/>
                </a:cxn>
                <a:cxn ang="0">
                  <a:pos x="T6" y="T7"/>
                </a:cxn>
              </a:cxnLst>
              <a:rect l="0" t="0" r="r" b="b"/>
              <a:pathLst>
                <a:path w="2804" h="2023">
                  <a:moveTo>
                    <a:pt x="391" y="2023"/>
                  </a:moveTo>
                  <a:lnTo>
                    <a:pt x="0" y="1230"/>
                  </a:lnTo>
                  <a:lnTo>
                    <a:pt x="2804" y="0"/>
                  </a:lnTo>
                  <a:lnTo>
                    <a:pt x="391" y="2023"/>
                  </a:lnTo>
                  <a:close/>
                </a:path>
              </a:pathLst>
            </a:custGeom>
            <a:solidFill>
              <a:schemeClr val="accent3">
                <a:lumMod val="40000"/>
                <a:lumOff val="60000"/>
              </a:schemeClr>
            </a:solidFill>
            <a:ln>
              <a:noFill/>
            </a:ln>
          </p:spPr>
          <p:txBody>
            <a:bodyPr vert="horz" wrap="square" lIns="91440" tIns="45720" rIns="91440" bIns="45720" numCol="1" anchor="t" anchorCtr="0" compatLnSpc="1"/>
            <a:lstStyle/>
            <a:p>
              <a:endParaRPr lang="en-US"/>
            </a:p>
          </p:txBody>
        </p:sp>
        <p:sp>
          <p:nvSpPr>
            <p:cNvPr id="47" name="Freeform 52"/>
            <p:cNvSpPr/>
            <p:nvPr/>
          </p:nvSpPr>
          <p:spPr bwMode="auto">
            <a:xfrm>
              <a:off x="10649449" y="1726889"/>
              <a:ext cx="1064287" cy="894522"/>
            </a:xfrm>
            <a:custGeom>
              <a:avLst/>
              <a:gdLst>
                <a:gd name="T0" fmla="*/ 2375 w 2375"/>
                <a:gd name="T1" fmla="*/ 0 h 2000"/>
                <a:gd name="T2" fmla="*/ 0 w 2375"/>
                <a:gd name="T3" fmla="*/ 2000 h 2000"/>
                <a:gd name="T4" fmla="*/ 316 w 2375"/>
                <a:gd name="T5" fmla="*/ 1461 h 2000"/>
                <a:gd name="T6" fmla="*/ 2375 w 2375"/>
                <a:gd name="T7" fmla="*/ 0 h 2000"/>
              </a:gdLst>
              <a:ahLst/>
              <a:cxnLst>
                <a:cxn ang="0">
                  <a:pos x="T0" y="T1"/>
                </a:cxn>
                <a:cxn ang="0">
                  <a:pos x="T2" y="T3"/>
                </a:cxn>
                <a:cxn ang="0">
                  <a:pos x="T4" y="T5"/>
                </a:cxn>
                <a:cxn ang="0">
                  <a:pos x="T6" y="T7"/>
                </a:cxn>
              </a:cxnLst>
              <a:rect l="0" t="0" r="r" b="b"/>
              <a:pathLst>
                <a:path w="2375" h="2000">
                  <a:moveTo>
                    <a:pt x="2375" y="0"/>
                  </a:moveTo>
                  <a:lnTo>
                    <a:pt x="0" y="2000"/>
                  </a:lnTo>
                  <a:lnTo>
                    <a:pt x="316" y="1461"/>
                  </a:lnTo>
                  <a:lnTo>
                    <a:pt x="2375" y="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48" name="Freeform 53"/>
            <p:cNvSpPr/>
            <p:nvPr/>
          </p:nvSpPr>
          <p:spPr bwMode="auto">
            <a:xfrm>
              <a:off x="10790997" y="1716155"/>
              <a:ext cx="938866" cy="821172"/>
            </a:xfrm>
            <a:custGeom>
              <a:avLst/>
              <a:gdLst>
                <a:gd name="T0" fmla="*/ 2097 w 2097"/>
                <a:gd name="T1" fmla="*/ 0 h 1837"/>
                <a:gd name="T2" fmla="*/ 0 w 2097"/>
                <a:gd name="T3" fmla="*/ 1484 h 1837"/>
                <a:gd name="T4" fmla="*/ 796 w 2097"/>
                <a:gd name="T5" fmla="*/ 1837 h 1837"/>
                <a:gd name="T6" fmla="*/ 2097 w 2097"/>
                <a:gd name="T7" fmla="*/ 0 h 1837"/>
              </a:gdLst>
              <a:ahLst/>
              <a:cxnLst>
                <a:cxn ang="0">
                  <a:pos x="T0" y="T1"/>
                </a:cxn>
                <a:cxn ang="0">
                  <a:pos x="T2" y="T3"/>
                </a:cxn>
                <a:cxn ang="0">
                  <a:pos x="T4" y="T5"/>
                </a:cxn>
                <a:cxn ang="0">
                  <a:pos x="T6" y="T7"/>
                </a:cxn>
              </a:cxnLst>
              <a:rect l="0" t="0" r="r" b="b"/>
              <a:pathLst>
                <a:path w="2097" h="1837">
                  <a:moveTo>
                    <a:pt x="2097" y="0"/>
                  </a:moveTo>
                  <a:lnTo>
                    <a:pt x="0" y="1484"/>
                  </a:lnTo>
                  <a:lnTo>
                    <a:pt x="796" y="1837"/>
                  </a:lnTo>
                  <a:lnTo>
                    <a:pt x="209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pic>
        <p:nvPicPr>
          <p:cNvPr id="2050" name="Picture 2" descr="QR Code: Advantages and disadvantages for your business - Access Run"/>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183534" y="4437111"/>
            <a:ext cx="2881505" cy="169500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No Internet Connection. Wireless Connectivity Disconnect, Error Connection  Wifi Stock Vector - Illustration of connection, notice: 16914684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07989" y="596717"/>
            <a:ext cx="2293472" cy="16398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Placeholder 1"/>
          <p:cNvPicPr>
            <a:picLocks noChangeAspect="1"/>
          </p:cNvPicPr>
          <p:nvPr>
            <p:ph type="pic" sz="quarter" idx="13"/>
          </p:nvPr>
        </p:nvPicPr>
        <p:blipFill>
          <a:blip r:embed="rId3"/>
          <a:stretch>
            <a:fillRect/>
          </a:stretch>
        </p:blipFill>
        <p:spPr>
          <a:xfrm>
            <a:off x="-17780" y="0"/>
            <a:ext cx="12210415" cy="6892925"/>
          </a:xfrm>
          <a:prstGeom prst="rect">
            <a:avLst/>
          </a:prstGeom>
        </p:spPr>
      </p:pic>
      <p:sp>
        <p:nvSpPr>
          <p:cNvPr id="4" name="Text Placeholder 3"/>
          <p:cNvSpPr/>
          <p:nvPr>
            <p:ph type="body" idx="1"/>
          </p:nvPr>
        </p:nvSpPr>
        <p:spPr/>
        <p:txBody>
          <a:bodyPr/>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86055" y="-104140"/>
            <a:ext cx="12642850" cy="705866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1765" y="244475"/>
            <a:ext cx="11029315" cy="6021070"/>
          </a:xfrm>
        </p:spPr>
        <p:txBody>
          <a:bodyPr>
            <a:noAutofit/>
          </a:bodyPr>
          <a:lstStyle/>
          <a:p>
            <a:pPr marL="0" indent="0">
              <a:lnSpc>
                <a:spcPct val="150000"/>
              </a:lnSpc>
              <a:spcAft>
                <a:spcPts val="1000"/>
              </a:spcAft>
              <a:buNone/>
            </a:pPr>
            <a:r>
              <a:rPr lang="en-US" sz="2000" dirty="0">
                <a:solidFill>
                  <a:schemeClr val="tx1"/>
                </a:solidFill>
                <a:effectLst/>
                <a:latin typeface="Times New Roman" panose="02020603050405020304" pitchFamily="18" charset="0"/>
                <a:ea typeface="Times New Roman" panose="02020603050405020304" pitchFamily="18" charset="0"/>
              </a:rPr>
              <a:t>This is the UML Collaboration diagram of Attendance Management System which shows the interaction between the objects of Login, Attendance, Faculty Attendance, Student Attendance, Database and QR code. The instance of class objects involved in this UML Sequence Diagram of Attendance Management System are as follows:</a:t>
            </a:r>
            <a:endParaRPr lang="en-IN" sz="2000" dirty="0">
              <a:solidFill>
                <a:schemeClr val="tx1"/>
              </a:solidFill>
              <a:effectLst/>
              <a:latin typeface="Calibri" panose="020F0502020204030204" charset="0"/>
              <a:ea typeface="Calibri" panose="020F0502020204030204" charset="0"/>
            </a:endParaRPr>
          </a:p>
          <a:p>
            <a:pPr marL="0" indent="0">
              <a:lnSpc>
                <a:spcPct val="150000"/>
              </a:lnSpc>
              <a:spcAft>
                <a:spcPts val="1000"/>
              </a:spcAft>
              <a:buNone/>
            </a:pPr>
            <a:r>
              <a:rPr lang="en-US" sz="2000" dirty="0">
                <a:solidFill>
                  <a:schemeClr val="tx1"/>
                </a:solidFill>
                <a:effectLst/>
                <a:latin typeface="Times New Roman" panose="02020603050405020304" pitchFamily="18" charset="0"/>
                <a:ea typeface="Times New Roman" panose="02020603050405020304" pitchFamily="18" charset="0"/>
              </a:rPr>
              <a:t>• Login Object</a:t>
            </a:r>
            <a:endParaRPr lang="en-IN" sz="2000" dirty="0">
              <a:solidFill>
                <a:schemeClr val="tx1"/>
              </a:solidFill>
              <a:effectLst/>
              <a:latin typeface="Calibri" panose="020F0502020204030204" charset="0"/>
              <a:ea typeface="Calibri" panose="020F0502020204030204" charset="0"/>
            </a:endParaRPr>
          </a:p>
          <a:p>
            <a:pPr marL="0" indent="0">
              <a:lnSpc>
                <a:spcPct val="150000"/>
              </a:lnSpc>
              <a:spcAft>
                <a:spcPts val="1000"/>
              </a:spcAft>
              <a:buNone/>
            </a:pPr>
            <a:r>
              <a:rPr lang="en-US" sz="2000" dirty="0">
                <a:solidFill>
                  <a:schemeClr val="tx1"/>
                </a:solidFill>
                <a:effectLst/>
                <a:latin typeface="Times New Roman" panose="02020603050405020304" pitchFamily="18" charset="0"/>
                <a:ea typeface="Times New Roman" panose="02020603050405020304" pitchFamily="18" charset="0"/>
              </a:rPr>
              <a:t>• Attendance Object</a:t>
            </a:r>
            <a:endParaRPr lang="en-IN" sz="2000" dirty="0">
              <a:solidFill>
                <a:schemeClr val="tx1"/>
              </a:solidFill>
              <a:effectLst/>
              <a:latin typeface="Calibri" panose="020F0502020204030204" charset="0"/>
              <a:ea typeface="Calibri" panose="020F0502020204030204" charset="0"/>
            </a:endParaRPr>
          </a:p>
          <a:p>
            <a:pPr marL="0" indent="0">
              <a:lnSpc>
                <a:spcPct val="150000"/>
              </a:lnSpc>
              <a:spcAft>
                <a:spcPts val="1000"/>
              </a:spcAft>
              <a:buNone/>
            </a:pPr>
            <a:r>
              <a:rPr lang="en-US" sz="2000" dirty="0">
                <a:solidFill>
                  <a:schemeClr val="tx1"/>
                </a:solidFill>
                <a:effectLst/>
                <a:latin typeface="Times New Roman" panose="02020603050405020304" pitchFamily="18" charset="0"/>
                <a:ea typeface="Times New Roman" panose="02020603050405020304" pitchFamily="18" charset="0"/>
              </a:rPr>
              <a:t>• Student Attendance Object</a:t>
            </a:r>
            <a:endParaRPr lang="en-IN" sz="2000" dirty="0">
              <a:solidFill>
                <a:schemeClr val="tx1"/>
              </a:solidFill>
              <a:effectLst/>
              <a:latin typeface="Calibri" panose="020F0502020204030204" charset="0"/>
              <a:ea typeface="Calibri" panose="020F0502020204030204" charset="0"/>
            </a:endParaRPr>
          </a:p>
          <a:p>
            <a:pPr marL="0" indent="0">
              <a:lnSpc>
                <a:spcPct val="150000"/>
              </a:lnSpc>
              <a:spcAft>
                <a:spcPts val="1000"/>
              </a:spcAft>
              <a:buNone/>
            </a:pPr>
            <a:r>
              <a:rPr lang="en-US" sz="2000" dirty="0">
                <a:solidFill>
                  <a:schemeClr val="tx1"/>
                </a:solidFill>
                <a:effectLst/>
                <a:latin typeface="Times New Roman" panose="02020603050405020304" pitchFamily="18" charset="0"/>
                <a:ea typeface="Times New Roman" panose="02020603050405020304" pitchFamily="18" charset="0"/>
              </a:rPr>
              <a:t>• Faculty Attendance Object</a:t>
            </a:r>
            <a:endParaRPr lang="en-IN" sz="2000" dirty="0">
              <a:solidFill>
                <a:schemeClr val="tx1"/>
              </a:solidFill>
              <a:effectLst/>
              <a:latin typeface="Calibri" panose="020F0502020204030204" charset="0"/>
              <a:ea typeface="Calibri" panose="020F0502020204030204" charset="0"/>
            </a:endParaRPr>
          </a:p>
          <a:p>
            <a:pPr marL="0" indent="0">
              <a:lnSpc>
                <a:spcPct val="150000"/>
              </a:lnSpc>
              <a:spcAft>
                <a:spcPts val="1000"/>
              </a:spcAft>
              <a:buNone/>
            </a:pPr>
            <a:r>
              <a:rPr lang="en-US" sz="2000" dirty="0">
                <a:solidFill>
                  <a:schemeClr val="tx1"/>
                </a:solidFill>
                <a:effectLst/>
                <a:latin typeface="Times New Roman" panose="02020603050405020304" pitchFamily="18" charset="0"/>
                <a:ea typeface="Times New Roman" panose="02020603050405020304" pitchFamily="18" charset="0"/>
              </a:rPr>
              <a:t>• Data base Object</a:t>
            </a:r>
            <a:endParaRPr lang="en-US" sz="2000" dirty="0">
              <a:solidFill>
                <a:schemeClr val="tx1"/>
              </a:solidFill>
              <a:effectLst/>
              <a:latin typeface="Times New Roman" panose="02020603050405020304" pitchFamily="18" charset="0"/>
              <a:ea typeface="Times New Roman" panose="02020603050405020304" pitchFamily="18" charset="0"/>
            </a:endParaRPr>
          </a:p>
          <a:p>
            <a:pPr marL="0" indent="0">
              <a:lnSpc>
                <a:spcPct val="150000"/>
              </a:lnSpc>
              <a:spcAft>
                <a:spcPts val="1000"/>
              </a:spcAft>
              <a:buNone/>
            </a:pPr>
            <a:r>
              <a:rPr lang="en-US" sz="2000" dirty="0">
                <a:solidFill>
                  <a:schemeClr val="tx1"/>
                </a:solidFill>
                <a:effectLst/>
                <a:latin typeface="Times New Roman" panose="02020603050405020304" pitchFamily="18" charset="0"/>
                <a:ea typeface="Times New Roman" panose="02020603050405020304" pitchFamily="18" charset="0"/>
              </a:rPr>
              <a:t>• QR Code Object</a:t>
            </a:r>
            <a:endParaRPr lang="en-US" sz="2000" dirty="0">
              <a:solidFill>
                <a:schemeClr val="tx1"/>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252" y="333860"/>
            <a:ext cx="11029615" cy="5691883"/>
          </a:xfrm>
        </p:spPr>
        <p:txBody>
          <a:bodyPr>
            <a:normAutofit lnSpcReduction="10000"/>
          </a:bodyPr>
          <a:lstStyle/>
          <a:p>
            <a:pPr>
              <a:lnSpc>
                <a:spcPct val="150000"/>
              </a:lnSpc>
              <a:spcAft>
                <a:spcPts val="1000"/>
              </a:spcAft>
            </a:pPr>
            <a:r>
              <a:rPr lang="en-US" sz="2500" dirty="0">
                <a:solidFill>
                  <a:schemeClr val="tx1"/>
                </a:solidFill>
                <a:effectLst/>
                <a:latin typeface="Times New Roman" panose="02020603050405020304" pitchFamily="18" charset="0"/>
                <a:ea typeface="Times New Roman" panose="02020603050405020304" pitchFamily="18" charset="0"/>
              </a:rPr>
              <a:t>This is the collaboration  Diagram of Attendance Management System, where admin will be able to login in their account using their credentials After login user can manage all the operations on Login, Attendance, Student Attendance, Faculty Attendance. </a:t>
            </a:r>
            <a:endParaRPr lang="en-US" sz="2500" dirty="0">
              <a:solidFill>
                <a:schemeClr val="tx1"/>
              </a:solidFill>
              <a:effectLst/>
              <a:latin typeface="Times New Roman" panose="02020603050405020304" pitchFamily="18" charset="0"/>
              <a:ea typeface="Times New Roman" panose="02020603050405020304" pitchFamily="18" charset="0"/>
            </a:endParaRPr>
          </a:p>
          <a:p>
            <a:pPr>
              <a:lnSpc>
                <a:spcPct val="150000"/>
              </a:lnSpc>
              <a:spcAft>
                <a:spcPts val="1000"/>
              </a:spcAft>
            </a:pPr>
            <a:r>
              <a:rPr lang="en-US" sz="2500" dirty="0">
                <a:solidFill>
                  <a:schemeClr val="tx1"/>
                </a:solidFill>
                <a:effectLst/>
                <a:latin typeface="Times New Roman" panose="02020603050405020304" pitchFamily="18" charset="0"/>
                <a:ea typeface="Times New Roman" panose="02020603050405020304" pitchFamily="18" charset="0"/>
              </a:rPr>
              <a:t>All the pages such as Attendance, Student Attendance, Employee Attendance are secure and user can access these pages after login. The diagram below helps demonstrate how the login page works in the Attendance Management System The various objects in the Student Attendance,  Login, Attendance, and Faculty Attendance page interact over the course of the sequence, and user will not be able to access this page without verifying their identity.</a:t>
            </a:r>
            <a:endParaRPr lang="en-US" sz="2500" dirty="0">
              <a:solidFill>
                <a:schemeClr val="tx1"/>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p:cNvPicPr/>
          <p:nvPr/>
        </p:nvPicPr>
        <p:blipFill>
          <a:blip r:embed="rId1">
            <a:lum bright="-30000"/>
          </a:blip>
          <a:stretch>
            <a:fillRect/>
          </a:stretch>
        </p:blipFill>
        <p:spPr>
          <a:xfrm>
            <a:off x="-24765" y="0"/>
            <a:ext cx="12216130" cy="6880860"/>
          </a:xfrm>
          <a:prstGeom prst="rect">
            <a:avLst/>
          </a:prstGeom>
          <a:noFill/>
          <a:ln w="9525">
            <a:noFill/>
          </a:ln>
        </p:spPr>
      </p:pic>
      <p:sp useBgFill="1">
        <p:nvSpPr>
          <p:cNvPr id="103" name="Freeform 5"/>
          <p:cNvSpPr>
            <a:spLocks noGrp="1" noRot="1" noChangeAspect="1" noMove="1" noResize="1" noEditPoints="1" noAdjustHandles="1" noChangeArrowheads="1" noChangeShapeType="1" noTextEdit="1"/>
          </p:cNvSpPr>
          <p:nvPr/>
        </p:nvSpPr>
        <p:spPr bwMode="auto">
          <a:xfrm rot="5400000">
            <a:off x="7131809" y="1385982"/>
            <a:ext cx="4031414" cy="4100418"/>
          </a:xfrm>
          <a:prstGeom prst="roundRect">
            <a:avLst/>
          </a:prstGeom>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Goudy Old Style" panose="02020502050305020303"/>
              <a:ea typeface="+mn-ea"/>
              <a:cs typeface="+mn-cs"/>
            </a:endParaRPr>
          </a:p>
        </p:txBody>
      </p:sp>
      <p:sp>
        <p:nvSpPr>
          <p:cNvPr id="2" name="Title 1"/>
          <p:cNvSpPr>
            <a:spLocks noGrp="1"/>
          </p:cNvSpPr>
          <p:nvPr>
            <p:ph type="ctrTitle"/>
          </p:nvPr>
        </p:nvSpPr>
        <p:spPr>
          <a:xfrm>
            <a:off x="7389962" y="1673524"/>
            <a:ext cx="3485073" cy="2420504"/>
          </a:xfrm>
        </p:spPr>
        <p:txBody>
          <a:bodyPr>
            <a:normAutofit/>
          </a:bodyPr>
          <a:lstStyle/>
          <a:p>
            <a:pPr algn="ctr"/>
            <a:r>
              <a:rPr lang="en-US" sz="3800" b="1" dirty="0">
                <a:solidFill>
                  <a:schemeClr val="tx1"/>
                </a:solidFill>
                <a:effectLst/>
                <a:ea typeface="Calibri" panose="020F0502020204030204" charset="0"/>
              </a:rPr>
              <a:t>Testing Framework/User Interface</a:t>
            </a:r>
            <a:endParaRPr lang="en-US" sz="3800" b="1" dirty="0">
              <a:solidFill>
                <a:schemeClr val="tx1"/>
              </a:solidFill>
              <a:effectLst/>
              <a:ea typeface="Calibri" panose="020F0502020204030204" charset="0"/>
            </a:endParaRPr>
          </a:p>
        </p:txBody>
      </p:sp>
      <p:sp>
        <p:nvSpPr>
          <p:cNvPr id="3" name="Subtitle 2"/>
          <p:cNvSpPr>
            <a:spLocks noGrp="1"/>
          </p:cNvSpPr>
          <p:nvPr>
            <p:ph type="subTitle" idx="1"/>
          </p:nvPr>
        </p:nvSpPr>
        <p:spPr>
          <a:xfrm>
            <a:off x="7162800" y="4093845"/>
            <a:ext cx="3712210" cy="1026795"/>
          </a:xfrm>
        </p:spPr>
        <p:txBody>
          <a:bodyPr>
            <a:noAutofit/>
          </a:bodyPr>
          <a:lstStyle/>
          <a:p>
            <a:pPr indent="457200" algn="ctr">
              <a:lnSpc>
                <a:spcPct val="150000"/>
              </a:lnSpc>
              <a:spcAft>
                <a:spcPts val="1000"/>
              </a:spcAft>
            </a:pPr>
            <a:r>
              <a:rPr lang="en-US" sz="2400" b="1" u="sng" dirty="0">
                <a:solidFill>
                  <a:srgbClr val="FFC000"/>
                </a:solidFill>
                <a:effectLst/>
                <a:latin typeface="Times New Roman" panose="02020603050405020304" pitchFamily="18" charset="0"/>
                <a:ea typeface="Times New Roman" panose="02020603050405020304" pitchFamily="18" charset="0"/>
              </a:rPr>
              <a:t>QR Code Based</a:t>
            </a:r>
            <a:r>
              <a:rPr lang="en-IN" altLang="en-US" sz="2400" b="1" u="sng" dirty="0">
                <a:solidFill>
                  <a:srgbClr val="FFC000"/>
                </a:solidFill>
                <a:effectLst/>
                <a:latin typeface="Times New Roman" panose="02020603050405020304" pitchFamily="18" charset="0"/>
                <a:ea typeface="Times New Roman" panose="02020603050405020304" pitchFamily="18" charset="0"/>
              </a:rPr>
              <a:t> </a:t>
            </a:r>
            <a:r>
              <a:rPr lang="en-US" sz="2400" b="1" u="sng" dirty="0">
                <a:solidFill>
                  <a:srgbClr val="FFC000"/>
                </a:solidFill>
                <a:effectLst/>
                <a:latin typeface="Times New Roman" panose="02020603050405020304" pitchFamily="18" charset="0"/>
                <a:ea typeface="Times New Roman" panose="02020603050405020304" pitchFamily="18" charset="0"/>
              </a:rPr>
              <a:t>Attendance System</a:t>
            </a:r>
            <a:endParaRPr lang="en-IN" sz="2400" b="1" u="sng" dirty="0">
              <a:solidFill>
                <a:srgbClr val="FFC000"/>
              </a:solidFill>
              <a:effectLst/>
              <a:latin typeface="Calibri" panose="020F0502020204030204" charset="0"/>
              <a:ea typeface="Calibri" panose="020F050202020403020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5" name="Rectangle 54"/>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Goudy Old Style" panose="02020502050305020303"/>
              <a:ea typeface="+mn-ea"/>
              <a:cs typeface="+mn-cs"/>
            </a:endParaRPr>
          </a:p>
        </p:txBody>
      </p:sp>
      <p:pic>
        <p:nvPicPr>
          <p:cNvPr id="57" name="Picture 56"/>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a:stretch>
            <a:fillRect/>
          </a:stretch>
        </p:blipFill>
        <p:spPr>
          <a:xfrm>
            <a:off x="6257026" y="1"/>
            <a:ext cx="5934973" cy="6858000"/>
          </a:xfrm>
          <a:prstGeom prst="rect">
            <a:avLst/>
          </a:prstGeom>
        </p:spPr>
      </p:pic>
      <p:sp>
        <p:nvSpPr>
          <p:cNvPr id="2" name="Title 1"/>
          <p:cNvSpPr>
            <a:spLocks noGrp="1"/>
          </p:cNvSpPr>
          <p:nvPr>
            <p:ph type="title"/>
          </p:nvPr>
        </p:nvSpPr>
        <p:spPr>
          <a:xfrm>
            <a:off x="6600190" y="332740"/>
            <a:ext cx="10972800" cy="582613"/>
          </a:xfrm>
        </p:spPr>
        <p:txBody>
          <a:bodyPr anchor="b">
            <a:normAutofit/>
          </a:bodyPr>
          <a:lstStyle/>
          <a:p>
            <a:pPr algn="l"/>
            <a:r>
              <a:rPr lang="en-US" sz="4000" u="sng" dirty="0">
                <a:effectLst/>
                <a:ea typeface="Calibri" panose="020F0502020204030204" charset="0"/>
              </a:rPr>
              <a:t>Executive Summary</a:t>
            </a:r>
            <a:r>
              <a:rPr lang="en-US" sz="4000" dirty="0"/>
              <a:t>	</a:t>
            </a:r>
            <a:endParaRPr lang="en-US" sz="4000" dirty="0"/>
          </a:p>
        </p:txBody>
      </p:sp>
      <p:sp>
        <p:nvSpPr>
          <p:cNvPr id="24" name="Content Placeholder 2"/>
          <p:cNvSpPr>
            <a:spLocks noGrp="1"/>
          </p:cNvSpPr>
          <p:nvPr>
            <p:ph sz="half" idx="1"/>
          </p:nvPr>
        </p:nvSpPr>
        <p:spPr>
          <a:xfrm>
            <a:off x="6600190" y="1484630"/>
            <a:ext cx="5384800" cy="4953000"/>
          </a:xfrm>
        </p:spPr>
        <p:txBody>
          <a:bodyPr anchor="t">
            <a:normAutofit/>
          </a:bodyPr>
          <a:lstStyle/>
          <a:p>
            <a:pPr algn="l"/>
            <a:r>
              <a:rPr lang="en-US" sz="2800" b="1" dirty="0">
                <a:solidFill>
                  <a:schemeClr val="tx1"/>
                </a:solidFill>
                <a:effectLst/>
                <a:latin typeface="+mj-lt"/>
                <a:ea typeface="Times New Roman" panose="02020603050405020304" pitchFamily="18" charset="0"/>
              </a:rPr>
              <a:t>Scope</a:t>
            </a:r>
            <a:endParaRPr lang="en-US" sz="2800" b="1" dirty="0">
              <a:solidFill>
                <a:schemeClr val="tx1"/>
              </a:solidFill>
              <a:effectLst/>
              <a:latin typeface="+mj-lt"/>
              <a:ea typeface="Times New Roman" panose="02020603050405020304" pitchFamily="18" charset="0"/>
            </a:endParaRPr>
          </a:p>
          <a:p>
            <a:pPr algn="l"/>
            <a:r>
              <a:rPr lang="en-US" sz="2800" b="1" dirty="0">
                <a:solidFill>
                  <a:schemeClr val="tx1"/>
                </a:solidFill>
                <a:effectLst/>
                <a:latin typeface="+mj-lt"/>
                <a:ea typeface="Times New Roman" panose="02020603050405020304" pitchFamily="18" charset="0"/>
              </a:rPr>
              <a:t>Objective</a:t>
            </a:r>
            <a:endParaRPr lang="en-US" sz="2800" b="1" dirty="0">
              <a:solidFill>
                <a:schemeClr val="tx1"/>
              </a:solidFill>
              <a:effectLst/>
              <a:latin typeface="+mj-lt"/>
              <a:ea typeface="Times New Roman" panose="02020603050405020304" pitchFamily="18" charset="0"/>
            </a:endParaRPr>
          </a:p>
          <a:p>
            <a:pPr algn="l"/>
            <a:r>
              <a:rPr lang="en-US" sz="2800" b="1" dirty="0">
                <a:solidFill>
                  <a:schemeClr val="tx1"/>
                </a:solidFill>
                <a:effectLst/>
                <a:latin typeface="+mj-lt"/>
                <a:ea typeface="Times New Roman" panose="02020603050405020304" pitchFamily="18" charset="0"/>
              </a:rPr>
              <a:t>Approach</a:t>
            </a:r>
            <a:endParaRPr lang="en-US" sz="2800" b="1" dirty="0">
              <a:solidFill>
                <a:schemeClr val="tx1"/>
              </a:solidFill>
              <a:effectLst/>
              <a:latin typeface="+mj-lt"/>
              <a:ea typeface="Times New Roman" panose="02020603050405020304" pitchFamily="18" charset="0"/>
            </a:endParaRPr>
          </a:p>
          <a:p>
            <a:pPr algn="l"/>
            <a:r>
              <a:rPr lang="en-US" sz="2800" b="1" dirty="0">
                <a:solidFill>
                  <a:schemeClr val="tx1"/>
                </a:solidFill>
                <a:effectLst/>
                <a:latin typeface="+mj-lt"/>
                <a:ea typeface="Times New Roman" panose="02020603050405020304" pitchFamily="18" charset="0"/>
              </a:rPr>
              <a:t>Testing Phases</a:t>
            </a:r>
            <a:endParaRPr lang="en-US" sz="2800" b="1" dirty="0">
              <a:solidFill>
                <a:schemeClr val="tx1"/>
              </a:solidFill>
              <a:latin typeface="+mj-lt"/>
            </a:endParaRPr>
          </a:p>
        </p:txBody>
      </p:sp>
      <p:pic>
        <p:nvPicPr>
          <p:cNvPr id="102" name="Picture 101"/>
          <p:cNvPicPr/>
          <p:nvPr/>
        </p:nvPicPr>
        <p:blipFill>
          <a:blip r:embed="rId2"/>
          <a:stretch>
            <a:fillRect/>
          </a:stretch>
        </p:blipFill>
        <p:spPr>
          <a:xfrm>
            <a:off x="6096000" y="3429000"/>
            <a:ext cx="0" cy="0"/>
          </a:xfrm>
          <a:prstGeom prst="rect">
            <a:avLst/>
          </a:prstGeom>
          <a:noFill/>
          <a:ln w="9525">
            <a:noFill/>
          </a:ln>
        </p:spPr>
      </p:pic>
      <p:pic>
        <p:nvPicPr>
          <p:cNvPr id="103" name="Content Placeholder 102"/>
          <p:cNvPicPr>
            <a:picLocks noChangeAspect="1"/>
          </p:cNvPicPr>
          <p:nvPr>
            <p:ph sz="half" idx="2"/>
          </p:nvPr>
        </p:nvPicPr>
        <p:blipFill>
          <a:blip r:embed="rId2"/>
          <a:stretch>
            <a:fillRect/>
          </a:stretch>
        </p:blipFill>
        <p:spPr>
          <a:xfrm>
            <a:off x="0" y="-27305"/>
            <a:ext cx="6256655" cy="6878955"/>
          </a:xfrm>
          <a:prstGeom prst="rect">
            <a:avLst/>
          </a:prstGeom>
          <a:noFill/>
          <a:ln w="9525">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42240"/>
            <a:ext cx="10353762" cy="619760"/>
          </a:xfrm>
        </p:spPr>
        <p:txBody>
          <a:bodyPr>
            <a:normAutofit fontScale="90000"/>
          </a:bodyPr>
          <a:lstStyle/>
          <a:p>
            <a:pPr algn="ctr"/>
            <a:r>
              <a:rPr lang="en-US" sz="5000" u="sng" dirty="0">
                <a:effectLst/>
                <a:ea typeface="Calibri" panose="020F0502020204030204" charset="0"/>
              </a:rPr>
              <a:t>Executive Summary</a:t>
            </a:r>
            <a:endParaRPr lang="en-IN" sz="5000" dirty="0"/>
          </a:p>
        </p:txBody>
      </p:sp>
      <p:sp>
        <p:nvSpPr>
          <p:cNvPr id="3" name="Content Placeholder 2"/>
          <p:cNvSpPr>
            <a:spLocks noGrp="1"/>
          </p:cNvSpPr>
          <p:nvPr>
            <p:ph idx="1"/>
          </p:nvPr>
        </p:nvSpPr>
        <p:spPr>
          <a:xfrm>
            <a:off x="497840" y="762000"/>
            <a:ext cx="11389360" cy="5608320"/>
          </a:xfrm>
        </p:spPr>
        <p:txBody>
          <a:bodyPr>
            <a:normAutofit lnSpcReduction="20000"/>
          </a:bodyPr>
          <a:lstStyle/>
          <a:p>
            <a:pPr marL="36830" indent="0">
              <a:lnSpc>
                <a:spcPct val="150000"/>
              </a:lnSpc>
              <a:spcAft>
                <a:spcPts val="1000"/>
              </a:spcAft>
              <a:buNone/>
            </a:pPr>
            <a:r>
              <a:rPr lang="en-US" sz="2500" b="1" dirty="0">
                <a:solidFill>
                  <a:schemeClr val="tx1"/>
                </a:solidFill>
                <a:effectLst/>
                <a:latin typeface="+mj-lt"/>
                <a:ea typeface="Times New Roman" panose="02020603050405020304" pitchFamily="18" charset="0"/>
              </a:rPr>
              <a:t>Scope:</a:t>
            </a:r>
            <a:endParaRPr lang="en-IN" sz="2500" dirty="0">
              <a:solidFill>
                <a:schemeClr val="tx1"/>
              </a:solidFill>
              <a:effectLst/>
              <a:latin typeface="+mj-lt"/>
              <a:ea typeface="Calibri" panose="020F0502020204030204" charset="0"/>
            </a:endParaRPr>
          </a:p>
          <a:p>
            <a:pPr>
              <a:lnSpc>
                <a:spcPct val="150000"/>
              </a:lnSpc>
              <a:spcAft>
                <a:spcPts val="1000"/>
              </a:spcAft>
            </a:pPr>
            <a:r>
              <a:rPr lang="en-US" sz="2200" dirty="0">
                <a:solidFill>
                  <a:schemeClr val="tx1"/>
                </a:solidFill>
                <a:effectLst/>
                <a:latin typeface="Times New Roman" panose="02020603050405020304" pitchFamily="18" charset="0"/>
                <a:ea typeface="Times New Roman" panose="02020603050405020304" pitchFamily="18" charset="0"/>
              </a:rPr>
              <a:t>The scope of testing for the QR code based attendance system is to ensure that the application is functioning as per the business requirements and specifications. The testing should cover functional and non-functional aspects of the application, including but not limited to attendance marking, user authentication, data storage, and system performance.</a:t>
            </a:r>
            <a:endParaRPr lang="en-IN" sz="2200" dirty="0">
              <a:solidFill>
                <a:schemeClr val="tx1"/>
              </a:solidFill>
              <a:effectLst/>
              <a:latin typeface="Calibri" panose="020F0502020204030204" charset="0"/>
              <a:ea typeface="Calibri" panose="020F0502020204030204" charset="0"/>
            </a:endParaRPr>
          </a:p>
          <a:p>
            <a:pPr marL="36830" indent="0">
              <a:lnSpc>
                <a:spcPct val="150000"/>
              </a:lnSpc>
              <a:spcAft>
                <a:spcPts val="1000"/>
              </a:spcAft>
              <a:buNone/>
            </a:pPr>
            <a:r>
              <a:rPr lang="en-US" sz="2500" b="1" dirty="0">
                <a:solidFill>
                  <a:schemeClr val="tx1"/>
                </a:solidFill>
                <a:effectLst/>
                <a:latin typeface="+mj-lt"/>
                <a:ea typeface="Times New Roman" panose="02020603050405020304" pitchFamily="18" charset="0"/>
              </a:rPr>
              <a:t>Objective:</a:t>
            </a:r>
            <a:endParaRPr lang="en-IN" sz="2500" dirty="0">
              <a:solidFill>
                <a:schemeClr val="tx1"/>
              </a:solidFill>
              <a:effectLst/>
              <a:latin typeface="+mj-lt"/>
              <a:ea typeface="Calibri" panose="020F0502020204030204" charset="0"/>
            </a:endParaRPr>
          </a:p>
          <a:p>
            <a:pPr>
              <a:lnSpc>
                <a:spcPct val="150000"/>
              </a:lnSpc>
              <a:spcAft>
                <a:spcPts val="1000"/>
              </a:spcAft>
            </a:pPr>
            <a:r>
              <a:rPr lang="en-US" sz="2200" dirty="0">
                <a:solidFill>
                  <a:schemeClr val="tx1"/>
                </a:solidFill>
                <a:effectLst/>
                <a:latin typeface="Times New Roman" panose="02020603050405020304" pitchFamily="18" charset="0"/>
                <a:ea typeface="Times New Roman" panose="02020603050405020304" pitchFamily="18" charset="0"/>
              </a:rPr>
              <a:t>The objective of testing the QR code based attendance system is to identify any defects or issues that may exist in the application and to ensure that the system meets the requirements and expectations of the end-users. The testing should ensure that the application is reliable, secure, and user-friendly, and that it can handle a large volume of users and attendance records</a:t>
            </a:r>
            <a:r>
              <a:rPr lang="en-US" sz="1800" dirty="0">
                <a:solidFill>
                  <a:schemeClr val="tx1"/>
                </a:solidFill>
                <a:effectLst/>
                <a:latin typeface="Times New Roman" panose="02020603050405020304" pitchFamily="18" charset="0"/>
                <a:ea typeface="Times New Roman" panose="02020603050405020304" pitchFamily="18" charset="0"/>
              </a:rPr>
              <a:t>.</a:t>
            </a:r>
            <a:endParaRPr lang="en-IN" sz="1800" dirty="0">
              <a:solidFill>
                <a:schemeClr val="tx1"/>
              </a:solidFill>
              <a:effectLst/>
              <a:latin typeface="Calibri" panose="020F0502020204030204" charset="0"/>
              <a:ea typeface="Calibri" panose="020F0502020204030204" charset="0"/>
            </a:endParaRPr>
          </a:p>
          <a:p>
            <a:endParaRPr lang="en-IN"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1360" y="406400"/>
            <a:ext cx="10922000" cy="6055360"/>
          </a:xfrm>
        </p:spPr>
        <p:txBody>
          <a:bodyPr>
            <a:normAutofit fontScale="77500" lnSpcReduction="20000"/>
          </a:bodyPr>
          <a:lstStyle/>
          <a:p>
            <a:pPr marL="0" indent="0" algn="ctr">
              <a:lnSpc>
                <a:spcPct val="150000"/>
              </a:lnSpc>
              <a:spcAft>
                <a:spcPts val="1000"/>
              </a:spcAft>
              <a:buNone/>
            </a:pPr>
            <a:r>
              <a:rPr lang="en-US" sz="3600" b="1" u="sng" dirty="0">
                <a:solidFill>
                  <a:schemeClr val="tx1"/>
                </a:solidFill>
                <a:effectLst/>
                <a:latin typeface="Times New Roman" panose="02020603050405020304" pitchFamily="18" charset="0"/>
                <a:ea typeface="Times New Roman" panose="02020603050405020304" pitchFamily="18" charset="0"/>
              </a:rPr>
              <a:t>Approach</a:t>
            </a:r>
            <a:endParaRPr lang="en-IN" sz="3600" b="1" u="sng" dirty="0">
              <a:solidFill>
                <a:schemeClr val="tx1"/>
              </a:solidFill>
              <a:effectLst/>
              <a:latin typeface="Calibri" panose="020F0502020204030204" charset="0"/>
              <a:ea typeface="Calibri" panose="020F0502020204030204" charset="0"/>
            </a:endParaRPr>
          </a:p>
          <a:p>
            <a:pPr marL="36830" indent="0">
              <a:lnSpc>
                <a:spcPct val="150000"/>
              </a:lnSpc>
              <a:spcAft>
                <a:spcPts val="1000"/>
              </a:spcAft>
              <a:buNone/>
            </a:pPr>
            <a:r>
              <a:rPr lang="en-US" sz="3000" dirty="0">
                <a:solidFill>
                  <a:schemeClr val="tx1"/>
                </a:solidFill>
                <a:effectLst/>
                <a:latin typeface="Times New Roman" panose="02020603050405020304" pitchFamily="18" charset="0"/>
                <a:ea typeface="Times New Roman" panose="02020603050405020304" pitchFamily="18" charset="0"/>
              </a:rPr>
              <a:t>The approach to testing the QR code based attendance system should be a structured and systematic one that covers both manual and automated testing. The testing approach should include the following:</a:t>
            </a:r>
            <a:endParaRPr lang="en-IN" sz="3000" dirty="0">
              <a:solidFill>
                <a:schemeClr val="tx1"/>
              </a:solidFill>
              <a:effectLst/>
              <a:latin typeface="Calibri" panose="020F0502020204030204" charset="0"/>
              <a:ea typeface="Calibri" panose="020F0502020204030204" charset="0"/>
            </a:endParaRPr>
          </a:p>
          <a:p>
            <a:pPr marL="342900" lvl="0" indent="-342900">
              <a:lnSpc>
                <a:spcPct val="150000"/>
              </a:lnSpc>
              <a:spcAft>
                <a:spcPts val="1000"/>
              </a:spcAft>
              <a:buFont typeface="Wingdings" panose="05000000000000000000" pitchFamily="2" charset="2"/>
              <a:buChar char=""/>
              <a:tabLst>
                <a:tab pos="457200" algn="l"/>
              </a:tabLst>
            </a:pPr>
            <a:r>
              <a:rPr lang="en-US" sz="3000" b="1" u="sng" dirty="0">
                <a:solidFill>
                  <a:schemeClr val="tx1"/>
                </a:solidFill>
                <a:effectLst/>
                <a:latin typeface="Times New Roman" panose="02020603050405020304" pitchFamily="18" charset="0"/>
                <a:ea typeface="Times New Roman" panose="02020603050405020304" pitchFamily="18" charset="0"/>
              </a:rPr>
              <a:t>Test Planning:</a:t>
            </a:r>
            <a:r>
              <a:rPr lang="en-US" sz="3000" b="1" dirty="0">
                <a:solidFill>
                  <a:schemeClr val="tx1"/>
                </a:solidFill>
                <a:effectLst/>
                <a:latin typeface="Times New Roman" panose="02020603050405020304" pitchFamily="18" charset="0"/>
                <a:ea typeface="Times New Roman" panose="02020603050405020304" pitchFamily="18" charset="0"/>
              </a:rPr>
              <a:t> </a:t>
            </a:r>
            <a:r>
              <a:rPr lang="en-US" sz="3000" dirty="0">
                <a:solidFill>
                  <a:schemeClr val="tx1"/>
                </a:solidFill>
                <a:effectLst/>
                <a:latin typeface="Times New Roman" panose="02020603050405020304" pitchFamily="18" charset="0"/>
                <a:ea typeface="Times New Roman" panose="02020603050405020304" pitchFamily="18" charset="0"/>
              </a:rPr>
              <a:t>Develop a comprehensive test plan that outlines the testing strategy, scope, test objectives, and test cases.</a:t>
            </a:r>
            <a:endParaRPr lang="en-IN" sz="3000" dirty="0">
              <a:solidFill>
                <a:schemeClr val="tx1"/>
              </a:solidFill>
              <a:effectLst/>
              <a:latin typeface="Calibri" panose="020F0502020204030204" charset="0"/>
              <a:ea typeface="Calibri" panose="020F0502020204030204" charset="0"/>
            </a:endParaRPr>
          </a:p>
          <a:p>
            <a:pPr marL="342900" lvl="0" indent="-342900">
              <a:lnSpc>
                <a:spcPct val="150000"/>
              </a:lnSpc>
              <a:spcAft>
                <a:spcPts val="1000"/>
              </a:spcAft>
              <a:buFont typeface="Wingdings" panose="05000000000000000000" pitchFamily="2" charset="2"/>
              <a:buChar char=""/>
              <a:tabLst>
                <a:tab pos="457200" algn="l"/>
              </a:tabLst>
            </a:pPr>
            <a:r>
              <a:rPr lang="en-US" sz="3000" b="1" u="sng" dirty="0">
                <a:solidFill>
                  <a:schemeClr val="tx1"/>
                </a:solidFill>
                <a:effectLst/>
                <a:latin typeface="Times New Roman" panose="02020603050405020304" pitchFamily="18" charset="0"/>
                <a:ea typeface="Times New Roman" panose="02020603050405020304" pitchFamily="18" charset="0"/>
              </a:rPr>
              <a:t>Test Case Development:</a:t>
            </a:r>
            <a:r>
              <a:rPr lang="en-US" sz="3000" b="1" dirty="0">
                <a:solidFill>
                  <a:schemeClr val="tx1"/>
                </a:solidFill>
                <a:effectLst/>
                <a:latin typeface="Times New Roman" panose="02020603050405020304" pitchFamily="18" charset="0"/>
                <a:ea typeface="Times New Roman" panose="02020603050405020304" pitchFamily="18" charset="0"/>
              </a:rPr>
              <a:t> </a:t>
            </a:r>
            <a:r>
              <a:rPr lang="en-US" sz="3000" dirty="0">
                <a:solidFill>
                  <a:schemeClr val="tx1"/>
                </a:solidFill>
                <a:effectLst/>
                <a:latin typeface="Times New Roman" panose="02020603050405020304" pitchFamily="18" charset="0"/>
                <a:ea typeface="Times New Roman" panose="02020603050405020304" pitchFamily="18" charset="0"/>
              </a:rPr>
              <a:t>Develop test cases that cover all aspects of the application, including functional and non-functional requirements.</a:t>
            </a:r>
            <a:endParaRPr lang="en-IN" sz="3000" dirty="0">
              <a:solidFill>
                <a:schemeClr val="tx1"/>
              </a:solidFill>
              <a:effectLst/>
              <a:latin typeface="Calibri" panose="020F0502020204030204" charset="0"/>
              <a:ea typeface="Calibri" panose="020F0502020204030204" charset="0"/>
            </a:endParaRPr>
          </a:p>
          <a:p>
            <a:pPr marL="342900" lvl="0" indent="-342900">
              <a:lnSpc>
                <a:spcPct val="150000"/>
              </a:lnSpc>
              <a:spcAft>
                <a:spcPts val="1000"/>
              </a:spcAft>
              <a:buFont typeface="Wingdings" panose="05000000000000000000" pitchFamily="2" charset="2"/>
              <a:buChar char=""/>
              <a:tabLst>
                <a:tab pos="457200" algn="l"/>
              </a:tabLst>
            </a:pPr>
            <a:r>
              <a:rPr lang="en-US" sz="3000" b="1" u="sng" dirty="0">
                <a:solidFill>
                  <a:schemeClr val="tx1"/>
                </a:solidFill>
                <a:effectLst/>
                <a:latin typeface="Times New Roman" panose="02020603050405020304" pitchFamily="18" charset="0"/>
                <a:ea typeface="Times New Roman" panose="02020603050405020304" pitchFamily="18" charset="0"/>
              </a:rPr>
              <a:t>Test Execution:</a:t>
            </a:r>
            <a:r>
              <a:rPr lang="en-US" sz="3000" b="1" dirty="0">
                <a:solidFill>
                  <a:schemeClr val="tx1"/>
                </a:solidFill>
                <a:effectLst/>
                <a:latin typeface="Times New Roman" panose="02020603050405020304" pitchFamily="18" charset="0"/>
                <a:ea typeface="Times New Roman" panose="02020603050405020304" pitchFamily="18" charset="0"/>
              </a:rPr>
              <a:t> </a:t>
            </a:r>
            <a:r>
              <a:rPr lang="en-US" sz="3000" dirty="0">
                <a:solidFill>
                  <a:schemeClr val="tx1"/>
                </a:solidFill>
                <a:effectLst/>
                <a:latin typeface="Times New Roman" panose="02020603050405020304" pitchFamily="18" charset="0"/>
                <a:ea typeface="Times New Roman" panose="02020603050405020304" pitchFamily="18" charset="0"/>
              </a:rPr>
              <a:t>Execute the test cases and record the results. The testing should include both positive and negative testing scenarios.</a:t>
            </a:r>
            <a:r>
              <a:rPr lang="en-US" sz="3000" dirty="0">
                <a:solidFill>
                  <a:srgbClr val="000000"/>
                </a:solidFill>
                <a:effectLst/>
                <a:latin typeface="Times New Roman" panose="02020603050405020304" pitchFamily="18" charset="0"/>
                <a:ea typeface="Times New Roman" panose="02020603050405020304" pitchFamily="18" charset="0"/>
              </a:rPr>
              <a:t> </a:t>
            </a:r>
            <a:endParaRPr lang="en-IN" sz="1800" dirty="0">
              <a:solidFill>
                <a:schemeClr val="tx1"/>
              </a:solidFill>
              <a:effectLst/>
              <a:latin typeface="Calibri" panose="020F0502020204030204" charset="0"/>
              <a:ea typeface="Calibri" panose="020F0502020204030204" charset="0"/>
            </a:endParaRPr>
          </a:p>
          <a:p>
            <a:endParaRPr lang="en-IN"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375920"/>
            <a:ext cx="10353762" cy="5872480"/>
          </a:xfrm>
        </p:spPr>
        <p:txBody>
          <a:bodyPr/>
          <a:lstStyle/>
          <a:p>
            <a:pPr marL="342900" lvl="0" indent="-342900">
              <a:lnSpc>
                <a:spcPct val="150000"/>
              </a:lnSpc>
              <a:spcAft>
                <a:spcPts val="1000"/>
              </a:spcAft>
              <a:buFont typeface="Wingdings" panose="05000000000000000000" pitchFamily="2" charset="2"/>
              <a:buChar char=""/>
              <a:tabLst>
                <a:tab pos="457200" algn="l"/>
              </a:tabLst>
            </a:pPr>
            <a:r>
              <a:rPr lang="en-US" sz="2400" b="1" u="sng" dirty="0">
                <a:solidFill>
                  <a:schemeClr val="tx1"/>
                </a:solidFill>
                <a:effectLst/>
                <a:latin typeface="Times New Roman" panose="02020603050405020304" pitchFamily="18" charset="0"/>
                <a:ea typeface="Times New Roman" panose="02020603050405020304" pitchFamily="18" charset="0"/>
              </a:rPr>
              <a:t>Defect Management:</a:t>
            </a:r>
            <a:r>
              <a:rPr lang="en-US" sz="2400" b="1"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Track and manage defects found during the testing phase. The defects should be documented, prioritized, and addressed by the development team.</a:t>
            </a:r>
            <a:endParaRPr lang="en-IN" sz="2400" dirty="0">
              <a:solidFill>
                <a:schemeClr val="tx1"/>
              </a:solidFill>
              <a:effectLst/>
              <a:latin typeface="Calibri" panose="020F0502020204030204" charset="0"/>
              <a:ea typeface="Calibri" panose="020F0502020204030204" charset="0"/>
            </a:endParaRPr>
          </a:p>
          <a:p>
            <a:pPr marL="342900" lvl="0" indent="-342900">
              <a:lnSpc>
                <a:spcPct val="150000"/>
              </a:lnSpc>
              <a:spcAft>
                <a:spcPts val="1000"/>
              </a:spcAft>
              <a:buFont typeface="Wingdings" panose="05000000000000000000" pitchFamily="2" charset="2"/>
              <a:buChar char=""/>
              <a:tabLst>
                <a:tab pos="457200" algn="l"/>
              </a:tabLst>
            </a:pPr>
            <a:r>
              <a:rPr lang="en-US" sz="2400" b="1" u="sng" dirty="0">
                <a:solidFill>
                  <a:schemeClr val="tx1"/>
                </a:solidFill>
                <a:effectLst/>
                <a:latin typeface="Times New Roman" panose="02020603050405020304" pitchFamily="18" charset="0"/>
                <a:ea typeface="Times New Roman" panose="02020603050405020304" pitchFamily="18" charset="0"/>
              </a:rPr>
              <a:t>Test Reporting:</a:t>
            </a:r>
            <a:r>
              <a:rPr lang="en-US" sz="2400" b="1"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Generate test reports that summarize the testing results and provide an overview of the quality of the application.</a:t>
            </a:r>
            <a:endParaRPr lang="en-IN" sz="2400" dirty="0">
              <a:solidFill>
                <a:schemeClr val="tx1"/>
              </a:solidFill>
              <a:effectLst/>
              <a:latin typeface="Calibri" panose="020F0502020204030204" charset="0"/>
              <a:ea typeface="Calibri" panose="020F0502020204030204" charset="0"/>
            </a:endParaRPr>
          </a:p>
          <a:p>
            <a:pPr marL="342900" lvl="0" indent="-342900">
              <a:lnSpc>
                <a:spcPct val="150000"/>
              </a:lnSpc>
              <a:spcAft>
                <a:spcPts val="1000"/>
              </a:spcAft>
              <a:buFont typeface="Wingdings" panose="05000000000000000000" pitchFamily="2" charset="2"/>
              <a:buChar char=""/>
              <a:tabLst>
                <a:tab pos="457200" algn="l"/>
              </a:tabLst>
            </a:pPr>
            <a:r>
              <a:rPr lang="en-US" sz="2400" b="1" u="sng" dirty="0">
                <a:solidFill>
                  <a:schemeClr val="tx1"/>
                </a:solidFill>
                <a:effectLst/>
                <a:latin typeface="Times New Roman" panose="02020603050405020304" pitchFamily="18" charset="0"/>
                <a:ea typeface="Times New Roman" panose="02020603050405020304" pitchFamily="18" charset="0"/>
              </a:rPr>
              <a:t>Continuous Testing:</a:t>
            </a:r>
            <a:r>
              <a:rPr lang="en-US" sz="2400" b="1"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Implement continuous testing to ensure that the application remains stable and performs as expected throughout its lifecycle.</a:t>
            </a:r>
            <a:r>
              <a:rPr lang="en-US" sz="2400" dirty="0">
                <a:solidFill>
                  <a:srgbClr val="000000"/>
                </a:solidFill>
                <a:effectLst/>
                <a:latin typeface="Times New Roman" panose="02020603050405020304" pitchFamily="18" charset="0"/>
                <a:ea typeface="Times New Roman" panose="02020603050405020304" pitchFamily="18" charset="0"/>
              </a:rPr>
              <a:t> t</a:t>
            </a:r>
            <a:endParaRPr lang="en-IN"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1841" y="497840"/>
            <a:ext cx="10739120" cy="5648960"/>
          </a:xfrm>
        </p:spPr>
        <p:txBody>
          <a:bodyPr/>
          <a:lstStyle/>
          <a:p>
            <a:pPr marL="36830" indent="0">
              <a:lnSpc>
                <a:spcPct val="150000"/>
              </a:lnSpc>
              <a:spcAft>
                <a:spcPts val="1000"/>
              </a:spcAft>
              <a:buNone/>
            </a:pPr>
            <a:r>
              <a:rPr lang="en-US" sz="220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The testing phases for QR based Attendance system typically include the following:</a:t>
            </a:r>
            <a:endParaRPr lang="en-IN" sz="2400" dirty="0">
              <a:solidFill>
                <a:schemeClr val="tx1"/>
              </a:solidFill>
              <a:effectLst/>
              <a:latin typeface="Calibri" panose="020F0502020204030204" charset="0"/>
              <a:ea typeface="Calibri" panose="020F0502020204030204" charset="0"/>
            </a:endParaRPr>
          </a:p>
          <a:p>
            <a:pPr>
              <a:lnSpc>
                <a:spcPct val="150000"/>
              </a:lnSpc>
              <a:spcAft>
                <a:spcPts val="1000"/>
              </a:spcAft>
            </a:pPr>
            <a:r>
              <a:rPr lang="en-US" sz="2400" b="1" u="sng" dirty="0">
                <a:solidFill>
                  <a:schemeClr val="tx1"/>
                </a:solidFill>
                <a:effectLst/>
                <a:latin typeface="Times New Roman" panose="02020603050405020304" pitchFamily="18" charset="0"/>
                <a:ea typeface="Times New Roman" panose="02020603050405020304" pitchFamily="18" charset="0"/>
              </a:rPr>
              <a:t>Unit Testing:</a:t>
            </a:r>
            <a:r>
              <a:rPr lang="en-US" sz="2400" dirty="0">
                <a:solidFill>
                  <a:schemeClr val="tx1"/>
                </a:solidFill>
                <a:effectLst/>
                <a:latin typeface="Times New Roman" panose="02020603050405020304" pitchFamily="18" charset="0"/>
                <a:ea typeface="Times New Roman" panose="02020603050405020304" pitchFamily="18" charset="0"/>
              </a:rPr>
              <a:t> </a:t>
            </a:r>
            <a:r>
              <a:rPr lang="en-US" sz="2200" dirty="0">
                <a:solidFill>
                  <a:schemeClr val="tx1"/>
                </a:solidFill>
                <a:effectLst/>
                <a:latin typeface="Times New Roman" panose="02020603050405020304" pitchFamily="18" charset="0"/>
                <a:ea typeface="Times New Roman" panose="02020603050405020304" pitchFamily="18" charset="0"/>
              </a:rPr>
              <a:t>Unit testing is the first phase of testing, where individual components of the system are tested in isolation. This is done to ensure that each component is functioning as expected and to identify any defects early in the development cycle.</a:t>
            </a:r>
            <a:endParaRPr lang="en-IN" sz="2200" dirty="0">
              <a:solidFill>
                <a:schemeClr val="tx1"/>
              </a:solidFill>
              <a:effectLst/>
              <a:latin typeface="Calibri" panose="020F0502020204030204" charset="0"/>
              <a:ea typeface="Calibri" panose="020F0502020204030204" charset="0"/>
            </a:endParaRPr>
          </a:p>
          <a:p>
            <a:pPr>
              <a:lnSpc>
                <a:spcPct val="150000"/>
              </a:lnSpc>
              <a:spcAft>
                <a:spcPts val="1000"/>
              </a:spcAft>
            </a:pPr>
            <a:r>
              <a:rPr lang="en-US" sz="2400" b="1" u="sng" dirty="0">
                <a:solidFill>
                  <a:schemeClr val="tx1"/>
                </a:solidFill>
                <a:effectLst/>
                <a:latin typeface="Times New Roman" panose="02020603050405020304" pitchFamily="18" charset="0"/>
                <a:ea typeface="Times New Roman" panose="02020603050405020304" pitchFamily="18" charset="0"/>
              </a:rPr>
              <a:t>Integration Testing</a:t>
            </a:r>
            <a:r>
              <a:rPr lang="en-US" sz="2400" dirty="0">
                <a:solidFill>
                  <a:schemeClr val="tx1"/>
                </a:solidFill>
                <a:effectLst/>
                <a:latin typeface="Times New Roman" panose="02020603050405020304" pitchFamily="18" charset="0"/>
                <a:ea typeface="Times New Roman" panose="02020603050405020304" pitchFamily="18" charset="0"/>
              </a:rPr>
              <a:t>: </a:t>
            </a:r>
            <a:r>
              <a:rPr lang="en-US" sz="2200" dirty="0">
                <a:solidFill>
                  <a:schemeClr val="tx1"/>
                </a:solidFill>
                <a:effectLst/>
                <a:latin typeface="Times New Roman" panose="02020603050405020304" pitchFamily="18" charset="0"/>
                <a:ea typeface="Times New Roman" panose="02020603050405020304" pitchFamily="18" charset="0"/>
              </a:rPr>
              <a:t>In this phase, the individual components of the system are combined and tested together as a whole. This is done to ensure that the components are working together as expected and to identify any defects that may arise due to interactions between the components.</a:t>
            </a:r>
            <a:endParaRPr lang="en-IN" sz="2200" dirty="0">
              <a:solidFill>
                <a:schemeClr val="tx1"/>
              </a:solidFill>
              <a:effectLst/>
              <a:latin typeface="Calibri" panose="020F0502020204030204" charset="0"/>
              <a:ea typeface="Calibri" panose="020F0502020204030204" charset="0"/>
            </a:endParaRPr>
          </a:p>
          <a:p>
            <a:endParaRPr lang="en-IN" dirty="0">
              <a:solidFill>
                <a:schemeClr val="tx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0400" y="497840"/>
            <a:ext cx="10820400" cy="5689600"/>
          </a:xfrm>
        </p:spPr>
        <p:txBody>
          <a:bodyPr/>
          <a:lstStyle/>
          <a:p>
            <a:r>
              <a:rPr lang="en-US" sz="2400" b="1" u="sng" dirty="0">
                <a:solidFill>
                  <a:schemeClr val="tx1"/>
                </a:solidFill>
                <a:effectLst/>
                <a:latin typeface="Times New Roman" panose="02020603050405020304" pitchFamily="18" charset="0"/>
                <a:ea typeface="Times New Roman" panose="02020603050405020304" pitchFamily="18" charset="0"/>
              </a:rPr>
              <a:t>System Testing:</a:t>
            </a:r>
            <a:r>
              <a:rPr lang="en-US" sz="2400" b="1" dirty="0">
                <a:solidFill>
                  <a:schemeClr val="tx1"/>
                </a:solidFill>
                <a:effectLst/>
                <a:latin typeface="Times New Roman" panose="02020603050405020304" pitchFamily="18" charset="0"/>
                <a:ea typeface="Times New Roman" panose="02020603050405020304" pitchFamily="18" charset="0"/>
              </a:rPr>
              <a:t> </a:t>
            </a:r>
            <a:r>
              <a:rPr lang="en-US" sz="2200" dirty="0">
                <a:solidFill>
                  <a:schemeClr val="tx1"/>
                </a:solidFill>
                <a:effectLst/>
                <a:latin typeface="Times New Roman" panose="02020603050405020304" pitchFamily="18" charset="0"/>
                <a:ea typeface="Times New Roman" panose="02020603050405020304" pitchFamily="18" charset="0"/>
              </a:rPr>
              <a:t>System testing involves testing the entire system as a whole, including all the components and their interactions. This is done to ensure that the system meets the functional and non-functional requirements and to identify any defects that may have been missed in the previous testing phases.</a:t>
            </a:r>
            <a:endParaRPr lang="en-IN" sz="2200" dirty="0">
              <a:solidFill>
                <a:schemeClr val="tx1"/>
              </a:solidFill>
              <a:effectLst/>
              <a:latin typeface="Calibri" panose="020F0502020204030204" charset="0"/>
              <a:ea typeface="Calibri" panose="020F0502020204030204" charset="0"/>
            </a:endParaRPr>
          </a:p>
          <a:p>
            <a:pPr>
              <a:lnSpc>
                <a:spcPct val="150000"/>
              </a:lnSpc>
              <a:spcAft>
                <a:spcPts val="1000"/>
              </a:spcAft>
            </a:pPr>
            <a:r>
              <a:rPr lang="en-US" sz="2400" b="1" u="sng" dirty="0">
                <a:solidFill>
                  <a:schemeClr val="tx1"/>
                </a:solidFill>
                <a:effectLst/>
                <a:latin typeface="Times New Roman" panose="02020603050405020304" pitchFamily="18" charset="0"/>
                <a:ea typeface="Times New Roman" panose="02020603050405020304" pitchFamily="18" charset="0"/>
              </a:rPr>
              <a:t>User Acceptance Testing:</a:t>
            </a:r>
            <a:r>
              <a:rPr lang="en-US" sz="2400" b="1" dirty="0">
                <a:solidFill>
                  <a:schemeClr val="tx1"/>
                </a:solidFill>
                <a:effectLst/>
                <a:latin typeface="Times New Roman" panose="02020603050405020304" pitchFamily="18" charset="0"/>
                <a:ea typeface="Times New Roman" panose="02020603050405020304" pitchFamily="18" charset="0"/>
              </a:rPr>
              <a:t> </a:t>
            </a:r>
            <a:r>
              <a:rPr lang="en-US" sz="2200" dirty="0">
                <a:solidFill>
                  <a:schemeClr val="tx1"/>
                </a:solidFill>
                <a:effectLst/>
                <a:latin typeface="Times New Roman" panose="02020603050405020304" pitchFamily="18" charset="0"/>
                <a:ea typeface="Times New Roman" panose="02020603050405020304" pitchFamily="18" charset="0"/>
              </a:rPr>
              <a:t>User acceptance testing (UAT) is conducted to ensure that the system meets the user requirements and is easy to use. UAT is typically conducted by end-users or stakeholders who are familiar with the system requirements.</a:t>
            </a:r>
            <a:endParaRPr lang="en-IN" sz="2200" dirty="0">
              <a:solidFill>
                <a:schemeClr val="tx1"/>
              </a:solidFill>
              <a:effectLst/>
              <a:latin typeface="Calibri" panose="020F0502020204030204" charset="0"/>
              <a:ea typeface="Calibri" panose="020F0502020204030204" charset="0"/>
            </a:endParaRPr>
          </a:p>
          <a:p>
            <a:pPr>
              <a:lnSpc>
                <a:spcPct val="150000"/>
              </a:lnSpc>
              <a:spcAft>
                <a:spcPts val="1000"/>
              </a:spcAft>
            </a:pPr>
            <a:r>
              <a:rPr lang="en-US" sz="2400" b="1" u="sng" dirty="0">
                <a:solidFill>
                  <a:schemeClr val="tx1"/>
                </a:solidFill>
                <a:effectLst/>
                <a:latin typeface="Times New Roman" panose="02020603050405020304" pitchFamily="18" charset="0"/>
                <a:ea typeface="Times New Roman" panose="02020603050405020304" pitchFamily="18" charset="0"/>
              </a:rPr>
              <a:t>Performance Testing:</a:t>
            </a:r>
            <a:r>
              <a:rPr lang="en-US" sz="2400" b="1" dirty="0">
                <a:solidFill>
                  <a:schemeClr val="tx1"/>
                </a:solidFill>
                <a:effectLst/>
                <a:latin typeface="Times New Roman" panose="02020603050405020304" pitchFamily="18" charset="0"/>
                <a:ea typeface="Times New Roman" panose="02020603050405020304" pitchFamily="18" charset="0"/>
              </a:rPr>
              <a:t> </a:t>
            </a:r>
            <a:r>
              <a:rPr lang="en-US" sz="2200" dirty="0">
                <a:solidFill>
                  <a:schemeClr val="tx1"/>
                </a:solidFill>
                <a:effectLst/>
                <a:latin typeface="Times New Roman" panose="02020603050405020304" pitchFamily="18" charset="0"/>
                <a:ea typeface="Times New Roman" panose="02020603050405020304" pitchFamily="18" charset="0"/>
              </a:rPr>
              <a:t>Performance testing is done to ensure that the system meets the performance requirements, such as response time, throughput, and resource utilization. This is done to ensure that the system can handle the expected workload and can scale to meet future demand.</a:t>
            </a:r>
            <a:endParaRPr lang="en-IN" sz="2200" dirty="0">
              <a:solidFill>
                <a:schemeClr val="tx1"/>
              </a:solidFill>
              <a:effectLst/>
              <a:latin typeface="Calibri" panose="020F0502020204030204" charset="0"/>
              <a:ea typeface="Calibri" panose="020F0502020204030204" charset="0"/>
            </a:endParaRP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Agile Methodology"/>
          <p:cNvSpPr>
            <a:spLocks noChangeAspect="1" noChangeArrowheads="1"/>
          </p:cNvSpPr>
          <p:nvPr/>
        </p:nvSpPr>
        <p:spPr bwMode="auto">
          <a:xfrm>
            <a:off x="155575" y="-13652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4" descr="Agile Methodology"/>
          <p:cNvSpPr>
            <a:spLocks noChangeAspect="1" noChangeArrowheads="1"/>
          </p:cNvSpPr>
          <p:nvPr/>
        </p:nvSpPr>
        <p:spPr bwMode="auto">
          <a:xfrm>
            <a:off x="307975" y="1587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6" name="AutoShape 6" descr="Agile Methodology"/>
          <p:cNvSpPr>
            <a:spLocks noChangeAspect="1" noChangeArrowheads="1"/>
          </p:cNvSpPr>
          <p:nvPr/>
        </p:nvSpPr>
        <p:spPr bwMode="auto">
          <a:xfrm>
            <a:off x="460375" y="16827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AutoShape 8" descr="Agile methodology tutorial"/>
          <p:cNvSpPr>
            <a:spLocks noChangeAspect="1" noChangeArrowheads="1"/>
          </p:cNvSpPr>
          <p:nvPr/>
        </p:nvSpPr>
        <p:spPr bwMode="auto">
          <a:xfrm>
            <a:off x="612775" y="32067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8" name="AutoShape 10" descr="Agile methodology tutorial"/>
          <p:cNvSpPr>
            <a:spLocks noChangeAspect="1" noChangeArrowheads="1"/>
          </p:cNvSpPr>
          <p:nvPr/>
        </p:nvSpPr>
        <p:spPr bwMode="auto">
          <a:xfrm>
            <a:off x="765175" y="47307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9" name="AutoShape 12" descr="Agile methodology tutorial"/>
          <p:cNvSpPr>
            <a:spLocks noChangeAspect="1" noChangeArrowheads="1"/>
          </p:cNvSpPr>
          <p:nvPr/>
        </p:nvSpPr>
        <p:spPr bwMode="auto">
          <a:xfrm>
            <a:off x="917575" y="62547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0" name="AutoShape 14" descr="Agile methodology tutorial"/>
          <p:cNvSpPr>
            <a:spLocks noChangeAspect="1" noChangeArrowheads="1"/>
          </p:cNvSpPr>
          <p:nvPr/>
        </p:nvSpPr>
        <p:spPr bwMode="auto">
          <a:xfrm>
            <a:off x="1069975" y="77787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1" name="AutoShape 16" descr="Agile methodology tutorial"/>
          <p:cNvSpPr>
            <a:spLocks noChangeAspect="1" noChangeArrowheads="1"/>
          </p:cNvSpPr>
          <p:nvPr/>
        </p:nvSpPr>
        <p:spPr bwMode="auto">
          <a:xfrm>
            <a:off x="1222375" y="93027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3091" name="Picture 19" descr="https://www.denysys.com/blog/wp-content/uploads/2018/09/Agile-Methodology.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6080" y="233680"/>
            <a:ext cx="11490960" cy="6217920"/>
          </a:xfrm>
        </p:spPr>
        <p:txBody>
          <a:bodyPr>
            <a:normAutofit/>
          </a:bodyPr>
          <a:lstStyle/>
          <a:p>
            <a:pPr>
              <a:lnSpc>
                <a:spcPct val="150000"/>
              </a:lnSpc>
              <a:spcAft>
                <a:spcPts val="1000"/>
              </a:spcAft>
            </a:pPr>
            <a:r>
              <a:rPr lang="en-US" sz="2400" b="1" u="sng" dirty="0">
                <a:solidFill>
                  <a:schemeClr val="tx1"/>
                </a:solidFill>
                <a:effectLst/>
                <a:latin typeface="Times New Roman" panose="02020603050405020304" pitchFamily="18" charset="0"/>
                <a:ea typeface="Times New Roman" panose="02020603050405020304" pitchFamily="18" charset="0"/>
              </a:rPr>
              <a:t>Security Testing:</a:t>
            </a:r>
            <a:r>
              <a:rPr lang="en-US" sz="2400" b="1" dirty="0">
                <a:solidFill>
                  <a:schemeClr val="tx1"/>
                </a:solidFill>
                <a:effectLst/>
                <a:latin typeface="Times New Roman" panose="02020603050405020304" pitchFamily="18" charset="0"/>
                <a:ea typeface="Times New Roman" panose="02020603050405020304" pitchFamily="18" charset="0"/>
              </a:rPr>
              <a:t> </a:t>
            </a:r>
            <a:r>
              <a:rPr lang="en-US" sz="2200" dirty="0">
                <a:solidFill>
                  <a:schemeClr val="tx1"/>
                </a:solidFill>
                <a:effectLst/>
                <a:latin typeface="Times New Roman" panose="02020603050405020304" pitchFamily="18" charset="0"/>
                <a:ea typeface="Times New Roman" panose="02020603050405020304" pitchFamily="18" charset="0"/>
              </a:rPr>
              <a:t>Security testing is done to ensure that the system is secure and protected from unauthorized access or attacks. This includes testing the system's access controls, encryption, and vulnerability assessments.</a:t>
            </a:r>
            <a:endParaRPr lang="en-IN" sz="2200" dirty="0">
              <a:solidFill>
                <a:schemeClr val="tx1"/>
              </a:solidFill>
              <a:effectLst/>
              <a:latin typeface="Calibri" panose="020F0502020204030204" charset="0"/>
              <a:ea typeface="Calibri" panose="020F0502020204030204" charset="0"/>
            </a:endParaRPr>
          </a:p>
          <a:p>
            <a:pPr>
              <a:lnSpc>
                <a:spcPct val="150000"/>
              </a:lnSpc>
              <a:spcAft>
                <a:spcPts val="1000"/>
              </a:spcAft>
            </a:pPr>
            <a:r>
              <a:rPr lang="en-US" sz="2400" b="1" u="sng" dirty="0">
                <a:solidFill>
                  <a:schemeClr val="tx1"/>
                </a:solidFill>
                <a:effectLst/>
                <a:latin typeface="Times New Roman" panose="02020603050405020304" pitchFamily="18" charset="0"/>
                <a:ea typeface="Times New Roman" panose="02020603050405020304" pitchFamily="18" charset="0"/>
              </a:rPr>
              <a:t>Regression Testing:</a:t>
            </a:r>
            <a:r>
              <a:rPr lang="en-US" sz="2400" b="1" dirty="0">
                <a:solidFill>
                  <a:schemeClr val="tx1"/>
                </a:solidFill>
                <a:effectLst/>
                <a:latin typeface="Times New Roman" panose="02020603050405020304" pitchFamily="18" charset="0"/>
                <a:ea typeface="Times New Roman" panose="02020603050405020304" pitchFamily="18" charset="0"/>
              </a:rPr>
              <a:t> </a:t>
            </a:r>
            <a:r>
              <a:rPr lang="en-US" sz="2200" dirty="0">
                <a:solidFill>
                  <a:schemeClr val="tx1"/>
                </a:solidFill>
                <a:effectLst/>
                <a:latin typeface="Times New Roman" panose="02020603050405020304" pitchFamily="18" charset="0"/>
                <a:ea typeface="Times New Roman" panose="02020603050405020304" pitchFamily="18" charset="0"/>
              </a:rPr>
              <a:t>This testing is conducted to ensure that the changes made to the system during the development cycle have not impacted the existing functionality of the system. Overall, these testing phases are conducted in a systematic manner to ensure</a:t>
            </a:r>
            <a:r>
              <a:rPr lang="en-IN" sz="2200" dirty="0">
                <a:solidFill>
                  <a:schemeClr val="tx1"/>
                </a:solidFill>
                <a:effectLst/>
                <a:latin typeface="Calibri" panose="020F0502020204030204" charset="0"/>
                <a:ea typeface="Calibri" panose="020F0502020204030204" charset="0"/>
              </a:rPr>
              <a:t> </a:t>
            </a:r>
            <a:r>
              <a:rPr lang="en-US" sz="2200" dirty="0">
                <a:solidFill>
                  <a:schemeClr val="tx1"/>
                </a:solidFill>
                <a:effectLst/>
                <a:latin typeface="Times New Roman" panose="02020603050405020304" pitchFamily="18" charset="0"/>
                <a:ea typeface="Times New Roman" panose="02020603050405020304" pitchFamily="18" charset="0"/>
              </a:rPr>
              <a:t>that QR code based attendance system is thoroughly tested and meets requirements and expectations of stakeholders.</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2200" dirty="0">
                <a:solidFill>
                  <a:schemeClr val="tx1"/>
                </a:solidFill>
                <a:effectLst/>
                <a:latin typeface="Times New Roman" panose="02020603050405020304" pitchFamily="18" charset="0"/>
                <a:ea typeface="Times New Roman" panose="02020603050405020304" pitchFamily="18" charset="0"/>
              </a:rPr>
              <a:t>In summary, the testing approach for the QR code based attendance system should be comprehensive and cover all aspects of the application. The objective of testing is to ensure that the application is reliable, secure, and user-friendly, and that it meets the requirements and expectations of the end-users.</a:t>
            </a:r>
            <a:endParaRPr lang="en-IN" sz="2200" dirty="0">
              <a:solidFill>
                <a:schemeClr val="tx1"/>
              </a:solidFill>
              <a:effectLst/>
              <a:latin typeface="Calibri" panose="020F0502020204030204" charset="0"/>
              <a:ea typeface="Calibri" panose="020F0502020204030204" charset="0"/>
            </a:endParaRPr>
          </a:p>
          <a:p>
            <a:pPr>
              <a:lnSpc>
                <a:spcPct val="150000"/>
              </a:lnSpc>
              <a:spcAft>
                <a:spcPts val="1000"/>
              </a:spcAft>
            </a:pPr>
            <a:endParaRPr lang="en-IN" sz="2200" dirty="0">
              <a:solidFill>
                <a:schemeClr val="tx1"/>
              </a:solidFill>
              <a:effectLst/>
              <a:latin typeface="Calibri" panose="020F0502020204030204" charset="0"/>
              <a:ea typeface="Calibri" panose="020F050202020403020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21920"/>
            <a:ext cx="10353762" cy="1036320"/>
          </a:xfrm>
        </p:spPr>
        <p:txBody>
          <a:bodyPr>
            <a:noAutofit/>
          </a:bodyPr>
          <a:lstStyle/>
          <a:p>
            <a:r>
              <a:rPr lang="en-US" sz="4000" b="1" dirty="0">
                <a:solidFill>
                  <a:schemeClr val="tx1"/>
                </a:solidFill>
                <a:effectLst/>
                <a:ea typeface="Times New Roman" panose="02020603050405020304" pitchFamily="18" charset="0"/>
              </a:rPr>
              <a:t>Testing Approach</a:t>
            </a:r>
            <a:endParaRPr lang="en-IN" sz="4000" dirty="0">
              <a:solidFill>
                <a:schemeClr val="tx1"/>
              </a:solidFill>
            </a:endParaRPr>
          </a:p>
        </p:txBody>
      </p:sp>
      <p:sp>
        <p:nvSpPr>
          <p:cNvPr id="3" name="Content Placeholder 2"/>
          <p:cNvSpPr>
            <a:spLocks noGrp="1"/>
          </p:cNvSpPr>
          <p:nvPr>
            <p:ph idx="1"/>
          </p:nvPr>
        </p:nvSpPr>
        <p:spPr>
          <a:xfrm>
            <a:off x="467360" y="1158240"/>
            <a:ext cx="11338560" cy="5441950"/>
          </a:xfrm>
        </p:spPr>
        <p:txBody>
          <a:bodyPr>
            <a:normAutofit fontScale="50000"/>
          </a:bodyPr>
          <a:lstStyle/>
          <a:p>
            <a:pPr marL="36830" indent="0">
              <a:lnSpc>
                <a:spcPct val="150000"/>
              </a:lnSpc>
              <a:spcAft>
                <a:spcPts val="1000"/>
              </a:spcAft>
              <a:buNone/>
            </a:pPr>
            <a:r>
              <a:rPr lang="en-US" sz="3635" dirty="0">
                <a:solidFill>
                  <a:schemeClr val="tx1"/>
                </a:solidFill>
                <a:effectLst/>
                <a:latin typeface="Times New Roman" panose="02020603050405020304" pitchFamily="18" charset="0"/>
                <a:ea typeface="Times New Roman" panose="02020603050405020304" pitchFamily="18" charset="0"/>
              </a:rPr>
              <a:t>The testing approach for a QR code based attendance system app would involve following steps:</a:t>
            </a:r>
            <a:endParaRPr lang="en-IN" sz="3635" dirty="0">
              <a:solidFill>
                <a:schemeClr val="tx1"/>
              </a:solidFill>
              <a:effectLst/>
              <a:latin typeface="Calibri" panose="020F0502020204030204" charset="0"/>
              <a:ea typeface="Calibri" panose="020F0502020204030204" charset="0"/>
            </a:endParaRPr>
          </a:p>
          <a:p>
            <a:pPr marL="36830" indent="0">
              <a:lnSpc>
                <a:spcPct val="150000"/>
              </a:lnSpc>
              <a:spcAft>
                <a:spcPts val="1000"/>
              </a:spcAft>
              <a:buNone/>
            </a:pPr>
            <a:r>
              <a:rPr lang="en-US" sz="3635" b="1" u="sng" dirty="0">
                <a:solidFill>
                  <a:schemeClr val="tx1"/>
                </a:solidFill>
                <a:effectLst/>
                <a:latin typeface="Times New Roman" panose="02020603050405020304" pitchFamily="18" charset="0"/>
                <a:ea typeface="Times New Roman" panose="02020603050405020304" pitchFamily="18" charset="0"/>
              </a:rPr>
              <a:t>Requirement Analysis:</a:t>
            </a:r>
            <a:endParaRPr lang="en-IN" sz="3635" b="1" u="sng" dirty="0">
              <a:solidFill>
                <a:schemeClr val="tx1"/>
              </a:solidFill>
              <a:effectLst/>
              <a:latin typeface="Calibri" panose="020F0502020204030204" charset="0"/>
              <a:ea typeface="Calibri" panose="020F0502020204030204" charset="0"/>
            </a:endParaRPr>
          </a:p>
          <a:p>
            <a:pPr>
              <a:lnSpc>
                <a:spcPct val="150000"/>
              </a:lnSpc>
              <a:spcAft>
                <a:spcPts val="1000"/>
              </a:spcAft>
            </a:pPr>
            <a:r>
              <a:rPr lang="en-US" sz="3635" dirty="0">
                <a:solidFill>
                  <a:schemeClr val="tx1"/>
                </a:solidFill>
                <a:effectLst/>
                <a:latin typeface="Times New Roman" panose="02020603050405020304" pitchFamily="18" charset="0"/>
                <a:ea typeface="Times New Roman" panose="02020603050405020304" pitchFamily="18" charset="0"/>
              </a:rPr>
              <a:t>The first step in testing the QR code based attendance system would be to analyze the requirements of the app to ensure that all the features and functionalities are identified and understood.</a:t>
            </a:r>
            <a:endParaRPr lang="en-IN" sz="3635" dirty="0">
              <a:solidFill>
                <a:schemeClr val="tx1"/>
              </a:solidFill>
              <a:effectLst/>
              <a:latin typeface="Calibri" panose="020F0502020204030204" charset="0"/>
              <a:ea typeface="Calibri" panose="020F0502020204030204" charset="0"/>
            </a:endParaRPr>
          </a:p>
          <a:p>
            <a:pPr marL="36830" indent="0">
              <a:lnSpc>
                <a:spcPct val="150000"/>
              </a:lnSpc>
              <a:spcAft>
                <a:spcPts val="1000"/>
              </a:spcAft>
              <a:buNone/>
            </a:pPr>
            <a:r>
              <a:rPr lang="en-US" sz="3635" b="1" u="sng" dirty="0">
                <a:solidFill>
                  <a:schemeClr val="tx1"/>
                </a:solidFill>
                <a:effectLst/>
                <a:latin typeface="Times New Roman" panose="02020603050405020304" pitchFamily="18" charset="0"/>
                <a:ea typeface="Times New Roman" panose="02020603050405020304" pitchFamily="18" charset="0"/>
              </a:rPr>
              <a:t>Test Planning:</a:t>
            </a:r>
            <a:endParaRPr lang="en-IN" sz="3635" b="1" u="sng" dirty="0">
              <a:solidFill>
                <a:schemeClr val="tx1"/>
              </a:solidFill>
              <a:effectLst/>
              <a:latin typeface="Calibri" panose="020F0502020204030204" charset="0"/>
              <a:ea typeface="Calibri" panose="020F0502020204030204" charset="0"/>
            </a:endParaRPr>
          </a:p>
          <a:p>
            <a:pPr>
              <a:lnSpc>
                <a:spcPct val="150000"/>
              </a:lnSpc>
              <a:spcAft>
                <a:spcPts val="1000"/>
              </a:spcAft>
            </a:pPr>
            <a:r>
              <a:rPr lang="en-US" sz="3635" dirty="0">
                <a:solidFill>
                  <a:schemeClr val="tx1"/>
                </a:solidFill>
                <a:effectLst/>
                <a:latin typeface="Times New Roman" panose="02020603050405020304" pitchFamily="18" charset="0"/>
                <a:ea typeface="Times New Roman" panose="02020603050405020304" pitchFamily="18" charset="0"/>
              </a:rPr>
              <a:t>After analyzing the requirements, a test plan should be created that</a:t>
            </a:r>
            <a:endParaRPr lang="en-IN" sz="3635" dirty="0">
              <a:solidFill>
                <a:schemeClr val="tx1"/>
              </a:solidFill>
              <a:effectLst/>
              <a:latin typeface="Calibri" panose="020F0502020204030204" charset="0"/>
              <a:ea typeface="Calibri" panose="020F0502020204030204" charset="0"/>
            </a:endParaRPr>
          </a:p>
          <a:p>
            <a:pPr>
              <a:lnSpc>
                <a:spcPct val="150000"/>
              </a:lnSpc>
              <a:spcAft>
                <a:spcPts val="1000"/>
              </a:spcAft>
            </a:pPr>
            <a:r>
              <a:rPr lang="en-US" sz="3635" dirty="0">
                <a:solidFill>
                  <a:schemeClr val="tx1"/>
                </a:solidFill>
                <a:effectLst/>
                <a:latin typeface="Times New Roman" panose="02020603050405020304" pitchFamily="18" charset="0"/>
                <a:ea typeface="Times New Roman" panose="02020603050405020304" pitchFamily="18" charset="0"/>
              </a:rPr>
              <a:t>outlines the test objectives, scope, approach, and test schedule. The test plan should also identify the testing tools and techniques that will be used.</a:t>
            </a:r>
            <a:endParaRPr lang="en-IN" sz="3635" dirty="0">
              <a:solidFill>
                <a:schemeClr val="tx1"/>
              </a:solidFill>
              <a:effectLst/>
              <a:latin typeface="Calibri" panose="020F0502020204030204" charset="0"/>
              <a:ea typeface="Calibri" panose="020F0502020204030204" charset="0"/>
            </a:endParaRPr>
          </a:p>
          <a:p>
            <a:endParaRPr lang="en-IN" sz="3635"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320" y="396240"/>
            <a:ext cx="11135360" cy="6014720"/>
          </a:xfrm>
        </p:spPr>
        <p:txBody>
          <a:bodyPr>
            <a:normAutofit/>
          </a:bodyPr>
          <a:lstStyle/>
          <a:p>
            <a:pPr marL="36830" indent="0">
              <a:lnSpc>
                <a:spcPct val="150000"/>
              </a:lnSpc>
              <a:spcAft>
                <a:spcPts val="1000"/>
              </a:spcAft>
              <a:buNone/>
            </a:pPr>
            <a:r>
              <a:rPr lang="en-US" sz="2400" b="1" u="sng" dirty="0">
                <a:solidFill>
                  <a:schemeClr val="tx1"/>
                </a:solidFill>
                <a:effectLst/>
                <a:latin typeface="Times New Roman" panose="02020603050405020304" pitchFamily="18" charset="0"/>
                <a:ea typeface="Times New Roman" panose="02020603050405020304" pitchFamily="18" charset="0"/>
              </a:rPr>
              <a:t>Test Design:</a:t>
            </a:r>
            <a:endParaRPr lang="en-IN" sz="2400" u="sng" dirty="0">
              <a:solidFill>
                <a:schemeClr val="tx1"/>
              </a:solidFill>
              <a:effectLst/>
              <a:latin typeface="Calibri" panose="020F0502020204030204" charset="0"/>
              <a:ea typeface="Calibri" panose="020F0502020204030204" charset="0"/>
            </a:endParaRPr>
          </a:p>
          <a:p>
            <a:pPr>
              <a:lnSpc>
                <a:spcPct val="150000"/>
              </a:lnSpc>
              <a:spcAft>
                <a:spcPts val="1000"/>
              </a:spcAft>
            </a:pPr>
            <a:r>
              <a:rPr lang="en-US" sz="2200" dirty="0">
                <a:solidFill>
                  <a:schemeClr val="tx1"/>
                </a:solidFill>
                <a:effectLst/>
                <a:latin typeface="Times New Roman" panose="02020603050405020304" pitchFamily="18" charset="0"/>
                <a:ea typeface="Times New Roman" panose="02020603050405020304" pitchFamily="18" charset="0"/>
              </a:rPr>
              <a:t>In this phase, test cases are designed to validate the functionality and</a:t>
            </a:r>
            <a:endParaRPr lang="en-IN" sz="2200" dirty="0">
              <a:solidFill>
                <a:schemeClr val="tx1"/>
              </a:solidFill>
              <a:effectLst/>
              <a:latin typeface="Calibri" panose="020F0502020204030204" charset="0"/>
              <a:ea typeface="Calibri" panose="020F0502020204030204" charset="0"/>
            </a:endParaRPr>
          </a:p>
          <a:p>
            <a:pPr>
              <a:lnSpc>
                <a:spcPct val="150000"/>
              </a:lnSpc>
              <a:spcAft>
                <a:spcPts val="1000"/>
              </a:spcAft>
            </a:pPr>
            <a:r>
              <a:rPr lang="en-US" sz="2200" dirty="0">
                <a:solidFill>
                  <a:schemeClr val="tx1"/>
                </a:solidFill>
                <a:effectLst/>
                <a:latin typeface="Times New Roman" panose="02020603050405020304" pitchFamily="18" charset="0"/>
                <a:ea typeface="Times New Roman" panose="02020603050405020304" pitchFamily="18" charset="0"/>
              </a:rPr>
              <a:t>usability of the app. Test cases should be designed to test all the features of the app, including basic functionality, error handling, performance, and security.</a:t>
            </a:r>
            <a:endParaRPr lang="en-IN" sz="2200" dirty="0">
              <a:solidFill>
                <a:schemeClr val="tx1"/>
              </a:solidFill>
              <a:effectLst/>
              <a:latin typeface="Calibri" panose="020F0502020204030204" charset="0"/>
              <a:ea typeface="Calibri" panose="020F0502020204030204" charset="0"/>
            </a:endParaRPr>
          </a:p>
          <a:p>
            <a:pPr marL="36830" indent="0">
              <a:lnSpc>
                <a:spcPct val="150000"/>
              </a:lnSpc>
              <a:spcAft>
                <a:spcPts val="1000"/>
              </a:spcAft>
              <a:buNone/>
            </a:pPr>
            <a:r>
              <a:rPr lang="en-US" sz="2400" b="1" u="sng" dirty="0">
                <a:solidFill>
                  <a:schemeClr val="tx1"/>
                </a:solidFill>
                <a:effectLst/>
                <a:latin typeface="Times New Roman" panose="02020603050405020304" pitchFamily="18" charset="0"/>
                <a:ea typeface="Times New Roman" panose="02020603050405020304" pitchFamily="18" charset="0"/>
              </a:rPr>
              <a:t>Test Execution:</a:t>
            </a:r>
            <a:endParaRPr lang="en-IN" sz="2400" b="1" u="sng" dirty="0">
              <a:solidFill>
                <a:schemeClr val="tx1"/>
              </a:solidFill>
              <a:effectLst/>
              <a:latin typeface="Calibri" panose="020F0502020204030204" charset="0"/>
              <a:ea typeface="Calibri" panose="020F0502020204030204" charset="0"/>
            </a:endParaRPr>
          </a:p>
          <a:p>
            <a:pPr>
              <a:lnSpc>
                <a:spcPct val="150000"/>
              </a:lnSpc>
              <a:spcAft>
                <a:spcPts val="1000"/>
              </a:spcAft>
            </a:pPr>
            <a:r>
              <a:rPr lang="en-US" sz="2200" dirty="0">
                <a:solidFill>
                  <a:schemeClr val="tx1"/>
                </a:solidFill>
                <a:effectLst/>
                <a:latin typeface="Times New Roman" panose="02020603050405020304" pitchFamily="18" charset="0"/>
                <a:ea typeface="Times New Roman" panose="02020603050405020304" pitchFamily="18" charset="0"/>
              </a:rPr>
              <a:t>Once the test cases have been designed, they should be executed to</a:t>
            </a:r>
            <a:endParaRPr lang="en-IN" sz="2200" dirty="0">
              <a:solidFill>
                <a:schemeClr val="tx1"/>
              </a:solidFill>
              <a:effectLst/>
              <a:latin typeface="Calibri" panose="020F0502020204030204" charset="0"/>
              <a:ea typeface="Calibri" panose="020F0502020204030204" charset="0"/>
            </a:endParaRPr>
          </a:p>
          <a:p>
            <a:pPr>
              <a:lnSpc>
                <a:spcPct val="150000"/>
              </a:lnSpc>
              <a:spcAft>
                <a:spcPts val="1000"/>
              </a:spcAft>
            </a:pPr>
            <a:r>
              <a:rPr lang="en-US" sz="2200" dirty="0">
                <a:solidFill>
                  <a:schemeClr val="tx1"/>
                </a:solidFill>
                <a:effectLst/>
                <a:latin typeface="Times New Roman" panose="02020603050405020304" pitchFamily="18" charset="0"/>
                <a:ea typeface="Times New Roman" panose="02020603050405020304" pitchFamily="18" charset="0"/>
              </a:rPr>
              <a:t>ensure that the app functions as expected. The test results should be</a:t>
            </a:r>
            <a:endParaRPr lang="en-IN" sz="2200" dirty="0">
              <a:solidFill>
                <a:schemeClr val="tx1"/>
              </a:solidFill>
              <a:effectLst/>
              <a:latin typeface="Calibri" panose="020F0502020204030204" charset="0"/>
              <a:ea typeface="Calibri" panose="020F0502020204030204" charset="0"/>
            </a:endParaRPr>
          </a:p>
          <a:p>
            <a:pPr>
              <a:lnSpc>
                <a:spcPct val="150000"/>
              </a:lnSpc>
              <a:spcAft>
                <a:spcPts val="1000"/>
              </a:spcAft>
            </a:pPr>
            <a:r>
              <a:rPr lang="en-US" sz="2200" dirty="0">
                <a:solidFill>
                  <a:schemeClr val="tx1"/>
                </a:solidFill>
                <a:effectLst/>
                <a:latin typeface="Times New Roman" panose="02020603050405020304" pitchFamily="18" charset="0"/>
                <a:ea typeface="Times New Roman" panose="02020603050405020304" pitchFamily="18" charset="0"/>
              </a:rPr>
              <a:t>documented, and defects should be logged in a defect tracking system.</a:t>
            </a:r>
            <a:endParaRPr lang="en-IN" sz="2200" dirty="0">
              <a:solidFill>
                <a:schemeClr val="tx1"/>
              </a:solidFill>
              <a:effectLst/>
              <a:latin typeface="Calibri" panose="020F0502020204030204" charset="0"/>
              <a:ea typeface="Calibri" panose="020F0502020204030204" charset="0"/>
            </a:endParaRPr>
          </a:p>
          <a:p>
            <a:endParaRPr lang="en-IN"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760" y="294640"/>
            <a:ext cx="11023600" cy="6116320"/>
          </a:xfrm>
        </p:spPr>
        <p:txBody>
          <a:bodyPr/>
          <a:lstStyle/>
          <a:p>
            <a:pPr marL="36830" indent="0">
              <a:lnSpc>
                <a:spcPct val="150000"/>
              </a:lnSpc>
              <a:spcAft>
                <a:spcPts val="1000"/>
              </a:spcAft>
              <a:buNone/>
            </a:pPr>
            <a:r>
              <a:rPr lang="en-US" sz="2400" b="1" u="sng" dirty="0">
                <a:solidFill>
                  <a:schemeClr val="tx1"/>
                </a:solidFill>
                <a:effectLst/>
                <a:latin typeface="Times New Roman" panose="02020603050405020304" pitchFamily="18" charset="0"/>
                <a:ea typeface="Times New Roman" panose="02020603050405020304" pitchFamily="18" charset="0"/>
              </a:rPr>
              <a:t>Test Reporting:</a:t>
            </a:r>
            <a:endParaRPr lang="en-IN" sz="2400" u="sng" dirty="0">
              <a:solidFill>
                <a:schemeClr val="tx1"/>
              </a:solidFill>
              <a:effectLst/>
              <a:latin typeface="Calibri" panose="020F0502020204030204" charset="0"/>
              <a:ea typeface="Calibri" panose="020F0502020204030204" charset="0"/>
            </a:endParaRPr>
          </a:p>
          <a:p>
            <a:pPr>
              <a:lnSpc>
                <a:spcPct val="150000"/>
              </a:lnSpc>
              <a:spcAft>
                <a:spcPts val="1000"/>
              </a:spcAft>
            </a:pPr>
            <a:r>
              <a:rPr lang="en-US" sz="2200" dirty="0">
                <a:solidFill>
                  <a:schemeClr val="tx1"/>
                </a:solidFill>
                <a:effectLst/>
                <a:latin typeface="Times New Roman" panose="02020603050405020304" pitchFamily="18" charset="0"/>
                <a:ea typeface="Times New Roman" panose="02020603050405020304" pitchFamily="18" charset="0"/>
              </a:rPr>
              <a:t>After executing the test cases, a test report should be created that</a:t>
            </a:r>
            <a:endParaRPr lang="en-IN" sz="2200" dirty="0">
              <a:solidFill>
                <a:schemeClr val="tx1"/>
              </a:solidFill>
              <a:effectLst/>
              <a:latin typeface="Calibri" panose="020F0502020204030204" charset="0"/>
              <a:ea typeface="Calibri" panose="020F0502020204030204" charset="0"/>
            </a:endParaRPr>
          </a:p>
          <a:p>
            <a:pPr>
              <a:lnSpc>
                <a:spcPct val="150000"/>
              </a:lnSpc>
              <a:spcAft>
                <a:spcPts val="1000"/>
              </a:spcAft>
            </a:pPr>
            <a:r>
              <a:rPr lang="en-US" sz="2200" dirty="0">
                <a:solidFill>
                  <a:schemeClr val="tx1"/>
                </a:solidFill>
                <a:effectLst/>
                <a:latin typeface="Times New Roman" panose="02020603050405020304" pitchFamily="18" charset="0"/>
                <a:ea typeface="Times New Roman" panose="02020603050405020304" pitchFamily="18" charset="0"/>
              </a:rPr>
              <a:t>summarizes the results of the testing. The report should include information on the test coverage, test results, and any defects that were found.</a:t>
            </a:r>
            <a:endParaRPr lang="en-US" sz="2200" dirty="0">
              <a:solidFill>
                <a:schemeClr val="tx1"/>
              </a:solidFill>
              <a:effectLst/>
              <a:latin typeface="Times New Roman" panose="02020603050405020304" pitchFamily="18" charset="0"/>
              <a:ea typeface="Times New Roman" panose="02020603050405020304" pitchFamily="18" charset="0"/>
            </a:endParaRPr>
          </a:p>
          <a:p>
            <a:pPr marL="36830" indent="0">
              <a:lnSpc>
                <a:spcPct val="150000"/>
              </a:lnSpc>
              <a:spcAft>
                <a:spcPts val="1000"/>
              </a:spcAft>
              <a:buNone/>
            </a:pPr>
            <a:r>
              <a:rPr lang="en-US" sz="2400" b="1" u="sng" dirty="0">
                <a:solidFill>
                  <a:schemeClr val="tx1"/>
                </a:solidFill>
                <a:effectLst/>
                <a:latin typeface="Times New Roman" panose="02020603050405020304" pitchFamily="18" charset="0"/>
                <a:ea typeface="Times New Roman" panose="02020603050405020304" pitchFamily="18" charset="0"/>
              </a:rPr>
              <a:t>Regression Testing:</a:t>
            </a:r>
            <a:endParaRPr lang="en-IN" sz="2400" u="sng" dirty="0">
              <a:solidFill>
                <a:schemeClr val="tx1"/>
              </a:solidFill>
              <a:effectLst/>
              <a:latin typeface="Calibri" panose="020F0502020204030204" charset="0"/>
              <a:ea typeface="Calibri" panose="020F0502020204030204" charset="0"/>
            </a:endParaRPr>
          </a:p>
          <a:p>
            <a:pPr>
              <a:lnSpc>
                <a:spcPct val="150000"/>
              </a:lnSpc>
              <a:spcAft>
                <a:spcPts val="1000"/>
              </a:spcAft>
            </a:pPr>
            <a:r>
              <a:rPr lang="en-US" sz="2200" dirty="0">
                <a:solidFill>
                  <a:schemeClr val="tx1"/>
                </a:solidFill>
                <a:effectLst/>
                <a:latin typeface="Times New Roman" panose="02020603050405020304" pitchFamily="18" charset="0"/>
                <a:ea typeface="Times New Roman" panose="02020603050405020304" pitchFamily="18" charset="0"/>
              </a:rPr>
              <a:t>Regression testing should be performed after any changes or updates are made to the app to ensure that existing functionalities are not impacted and that new functionalities are working as expected.</a:t>
            </a:r>
            <a:endParaRPr lang="en-IN" sz="2200" dirty="0">
              <a:solidFill>
                <a:schemeClr val="tx1"/>
              </a:solidFill>
              <a:effectLst/>
              <a:latin typeface="Calibri" panose="020F0502020204030204" charset="0"/>
              <a:ea typeface="Calibri" panose="020F0502020204030204" charset="0"/>
            </a:endParaRPr>
          </a:p>
          <a:p>
            <a:pPr>
              <a:lnSpc>
                <a:spcPct val="150000"/>
              </a:lnSpc>
              <a:spcAft>
                <a:spcPts val="1000"/>
              </a:spcAft>
            </a:pPr>
            <a:endParaRPr lang="en-IN" sz="2200" dirty="0">
              <a:solidFill>
                <a:schemeClr val="tx1"/>
              </a:solidFill>
              <a:effectLst/>
              <a:latin typeface="Calibri" panose="020F0502020204030204" charset="0"/>
              <a:ea typeface="Calibri" panose="020F0502020204030204" charset="0"/>
            </a:endParaRPr>
          </a:p>
          <a:p>
            <a:endParaRPr lang="en-IN"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915" y="116205"/>
            <a:ext cx="11430000" cy="6334760"/>
          </a:xfrm>
        </p:spPr>
        <p:txBody>
          <a:bodyPr>
            <a:noAutofit/>
          </a:bodyPr>
          <a:lstStyle/>
          <a:p>
            <a:pPr marL="36830" indent="0">
              <a:lnSpc>
                <a:spcPct val="150000"/>
              </a:lnSpc>
              <a:spcAft>
                <a:spcPts val="1000"/>
              </a:spcAft>
              <a:buNone/>
            </a:pPr>
            <a:r>
              <a:rPr lang="en-US" b="1" u="sng" dirty="0">
                <a:solidFill>
                  <a:schemeClr val="tx1"/>
                </a:solidFill>
                <a:effectLst/>
                <a:latin typeface="Times New Roman" panose="02020603050405020304" pitchFamily="18" charset="0"/>
                <a:ea typeface="Times New Roman" panose="02020603050405020304" pitchFamily="18" charset="0"/>
              </a:rPr>
              <a:t>User Acceptance Testing:</a:t>
            </a:r>
            <a:endParaRPr lang="en-IN" u="sng" dirty="0">
              <a:solidFill>
                <a:schemeClr val="tx1"/>
              </a:solidFill>
              <a:effectLst/>
              <a:latin typeface="Calibri" panose="020F0502020204030204" charset="0"/>
              <a:ea typeface="Calibri" panose="020F0502020204030204" charset="0"/>
            </a:endParaRPr>
          </a:p>
          <a:p>
            <a:pPr>
              <a:lnSpc>
                <a:spcPct val="150000"/>
              </a:lnSpc>
              <a:spcAft>
                <a:spcPts val="1000"/>
              </a:spcAft>
            </a:pPr>
            <a:r>
              <a:rPr lang="en-US" sz="2100" dirty="0">
                <a:solidFill>
                  <a:schemeClr val="tx1"/>
                </a:solidFill>
                <a:effectLst/>
                <a:latin typeface="Times New Roman" panose="02020603050405020304" pitchFamily="18" charset="0"/>
                <a:ea typeface="Times New Roman" panose="02020603050405020304" pitchFamily="18" charset="0"/>
              </a:rPr>
              <a:t>After the testing has been completed, the app should be tested by</a:t>
            </a:r>
            <a:r>
              <a:rPr lang="en-IN" sz="2100" dirty="0">
                <a:solidFill>
                  <a:schemeClr val="tx1"/>
                </a:solidFill>
                <a:effectLst/>
                <a:latin typeface="Calibri" panose="020F0502020204030204" charset="0"/>
                <a:ea typeface="Calibri" panose="020F0502020204030204" charset="0"/>
              </a:rPr>
              <a:t> </a:t>
            </a:r>
            <a:r>
              <a:rPr lang="en-US" sz="2100" dirty="0">
                <a:solidFill>
                  <a:schemeClr val="tx1"/>
                </a:solidFill>
                <a:effectLst/>
                <a:latin typeface="Times New Roman" panose="02020603050405020304" pitchFamily="18" charset="0"/>
                <a:ea typeface="Times New Roman" panose="02020603050405020304" pitchFamily="18" charset="0"/>
              </a:rPr>
              <a:t>end-users to ensure that it meets their needs and is easy to use. Overall, the testing approach for a vehicle maintenance system app</a:t>
            </a:r>
            <a:r>
              <a:rPr lang="en-IN" sz="2100" dirty="0">
                <a:solidFill>
                  <a:schemeClr val="tx1"/>
                </a:solidFill>
                <a:effectLst/>
                <a:latin typeface="Calibri" panose="020F0502020204030204" charset="0"/>
                <a:ea typeface="Calibri" panose="020F0502020204030204" charset="0"/>
              </a:rPr>
              <a:t> </a:t>
            </a:r>
            <a:r>
              <a:rPr lang="en-US" sz="2100" dirty="0">
                <a:solidFill>
                  <a:schemeClr val="tx1"/>
                </a:solidFill>
                <a:effectLst/>
                <a:latin typeface="Times New Roman" panose="02020603050405020304" pitchFamily="18" charset="0"/>
                <a:ea typeface="Times New Roman" panose="02020603050405020304" pitchFamily="18" charset="0"/>
              </a:rPr>
              <a:t>should be comprehensive, covering all aspects of the app's functionality, performance, usability, security, and integration with other systems. The testing should be conducted in multiple phases and should involve the use of various testing tools and techniques to ensure that the app is thoroughly tested.</a:t>
            </a:r>
            <a:endParaRPr lang="en-US" sz="2100" dirty="0">
              <a:solidFill>
                <a:schemeClr val="tx1"/>
              </a:solidFill>
              <a:effectLst/>
              <a:latin typeface="Times New Roman" panose="02020603050405020304" pitchFamily="18" charset="0"/>
              <a:ea typeface="Times New Roman" panose="02020603050405020304" pitchFamily="18" charset="0"/>
            </a:endParaRPr>
          </a:p>
          <a:p>
            <a:pPr>
              <a:lnSpc>
                <a:spcPct val="150000"/>
              </a:lnSpc>
              <a:spcAft>
                <a:spcPts val="1000"/>
              </a:spcAft>
            </a:pPr>
            <a:r>
              <a:rPr lang="en-US" b="1" u="sng" dirty="0">
                <a:solidFill>
                  <a:schemeClr val="tx1"/>
                </a:solidFill>
                <a:effectLst/>
                <a:latin typeface="Times New Roman" panose="02020603050405020304" pitchFamily="18" charset="0"/>
                <a:ea typeface="Times New Roman" panose="02020603050405020304" pitchFamily="18" charset="0"/>
              </a:rPr>
              <a:t>Testing Environment:</a:t>
            </a:r>
            <a:endParaRPr lang="en-IN" u="sng" dirty="0">
              <a:solidFill>
                <a:schemeClr val="tx1"/>
              </a:solidFill>
              <a:effectLst/>
              <a:latin typeface="Calibri" panose="020F0502020204030204" charset="0"/>
              <a:ea typeface="Calibri" panose="020F0502020204030204" charset="0"/>
            </a:endParaRPr>
          </a:p>
          <a:p>
            <a:r>
              <a:rPr lang="en-US" sz="2200" dirty="0">
                <a:solidFill>
                  <a:schemeClr val="tx1"/>
                </a:solidFill>
                <a:effectLst/>
                <a:latin typeface="Times New Roman" panose="02020603050405020304" pitchFamily="18" charset="0"/>
                <a:ea typeface="Times New Roman" panose="02020603050405020304" pitchFamily="18" charset="0"/>
              </a:rPr>
              <a:t>The testing environment for a QR code based attendance system should be representative of the production environment in which the system will operate. This includes hardware, software, and network configurations that are similar to those in the production environment. </a:t>
            </a:r>
            <a:endParaRPr lang="en-IN" sz="2200" dirty="0">
              <a:solidFill>
                <a:schemeClr val="tx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335280"/>
            <a:ext cx="11297920" cy="6055360"/>
          </a:xfrm>
        </p:spPr>
        <p:txBody>
          <a:bodyPr>
            <a:normAutofit/>
          </a:bodyPr>
          <a:lstStyle/>
          <a:p>
            <a:pPr marL="36830" indent="0">
              <a:lnSpc>
                <a:spcPct val="150000"/>
              </a:lnSpc>
              <a:spcAft>
                <a:spcPts val="1000"/>
              </a:spcAft>
              <a:buNone/>
            </a:pPr>
            <a:r>
              <a:rPr lang="en-US" sz="2400" dirty="0">
                <a:solidFill>
                  <a:schemeClr val="tx1"/>
                </a:solidFill>
                <a:effectLst/>
                <a:latin typeface="Times New Roman" panose="02020603050405020304" pitchFamily="18" charset="0"/>
                <a:ea typeface="Times New Roman" panose="02020603050405020304" pitchFamily="18" charset="0"/>
              </a:rPr>
              <a:t>Here are some key components that should be included in the testing environment:</a:t>
            </a:r>
            <a:endParaRPr lang="en-IN" sz="2400" dirty="0">
              <a:solidFill>
                <a:schemeClr val="tx1"/>
              </a:solidFill>
              <a:effectLst/>
              <a:latin typeface="Calibri" panose="020F0502020204030204" charset="0"/>
              <a:ea typeface="Calibri" panose="020F0502020204030204" charset="0"/>
            </a:endParaRPr>
          </a:p>
          <a:p>
            <a:pPr marL="36830" indent="0">
              <a:lnSpc>
                <a:spcPct val="150000"/>
              </a:lnSpc>
              <a:spcAft>
                <a:spcPts val="1000"/>
              </a:spcAft>
              <a:buNone/>
            </a:pPr>
            <a:r>
              <a:rPr lang="en-US" sz="2600" b="1" u="sng" dirty="0">
                <a:solidFill>
                  <a:schemeClr val="tx1"/>
                </a:solidFill>
                <a:effectLst/>
                <a:latin typeface="Times New Roman" panose="02020603050405020304" pitchFamily="18" charset="0"/>
                <a:ea typeface="Times New Roman" panose="02020603050405020304" pitchFamily="18" charset="0"/>
              </a:rPr>
              <a:t>Hardware:</a:t>
            </a:r>
            <a:r>
              <a:rPr lang="en-US" sz="2600" b="1" dirty="0">
                <a:solidFill>
                  <a:schemeClr val="tx1"/>
                </a:solidFill>
                <a:effectLst/>
                <a:latin typeface="Times New Roman" panose="02020603050405020304" pitchFamily="18" charset="0"/>
                <a:ea typeface="Times New Roman" panose="02020603050405020304" pitchFamily="18" charset="0"/>
              </a:rPr>
              <a:t> </a:t>
            </a:r>
            <a:r>
              <a:rPr lang="en-US" sz="2500" dirty="0">
                <a:solidFill>
                  <a:schemeClr val="tx1"/>
                </a:solidFill>
                <a:effectLst/>
                <a:latin typeface="Times New Roman" panose="02020603050405020304" pitchFamily="18" charset="0"/>
                <a:ea typeface="Times New Roman" panose="02020603050405020304" pitchFamily="18" charset="0"/>
              </a:rPr>
              <a:t>The hardware should be similar to the production</a:t>
            </a:r>
            <a:r>
              <a:rPr lang="en-IN" sz="2500" dirty="0">
                <a:solidFill>
                  <a:schemeClr val="tx1"/>
                </a:solidFill>
                <a:effectLst/>
                <a:latin typeface="Calibri" panose="020F0502020204030204" charset="0"/>
                <a:ea typeface="Calibri" panose="020F0502020204030204" charset="0"/>
              </a:rPr>
              <a:t> </a:t>
            </a:r>
            <a:r>
              <a:rPr lang="en-US" sz="2500" dirty="0">
                <a:solidFill>
                  <a:schemeClr val="tx1"/>
                </a:solidFill>
                <a:effectLst/>
                <a:latin typeface="Times New Roman" panose="02020603050405020304" pitchFamily="18" charset="0"/>
                <a:ea typeface="Times New Roman" panose="02020603050405020304" pitchFamily="18" charset="0"/>
              </a:rPr>
              <a:t>environment in terms of the type of computers, servers, and mobile devices that will be used by the end-users. This includes ensuring that the hardware has the required processing power, memory, and storage capacity to handle the application.</a:t>
            </a:r>
            <a:endParaRPr lang="en-IN" sz="2500" dirty="0">
              <a:solidFill>
                <a:schemeClr val="tx1"/>
              </a:solidFill>
              <a:effectLst/>
              <a:latin typeface="Calibri" panose="020F0502020204030204" charset="0"/>
              <a:ea typeface="Calibri" panose="020F0502020204030204" charset="0"/>
            </a:endParaRPr>
          </a:p>
          <a:p>
            <a:pPr marL="36830" indent="0">
              <a:lnSpc>
                <a:spcPct val="150000"/>
              </a:lnSpc>
              <a:spcAft>
                <a:spcPts val="1000"/>
              </a:spcAft>
              <a:buNone/>
            </a:pPr>
            <a:r>
              <a:rPr lang="en-US" sz="2600" b="1" u="sng" dirty="0">
                <a:solidFill>
                  <a:schemeClr val="tx1"/>
                </a:solidFill>
                <a:effectLst/>
                <a:latin typeface="Times New Roman" panose="02020603050405020304" pitchFamily="18" charset="0"/>
                <a:ea typeface="Times New Roman" panose="02020603050405020304" pitchFamily="18" charset="0"/>
              </a:rPr>
              <a:t>Software:</a:t>
            </a:r>
            <a:r>
              <a:rPr lang="en-US" sz="2600" b="1" dirty="0">
                <a:solidFill>
                  <a:schemeClr val="tx1"/>
                </a:solidFill>
                <a:effectLst/>
                <a:latin typeface="Times New Roman" panose="02020603050405020304" pitchFamily="18" charset="0"/>
                <a:ea typeface="Times New Roman" panose="02020603050405020304" pitchFamily="18" charset="0"/>
              </a:rPr>
              <a:t> </a:t>
            </a:r>
            <a:r>
              <a:rPr lang="en-US" sz="2500" dirty="0">
                <a:solidFill>
                  <a:schemeClr val="tx1"/>
                </a:solidFill>
                <a:effectLst/>
                <a:latin typeface="Times New Roman" panose="02020603050405020304" pitchFamily="18" charset="0"/>
                <a:ea typeface="Times New Roman" panose="02020603050405020304" pitchFamily="18" charset="0"/>
              </a:rPr>
              <a:t>The software used in the testing environment should be the</a:t>
            </a:r>
            <a:r>
              <a:rPr lang="en-IN" sz="2500" dirty="0">
                <a:solidFill>
                  <a:schemeClr val="tx1"/>
                </a:solidFill>
                <a:effectLst/>
                <a:latin typeface="Calibri" panose="020F0502020204030204" charset="0"/>
                <a:ea typeface="Calibri" panose="020F0502020204030204" charset="0"/>
              </a:rPr>
              <a:t> </a:t>
            </a:r>
            <a:r>
              <a:rPr lang="en-US" sz="2500" dirty="0">
                <a:solidFill>
                  <a:schemeClr val="tx1"/>
                </a:solidFill>
                <a:effectLst/>
                <a:latin typeface="Times New Roman" panose="02020603050405020304" pitchFamily="18" charset="0"/>
                <a:ea typeface="Times New Roman" panose="02020603050405020304" pitchFamily="18" charset="0"/>
              </a:rPr>
              <a:t>same as that used in the production environment. This includes the operating system, database management system, web server, and any other software components used by the application.</a:t>
            </a:r>
            <a:endParaRPr lang="en-IN" sz="2500" dirty="0">
              <a:solidFill>
                <a:schemeClr val="tx1"/>
              </a:solidFill>
              <a:effectLst/>
              <a:latin typeface="Calibri" panose="020F0502020204030204" charset="0"/>
              <a:ea typeface="Calibri" panose="020F0502020204030204" charset="0"/>
            </a:endParaRPr>
          </a:p>
          <a:p>
            <a:endParaRPr lang="en-IN"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6594" y="345440"/>
            <a:ext cx="11268045" cy="5953760"/>
          </a:xfrm>
        </p:spPr>
        <p:txBody>
          <a:bodyPr>
            <a:normAutofit lnSpcReduction="10000"/>
          </a:bodyPr>
          <a:lstStyle/>
          <a:p>
            <a:pPr marL="36830" indent="0">
              <a:lnSpc>
                <a:spcPct val="150000"/>
              </a:lnSpc>
              <a:spcAft>
                <a:spcPts val="1000"/>
              </a:spcAft>
              <a:buNone/>
            </a:pPr>
            <a:r>
              <a:rPr lang="en-US" sz="2600" b="1" u="sng" dirty="0">
                <a:solidFill>
                  <a:schemeClr val="tx1"/>
                </a:solidFill>
                <a:effectLst/>
                <a:latin typeface="Times New Roman" panose="02020603050405020304" pitchFamily="18" charset="0"/>
                <a:ea typeface="Times New Roman" panose="02020603050405020304" pitchFamily="18" charset="0"/>
              </a:rPr>
              <a:t>Network:</a:t>
            </a:r>
            <a:r>
              <a:rPr lang="en-US" sz="2600" b="1"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The network infrastructure used in the testing environment</a:t>
            </a:r>
            <a:r>
              <a:rPr lang="en-IN" sz="2400" dirty="0">
                <a:solidFill>
                  <a:schemeClr val="tx1"/>
                </a:solidFill>
                <a:effectLst/>
                <a:latin typeface="Calibri" panose="020F0502020204030204" charset="0"/>
                <a:ea typeface="Calibri" panose="020F0502020204030204" charset="0"/>
              </a:rPr>
              <a:t> </a:t>
            </a:r>
            <a:r>
              <a:rPr lang="en-US" sz="2400" dirty="0">
                <a:solidFill>
                  <a:schemeClr val="tx1"/>
                </a:solidFill>
                <a:effectLst/>
                <a:latin typeface="Times New Roman" panose="02020603050405020304" pitchFamily="18" charset="0"/>
                <a:ea typeface="Times New Roman" panose="02020603050405020304" pitchFamily="18" charset="0"/>
              </a:rPr>
              <a:t>should be similar to the production environment in terms of the network topology, protocols, and bandwidth. This is important to ensure that the application performs well under realistic network conditions.</a:t>
            </a:r>
            <a:endParaRPr lang="en-IN" sz="2400" dirty="0">
              <a:solidFill>
                <a:schemeClr val="tx1"/>
              </a:solidFill>
              <a:effectLst/>
              <a:latin typeface="Calibri" panose="020F0502020204030204" charset="0"/>
              <a:ea typeface="Calibri" panose="020F0502020204030204" charset="0"/>
            </a:endParaRPr>
          </a:p>
          <a:p>
            <a:pPr marL="36830" indent="0">
              <a:lnSpc>
                <a:spcPct val="150000"/>
              </a:lnSpc>
              <a:spcAft>
                <a:spcPts val="1000"/>
              </a:spcAft>
              <a:buNone/>
            </a:pPr>
            <a:r>
              <a:rPr lang="en-US" sz="2600" b="1" u="sng" dirty="0">
                <a:solidFill>
                  <a:schemeClr val="tx1"/>
                </a:solidFill>
                <a:effectLst/>
                <a:latin typeface="Times New Roman" panose="02020603050405020304" pitchFamily="18" charset="0"/>
                <a:ea typeface="Times New Roman" panose="02020603050405020304" pitchFamily="18" charset="0"/>
              </a:rPr>
              <a:t>Test Data:</a:t>
            </a:r>
            <a:r>
              <a:rPr lang="en-US" sz="2600" b="1"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The testing environment should have a representative sample of the data that will be used in the production environment. This includes customer data, transaction data, and any other data that is required to test the functionality of the application.</a:t>
            </a:r>
            <a:endParaRPr lang="en-IN" sz="2400" dirty="0">
              <a:solidFill>
                <a:schemeClr val="tx1"/>
              </a:solidFill>
              <a:effectLst/>
              <a:latin typeface="Calibri" panose="020F0502020204030204" charset="0"/>
              <a:ea typeface="Calibri" panose="020F0502020204030204" charset="0"/>
            </a:endParaRPr>
          </a:p>
          <a:p>
            <a:pPr marL="36830" indent="0">
              <a:lnSpc>
                <a:spcPct val="150000"/>
              </a:lnSpc>
              <a:spcAft>
                <a:spcPts val="1000"/>
              </a:spcAft>
              <a:buNone/>
            </a:pPr>
            <a:r>
              <a:rPr lang="en-US" sz="2600" b="1" u="sng" dirty="0">
                <a:solidFill>
                  <a:schemeClr val="tx1"/>
                </a:solidFill>
                <a:effectLst/>
                <a:latin typeface="Times New Roman" panose="02020603050405020304" pitchFamily="18" charset="0"/>
                <a:ea typeface="Times New Roman" panose="02020603050405020304" pitchFamily="18" charset="0"/>
              </a:rPr>
              <a:t>Test Tools:</a:t>
            </a:r>
            <a:r>
              <a:rPr lang="en-US" sz="2600" b="1"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The testing environment should have all the required testing tools and software installed, including testing frameworks, test automation tools, and debugging tools.</a:t>
            </a:r>
            <a:endParaRPr lang="en-IN" sz="2400" dirty="0">
              <a:solidFill>
                <a:schemeClr val="tx1"/>
              </a:solidFill>
              <a:effectLst/>
              <a:latin typeface="Calibri" panose="020F0502020204030204" charset="0"/>
              <a:ea typeface="Calibri" panose="020F0502020204030204" charset="0"/>
            </a:endParaRPr>
          </a:p>
          <a:p>
            <a:endParaRPr lang="en-IN"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8961" y="479425"/>
            <a:ext cx="10850880" cy="5899150"/>
          </a:xfrm>
        </p:spPr>
        <p:txBody>
          <a:bodyPr/>
          <a:lstStyle/>
          <a:p>
            <a:pPr marL="36830" indent="0">
              <a:lnSpc>
                <a:spcPct val="150000"/>
              </a:lnSpc>
              <a:spcAft>
                <a:spcPts val="1000"/>
              </a:spcAft>
              <a:buNone/>
            </a:pPr>
            <a:r>
              <a:rPr lang="en-US" sz="1800" dirty="0">
                <a:solidFill>
                  <a:srgbClr val="000000"/>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Security: The testing environment should be secured to ensure that the application is protected from unauthorized access or attacks. This includes securing the network, servers, and any other components that are part of the application.</a:t>
            </a:r>
            <a:endParaRPr lang="en-IN" sz="2400" dirty="0">
              <a:solidFill>
                <a:schemeClr val="tx1"/>
              </a:solidFill>
              <a:effectLst/>
              <a:latin typeface="Calibri" panose="020F0502020204030204" charset="0"/>
              <a:ea typeface="Calibri" panose="020F0502020204030204" charset="0"/>
            </a:endParaRPr>
          </a:p>
          <a:p>
            <a:pPr marL="36830" indent="0">
              <a:lnSpc>
                <a:spcPct val="150000"/>
              </a:lnSpc>
              <a:spcAft>
                <a:spcPts val="1000"/>
              </a:spcAft>
              <a:buNone/>
            </a:pPr>
            <a:endParaRPr lang="en-IN" sz="2400" dirty="0">
              <a:solidFill>
                <a:schemeClr val="tx1"/>
              </a:solidFill>
              <a:effectLst/>
              <a:latin typeface="Calibri" panose="020F0502020204030204" charset="0"/>
              <a:ea typeface="Calibri" panose="020F0502020204030204" charset="0"/>
            </a:endParaRPr>
          </a:p>
          <a:p>
            <a:r>
              <a:rPr lang="en-US" sz="2400" dirty="0">
                <a:solidFill>
                  <a:schemeClr val="tx1"/>
                </a:solidFill>
                <a:effectLst/>
                <a:latin typeface="Times New Roman" panose="02020603050405020304" pitchFamily="18" charset="0"/>
                <a:ea typeface="Times New Roman" panose="02020603050405020304" pitchFamily="18" charset="0"/>
              </a:rPr>
              <a:t>Overall, the testing environment should be well-designed and maintained to ensure that the testing is effective and that the application is thoroughly tested before it is released into the production environment.</a:t>
            </a:r>
            <a:endParaRPr lang="en-IN" sz="2400" dirty="0">
              <a:solidFill>
                <a:schemeClr val="tx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11760"/>
            <a:ext cx="10353762" cy="640080"/>
          </a:xfrm>
        </p:spPr>
        <p:txBody>
          <a:bodyPr>
            <a:normAutofit/>
          </a:bodyPr>
          <a:lstStyle/>
          <a:p>
            <a:r>
              <a:rPr lang="en-US" sz="3300" b="1" u="sng" dirty="0">
                <a:solidFill>
                  <a:schemeClr val="tx1"/>
                </a:solidFill>
                <a:effectLst/>
                <a:latin typeface="Times New Roman" panose="02020603050405020304" pitchFamily="18" charset="0"/>
                <a:ea typeface="Times New Roman" panose="02020603050405020304" pitchFamily="18" charset="0"/>
              </a:rPr>
              <a:t>Scope of Testing for QR Code Based Attendance System</a:t>
            </a:r>
            <a:endParaRPr lang="en-IN" sz="3300" dirty="0">
              <a:solidFill>
                <a:schemeClr val="tx1"/>
              </a:solidFill>
            </a:endParaRPr>
          </a:p>
        </p:txBody>
      </p:sp>
      <p:sp>
        <p:nvSpPr>
          <p:cNvPr id="3" name="Content Placeholder 2"/>
          <p:cNvSpPr>
            <a:spLocks noGrp="1"/>
          </p:cNvSpPr>
          <p:nvPr>
            <p:ph idx="1"/>
          </p:nvPr>
        </p:nvSpPr>
        <p:spPr>
          <a:xfrm>
            <a:off x="467360" y="853440"/>
            <a:ext cx="11145520" cy="5516880"/>
          </a:xfrm>
        </p:spPr>
        <p:txBody>
          <a:bodyPr>
            <a:normAutofit fontScale="92500"/>
          </a:bodyPr>
          <a:lstStyle/>
          <a:p>
            <a:pPr>
              <a:lnSpc>
                <a:spcPct val="150000"/>
              </a:lnSpc>
              <a:spcAft>
                <a:spcPts val="1000"/>
              </a:spcAft>
            </a:pPr>
            <a:r>
              <a:rPr lang="en-US" sz="2400" dirty="0">
                <a:solidFill>
                  <a:schemeClr val="tx1"/>
                </a:solidFill>
                <a:effectLst/>
                <a:latin typeface="Times New Roman" panose="02020603050405020304" pitchFamily="18" charset="0"/>
                <a:ea typeface="Times New Roman" panose="02020603050405020304" pitchFamily="18" charset="0"/>
              </a:rPr>
              <a:t>The scope of testing for the QR code based attendance system includes both functional and non-functional aspects of the application. The testing aims to ensure that the system meets the business requirements and specifications, and that it is reliable, secure, and user-friendly.</a:t>
            </a:r>
            <a:endParaRPr lang="en-IN" sz="2400" dirty="0">
              <a:solidFill>
                <a:schemeClr val="tx1"/>
              </a:solidFill>
              <a:effectLst/>
              <a:latin typeface="Calibri" panose="020F0502020204030204" charset="0"/>
              <a:ea typeface="Calibri" panose="020F0502020204030204" charset="0"/>
            </a:endParaRPr>
          </a:p>
          <a:p>
            <a:pPr marL="36830" indent="0">
              <a:lnSpc>
                <a:spcPct val="150000"/>
              </a:lnSpc>
              <a:spcAft>
                <a:spcPts val="1000"/>
              </a:spcAft>
              <a:buNone/>
            </a:pPr>
            <a:r>
              <a:rPr lang="en-US" sz="2600" b="1" u="sng" dirty="0">
                <a:solidFill>
                  <a:schemeClr val="tx1"/>
                </a:solidFill>
                <a:effectLst/>
                <a:latin typeface="Times New Roman" panose="02020603050405020304" pitchFamily="18" charset="0"/>
                <a:ea typeface="Times New Roman" panose="02020603050405020304" pitchFamily="18" charset="0"/>
              </a:rPr>
              <a:t>Functional Testing:</a:t>
            </a:r>
            <a:endParaRPr lang="en-IN" sz="2600" u="sng" dirty="0">
              <a:solidFill>
                <a:schemeClr val="tx1"/>
              </a:solidFill>
              <a:effectLst/>
              <a:latin typeface="Calibri" panose="020F0502020204030204" charset="0"/>
              <a:ea typeface="Calibri" panose="020F0502020204030204" charset="0"/>
            </a:endParaRPr>
          </a:p>
          <a:p>
            <a:pPr>
              <a:lnSpc>
                <a:spcPct val="150000"/>
              </a:lnSpc>
              <a:spcAft>
                <a:spcPts val="1000"/>
              </a:spcAft>
            </a:pPr>
            <a:r>
              <a:rPr lang="en-US" sz="2400" dirty="0">
                <a:solidFill>
                  <a:schemeClr val="tx1"/>
                </a:solidFill>
                <a:effectLst/>
                <a:latin typeface="Times New Roman" panose="02020603050405020304" pitchFamily="18" charset="0"/>
                <a:ea typeface="Times New Roman" panose="02020603050405020304" pitchFamily="18" charset="0"/>
              </a:rPr>
              <a:t>The functional testing will cover all modules of the application, including user authentication, QR code scanning, attendance marking, and data storage. The testing will include both positive and negative scenarios to ensure that the application works as intended. Automation will cover all critical path test cases, and regression testing will be performed to ensure that any changes to the application do not affect its existing functionality.</a:t>
            </a:r>
            <a:endParaRPr lang="en-IN" sz="2400" dirty="0">
              <a:solidFill>
                <a:schemeClr val="tx1"/>
              </a:solidFill>
              <a:effectLst/>
              <a:latin typeface="Calibri" panose="020F0502020204030204" charset="0"/>
              <a:ea typeface="Calibri" panose="020F0502020204030204" charset="0"/>
            </a:endParaRPr>
          </a:p>
          <a:p>
            <a:endParaRPr lang="en-IN"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0080" y="426720"/>
            <a:ext cx="10840720" cy="6014720"/>
          </a:xfrm>
        </p:spPr>
        <p:txBody>
          <a:bodyPr>
            <a:normAutofit fontScale="92500" lnSpcReduction="20000"/>
          </a:bodyPr>
          <a:lstStyle/>
          <a:p>
            <a:pPr marL="36830" indent="0">
              <a:lnSpc>
                <a:spcPct val="150000"/>
              </a:lnSpc>
              <a:spcAft>
                <a:spcPts val="1000"/>
              </a:spcAft>
              <a:buNone/>
            </a:pPr>
            <a:r>
              <a:rPr lang="en-US" sz="2600" b="1" u="sng" dirty="0">
                <a:solidFill>
                  <a:schemeClr val="tx1"/>
                </a:solidFill>
                <a:effectLst/>
                <a:latin typeface="Times New Roman" panose="02020603050405020304" pitchFamily="18" charset="0"/>
                <a:ea typeface="Times New Roman" panose="02020603050405020304" pitchFamily="18" charset="0"/>
              </a:rPr>
              <a:t>Non-Functional Testing:</a:t>
            </a:r>
            <a:endParaRPr lang="en-IN" sz="2600" b="1" u="sng" dirty="0">
              <a:solidFill>
                <a:schemeClr val="tx1"/>
              </a:solidFill>
              <a:effectLst/>
              <a:latin typeface="Calibri" panose="020F0502020204030204" charset="0"/>
              <a:ea typeface="Calibri" panose="020F0502020204030204" charset="0"/>
            </a:endParaRPr>
          </a:p>
          <a:p>
            <a:pPr>
              <a:lnSpc>
                <a:spcPct val="150000"/>
              </a:lnSpc>
              <a:spcAft>
                <a:spcPts val="1000"/>
              </a:spcAft>
            </a:pPr>
            <a:r>
              <a:rPr lang="en-US" sz="2400" dirty="0">
                <a:solidFill>
                  <a:schemeClr val="tx1"/>
                </a:solidFill>
                <a:effectLst/>
                <a:latin typeface="Times New Roman" panose="02020603050405020304" pitchFamily="18" charset="0"/>
                <a:ea typeface="Times New Roman" panose="02020603050405020304" pitchFamily="18" charset="0"/>
              </a:rPr>
              <a:t>The non-functional testing will cover all non-functional requirements, including performance, security, usability, and scalability. Performance testing will be conducted to ensure that the application can handle a large volume of users and attendance records. Security testing will be performed to identify and address any vulnerabilities in the system. Usability testing will be conducted to ensure that the application is user-friendly and easy to navigate. Scalability testing will be conducted to ensure that the system can handle an increase in user and attendance volume.</a:t>
            </a:r>
            <a:endParaRPr lang="en-IN" sz="2400" dirty="0">
              <a:solidFill>
                <a:schemeClr val="tx1"/>
              </a:solidFill>
              <a:effectLst/>
              <a:latin typeface="Calibri" panose="020F0502020204030204" charset="0"/>
              <a:ea typeface="Calibri" panose="020F0502020204030204" charset="0"/>
            </a:endParaRPr>
          </a:p>
          <a:p>
            <a:pPr marL="36830" indent="0">
              <a:lnSpc>
                <a:spcPct val="150000"/>
              </a:lnSpc>
              <a:spcAft>
                <a:spcPts val="1000"/>
              </a:spcAft>
              <a:buNone/>
            </a:pPr>
            <a:r>
              <a:rPr lang="en-US" sz="2400" dirty="0">
                <a:solidFill>
                  <a:schemeClr val="tx1"/>
                </a:solidFill>
                <a:effectLst/>
                <a:latin typeface="Times New Roman" panose="02020603050405020304" pitchFamily="18" charset="0"/>
                <a:ea typeface="Times New Roman" panose="02020603050405020304" pitchFamily="18" charset="0"/>
              </a:rPr>
              <a:t>In summary, the scope of testing for the QR code based attendance system includes both functional and non-functional aspects of the application. The testing will cover all modules and non-functional requirements to ensure that the system meets the business requirements and specifications and is reliable, secure, and user-friendly.</a:t>
            </a:r>
            <a:endParaRPr lang="en-IN" sz="2400" dirty="0">
              <a:solidFill>
                <a:schemeClr val="tx1"/>
              </a:solidFill>
              <a:effectLst/>
              <a:latin typeface="Calibri" panose="020F0502020204030204" charset="0"/>
              <a:ea typeface="Calibri" panose="020F0502020204030204" charset="0"/>
            </a:endParaRP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BEBA8EAE-BF5A-486C-A8C5-ECC9F3942E4B}">
                <a14:imgProps xmlns:a14="http://schemas.microsoft.com/office/drawing/2010/main">
                  <a14:imgLayer r:embed="rId2">
                    <a14:imgEffect>
                      <a14:brightnessContrast bright="-20000" contrast="-2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 y="-67734"/>
            <a:ext cx="12192001" cy="6925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30199" y="156290"/>
            <a:ext cx="11176000" cy="646331"/>
          </a:xfrm>
          <a:prstGeom prst="rect">
            <a:avLst/>
          </a:prstGeom>
          <a:noFill/>
        </p:spPr>
        <p:txBody>
          <a:bodyPr wrap="square" rtlCol="0">
            <a:spAutoFit/>
          </a:bodyPr>
          <a:lstStyle/>
          <a:p>
            <a:pPr algn="ctr"/>
            <a:r>
              <a:rPr lang="en-US" sz="3600" b="1" i="1" u="sng" dirty="0" smtClean="0">
                <a:solidFill>
                  <a:schemeClr val="bg1">
                    <a:lumMod val="95000"/>
                  </a:schemeClr>
                </a:solidFill>
              </a:rPr>
              <a:t>Why We </a:t>
            </a:r>
            <a:r>
              <a:rPr lang="en-US" sz="3600" b="1" i="1" u="sng" dirty="0">
                <a:solidFill>
                  <a:schemeClr val="bg1">
                    <a:lumMod val="95000"/>
                  </a:schemeClr>
                </a:solidFill>
              </a:rPr>
              <a:t>use the agile model </a:t>
            </a:r>
            <a:endParaRPr lang="en-IN" sz="3600" b="1" i="1" u="sng" dirty="0">
              <a:solidFill>
                <a:schemeClr val="bg1">
                  <a:lumMod val="95000"/>
                </a:schemeClr>
              </a:solidFill>
            </a:endParaRPr>
          </a:p>
        </p:txBody>
      </p:sp>
      <p:sp>
        <p:nvSpPr>
          <p:cNvPr id="5" name="TextBox 4"/>
          <p:cNvSpPr txBox="1"/>
          <p:nvPr/>
        </p:nvSpPr>
        <p:spPr>
          <a:xfrm>
            <a:off x="126999" y="1246553"/>
            <a:ext cx="11870267" cy="5293757"/>
          </a:xfrm>
          <a:prstGeom prst="rect">
            <a:avLst/>
          </a:prstGeom>
          <a:noFill/>
        </p:spPr>
        <p:txBody>
          <a:bodyPr wrap="square" rtlCol="0">
            <a:spAutoFit/>
          </a:bodyPr>
          <a:lstStyle/>
          <a:p>
            <a:pPr marL="285750" indent="-285750">
              <a:buFont typeface="Wingdings" panose="05000000000000000000" pitchFamily="2" charset="2"/>
              <a:buChar char="Ø"/>
            </a:pPr>
            <a:r>
              <a:rPr lang="en-US" sz="2000" b="1" u="sng" dirty="0">
                <a:solidFill>
                  <a:schemeClr val="bg1"/>
                </a:solidFill>
              </a:rPr>
              <a:t>Flexibility:</a:t>
            </a:r>
            <a:r>
              <a:rPr lang="en-US" sz="2000" b="1" dirty="0">
                <a:solidFill>
                  <a:schemeClr val="bg1"/>
                </a:solidFill>
              </a:rPr>
              <a:t> Agile development methodology is flexible, which means that changes can be made easily and quickly during the development process. This is particularly important for an attendance system using QR code because it involves a lot of user interaction and </a:t>
            </a:r>
            <a:r>
              <a:rPr lang="en-US" sz="2000" b="1" dirty="0" smtClean="0">
                <a:solidFill>
                  <a:schemeClr val="bg1"/>
                </a:solidFill>
              </a:rPr>
              <a:t>feedback.</a:t>
            </a:r>
            <a:endParaRPr lang="en-US" sz="2000" b="1" dirty="0" smtClean="0">
              <a:solidFill>
                <a:schemeClr val="bg1"/>
              </a:solidFill>
            </a:endParaRPr>
          </a:p>
          <a:p>
            <a:pPr marL="285750" indent="-285750">
              <a:buFont typeface="Wingdings" panose="05000000000000000000" pitchFamily="2" charset="2"/>
              <a:buChar char="Ø"/>
            </a:pPr>
            <a:endParaRPr lang="en-US" sz="2000" b="1" dirty="0" smtClean="0">
              <a:solidFill>
                <a:schemeClr val="bg1"/>
              </a:solidFill>
            </a:endParaRPr>
          </a:p>
          <a:p>
            <a:pPr marL="285750" indent="-285750">
              <a:buFont typeface="Wingdings" panose="05000000000000000000" pitchFamily="2" charset="2"/>
              <a:buChar char="Ø"/>
            </a:pPr>
            <a:r>
              <a:rPr lang="en-US" sz="2000" b="1" u="sng" dirty="0" smtClean="0">
                <a:solidFill>
                  <a:schemeClr val="bg1"/>
                </a:solidFill>
              </a:rPr>
              <a:t>Collaboration</a:t>
            </a:r>
            <a:r>
              <a:rPr lang="en-US" sz="2000" b="1" u="sng" dirty="0">
                <a:solidFill>
                  <a:schemeClr val="bg1"/>
                </a:solidFill>
              </a:rPr>
              <a:t>: </a:t>
            </a:r>
            <a:r>
              <a:rPr lang="en-US" sz="2000" b="1" dirty="0" smtClean="0">
                <a:solidFill>
                  <a:schemeClr val="bg1"/>
                </a:solidFill>
              </a:rPr>
              <a:t>Agile </a:t>
            </a:r>
            <a:r>
              <a:rPr lang="en-US" sz="2000" b="1" dirty="0">
                <a:solidFill>
                  <a:schemeClr val="bg1"/>
                </a:solidFill>
              </a:rPr>
              <a:t>involves the collaboration between the development team and </a:t>
            </a:r>
            <a:r>
              <a:rPr lang="en-US" sz="2000" b="1" dirty="0" smtClean="0">
                <a:solidFill>
                  <a:schemeClr val="bg1"/>
                </a:solidFill>
              </a:rPr>
              <a:t>stakeholders. </a:t>
            </a:r>
            <a:r>
              <a:rPr lang="en-US" sz="2000" b="1" dirty="0">
                <a:solidFill>
                  <a:schemeClr val="bg1"/>
                </a:solidFill>
              </a:rPr>
              <a:t>An attendance system using QR code needs to be designed with the end-users in mind, and an agile approach enables the development team to work closely with the end-users to ensure that the system meets their needs</a:t>
            </a:r>
            <a:r>
              <a:rPr lang="en-US" sz="2000" b="1" dirty="0" smtClean="0">
                <a:solidFill>
                  <a:schemeClr val="bg1"/>
                </a:solidFill>
              </a:rPr>
              <a:t>.</a:t>
            </a:r>
            <a:endParaRPr lang="en-US" sz="2000" b="1" dirty="0" smtClean="0">
              <a:solidFill>
                <a:schemeClr val="bg1"/>
              </a:solidFill>
            </a:endParaRPr>
          </a:p>
          <a:p>
            <a:pPr marL="285750" indent="-285750">
              <a:buFont typeface="Wingdings" panose="05000000000000000000" pitchFamily="2" charset="2"/>
              <a:buChar char="Ø"/>
            </a:pPr>
            <a:endParaRPr lang="en-US" sz="2000" b="1" dirty="0">
              <a:solidFill>
                <a:schemeClr val="bg1"/>
              </a:solidFill>
            </a:endParaRPr>
          </a:p>
          <a:p>
            <a:pPr marL="285750" indent="-285750">
              <a:buFont typeface="Wingdings" panose="05000000000000000000" pitchFamily="2" charset="2"/>
              <a:buChar char="Ø"/>
            </a:pPr>
            <a:r>
              <a:rPr lang="en-US" sz="2000" b="1" u="sng" dirty="0">
                <a:solidFill>
                  <a:schemeClr val="bg1"/>
                </a:solidFill>
              </a:rPr>
              <a:t>Continuous improvement: </a:t>
            </a:r>
            <a:r>
              <a:rPr lang="en-US" sz="2000" b="1" dirty="0">
                <a:solidFill>
                  <a:schemeClr val="bg1"/>
                </a:solidFill>
              </a:rPr>
              <a:t>An attendance system using QR code is a system that is expected to evolve and improve over time. The agile model is an iterative and incremental approach that emphasizes continuous improvement. </a:t>
            </a:r>
            <a:endParaRPr lang="en-US" sz="2000" b="1" dirty="0" smtClean="0">
              <a:solidFill>
                <a:schemeClr val="bg1"/>
              </a:solidFill>
            </a:endParaRPr>
          </a:p>
          <a:p>
            <a:pPr marL="285750" indent="-285750">
              <a:buFont typeface="Wingdings" panose="05000000000000000000" pitchFamily="2" charset="2"/>
              <a:buChar char="Ø"/>
            </a:pPr>
            <a:endParaRPr lang="en-US" sz="2000" b="1" dirty="0" smtClean="0">
              <a:solidFill>
                <a:schemeClr val="bg1"/>
              </a:solidFill>
            </a:endParaRPr>
          </a:p>
          <a:p>
            <a:pPr marL="285750" indent="-285750">
              <a:buFont typeface="Wingdings" panose="05000000000000000000" pitchFamily="2" charset="2"/>
              <a:buChar char="Ø"/>
            </a:pPr>
            <a:r>
              <a:rPr lang="en-US" sz="2000" b="1" u="sng" dirty="0" smtClean="0">
                <a:solidFill>
                  <a:schemeClr val="bg1"/>
                </a:solidFill>
              </a:rPr>
              <a:t>Faster </a:t>
            </a:r>
            <a:r>
              <a:rPr lang="en-US" sz="2000" b="1" u="sng" dirty="0">
                <a:solidFill>
                  <a:schemeClr val="bg1"/>
                </a:solidFill>
              </a:rPr>
              <a:t>time-to-market</a:t>
            </a:r>
            <a:r>
              <a:rPr lang="en-US" sz="2000" b="1" dirty="0">
                <a:solidFill>
                  <a:schemeClr val="bg1"/>
                </a:solidFill>
              </a:rPr>
              <a:t>: With the agile model, development teams can deliver a minimum viable product (MVP) in a shorter time frame, allowing the system to be deployed quickly and start delivering value to the end-users. This is particularly important for an attendance system using QR code, where users need an efficient and reliable system for attendance tracking as soon as possible.</a:t>
            </a:r>
            <a:endParaRPr lang="en-US" sz="2000" b="1" dirty="0">
              <a:solidFill>
                <a:schemeClr val="bg1"/>
              </a:solidFill>
            </a:endParaRPr>
          </a:p>
          <a:p>
            <a:endParaRPr lang="en-IN" dirty="0">
              <a:solidFill>
                <a:schemeClr val="bg1"/>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858520" y="243205"/>
            <a:ext cx="10474960" cy="6269990"/>
          </a:xfr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330960" y="386080"/>
            <a:ext cx="9113520" cy="636460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130583" y="1567512"/>
            <a:ext cx="3345657" cy="4731688"/>
          </a:xfrm>
          <a:prstGeom prst="rect">
            <a:avLst/>
          </a:prstGeom>
        </p:spPr>
      </p:pic>
      <p:pic>
        <p:nvPicPr>
          <p:cNvPr id="3" name="Picture 2"/>
          <p:cNvPicPr>
            <a:picLocks noChangeAspect="1"/>
          </p:cNvPicPr>
          <p:nvPr/>
        </p:nvPicPr>
        <p:blipFill>
          <a:blip r:embed="rId2"/>
          <a:stretch>
            <a:fillRect/>
          </a:stretch>
        </p:blipFill>
        <p:spPr>
          <a:xfrm>
            <a:off x="6591857" y="1567512"/>
            <a:ext cx="3469560" cy="4731688"/>
          </a:xfrm>
          <a:prstGeom prst="rect">
            <a:avLst/>
          </a:prstGeom>
        </p:spPr>
      </p:pic>
      <p:sp>
        <p:nvSpPr>
          <p:cNvPr id="5" name="Title 4"/>
          <p:cNvSpPr>
            <a:spLocks noGrp="1"/>
          </p:cNvSpPr>
          <p:nvPr>
            <p:ph type="title"/>
          </p:nvPr>
        </p:nvSpPr>
        <p:spPr>
          <a:xfrm>
            <a:off x="913795" y="182880"/>
            <a:ext cx="10353762" cy="1188720"/>
          </a:xfrm>
        </p:spPr>
        <p:txBody>
          <a:bodyPr>
            <a:normAutofit/>
          </a:bodyPr>
          <a:lstStyle/>
          <a:p>
            <a:r>
              <a:rPr lang="en-US" sz="4500" b="1" u="sng" dirty="0">
                <a:solidFill>
                  <a:schemeClr val="tx1"/>
                </a:solidFill>
                <a:effectLst/>
                <a:latin typeface="Gill Sans MT" panose="020B0502020104020203" pitchFamily="34" charset="0"/>
                <a:ea typeface="Calibri" panose="020F0502020204030204" charset="0"/>
              </a:rPr>
              <a:t>Key Screen Interfaces:</a:t>
            </a:r>
            <a:r>
              <a:rPr lang="en-US" sz="4500" b="1" dirty="0">
                <a:solidFill>
                  <a:schemeClr val="tx1"/>
                </a:solidFill>
                <a:effectLst/>
                <a:latin typeface="Gill Sans MT" panose="020B0502020104020203" pitchFamily="34" charset="0"/>
                <a:ea typeface="Calibri" panose="020F0502020204030204" charset="0"/>
              </a:rPr>
              <a:t> </a:t>
            </a:r>
            <a:r>
              <a:rPr lang="en-US" sz="2500" dirty="0">
                <a:solidFill>
                  <a:schemeClr val="tx1"/>
                </a:solidFill>
                <a:effectLst/>
                <a:latin typeface="Arial" panose="020B0604020202020204" pitchFamily="34" charset="0"/>
                <a:ea typeface="Calibri" panose="020F0502020204030204" charset="0"/>
                <a:cs typeface="Arial" panose="020B0604020202020204" pitchFamily="34" charset="0"/>
              </a:rPr>
              <a:t>Admin’s Screen:</a:t>
            </a:r>
            <a:endParaRPr lang="en-IN" sz="2500" dirty="0">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776095" y="548640"/>
            <a:ext cx="3832860" cy="5812155"/>
          </a:xfrm>
          <a:prstGeom prst="rect">
            <a:avLst/>
          </a:prstGeom>
        </p:spPr>
      </p:pic>
      <p:pic>
        <p:nvPicPr>
          <p:cNvPr id="3" name="Picture 2"/>
          <p:cNvPicPr>
            <a:picLocks noChangeAspect="1"/>
          </p:cNvPicPr>
          <p:nvPr/>
        </p:nvPicPr>
        <p:blipFill>
          <a:blip r:embed="rId2"/>
          <a:stretch>
            <a:fillRect/>
          </a:stretch>
        </p:blipFill>
        <p:spPr>
          <a:xfrm>
            <a:off x="5880100" y="476250"/>
            <a:ext cx="3743960" cy="547624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810" y="264160"/>
            <a:ext cx="10882630" cy="1570355"/>
          </a:xfrm>
        </p:spPr>
        <p:txBody>
          <a:bodyPr/>
          <a:lstStyle/>
          <a:p>
            <a:pPr algn="ctr"/>
            <a:r>
              <a:rPr lang="en-US" sz="4800" b="1" u="sng" dirty="0">
                <a:solidFill>
                  <a:schemeClr val="tx1"/>
                </a:solidFill>
                <a:effectLst/>
                <a:latin typeface="Gill Sans MT" panose="020B0502020104020203" pitchFamily="34" charset="0"/>
                <a:ea typeface="Calibri" panose="020F0502020204030204" charset="0"/>
              </a:rPr>
              <a:t>Key Screen Interfaces</a:t>
            </a:r>
            <a:br>
              <a:rPr lang="en-US" sz="4800" b="1" u="sng" dirty="0">
                <a:solidFill>
                  <a:schemeClr val="tx1"/>
                </a:solidFill>
                <a:effectLst/>
                <a:latin typeface="Gill Sans MT" panose="020B0502020104020203" pitchFamily="34" charset="0"/>
                <a:ea typeface="Calibri" panose="020F0502020204030204" charset="0"/>
              </a:rPr>
            </a:br>
            <a:r>
              <a:rPr lang="en-US" sz="2800" dirty="0">
                <a:solidFill>
                  <a:schemeClr val="tx1"/>
                </a:solidFill>
                <a:effectLst/>
                <a:latin typeface="Arial" panose="020B0604020202020204" pitchFamily="34" charset="0"/>
                <a:ea typeface="Calibri" panose="020F0502020204030204" charset="0"/>
                <a:cs typeface="Arial" panose="020B0604020202020204" pitchFamily="34" charset="0"/>
              </a:rPr>
              <a:t>Student’s Screen:</a:t>
            </a:r>
            <a:endParaRPr lang="en-IN" dirty="0"/>
          </a:p>
        </p:txBody>
      </p:sp>
      <p:pic>
        <p:nvPicPr>
          <p:cNvPr id="3" name="Picture 2"/>
          <p:cNvPicPr>
            <a:picLocks noChangeAspect="1"/>
          </p:cNvPicPr>
          <p:nvPr/>
        </p:nvPicPr>
        <p:blipFill>
          <a:blip r:embed="rId1"/>
          <a:stretch>
            <a:fillRect/>
          </a:stretch>
        </p:blipFill>
        <p:spPr>
          <a:xfrm>
            <a:off x="2927985" y="1847215"/>
            <a:ext cx="3048000" cy="4801870"/>
          </a:xfrm>
          <a:prstGeom prst="rect">
            <a:avLst/>
          </a:prstGeom>
        </p:spPr>
      </p:pic>
      <p:pic>
        <p:nvPicPr>
          <p:cNvPr id="4" name="Picture 3"/>
          <p:cNvPicPr>
            <a:picLocks noChangeAspect="1"/>
          </p:cNvPicPr>
          <p:nvPr/>
        </p:nvPicPr>
        <p:blipFill>
          <a:blip r:embed="rId2"/>
          <a:stretch>
            <a:fillRect/>
          </a:stretch>
        </p:blipFill>
        <p:spPr>
          <a:xfrm>
            <a:off x="6240145" y="1835150"/>
            <a:ext cx="3200400" cy="495744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endParaRPr lang="en-US"/>
          </a:p>
        </p:txBody>
      </p:sp>
      <p:sp>
        <p:nvSpPr>
          <p:cNvPr id="3" name="Date Placeholder 2"/>
          <p:cNvSpPr>
            <a:spLocks noGrp="1"/>
          </p:cNvSpPr>
          <p:nvPr>
            <p:ph type="dt" sz="half" idx="10"/>
          </p:nvPr>
        </p:nvSpPr>
        <p:spPr/>
        <p:txBody>
          <a:bodyPr/>
          <a:p>
            <a:r>
              <a:rPr lang="en-US"/>
              <a:t>Your Date Here</a:t>
            </a:r>
            <a:endParaRPr lang="en-US"/>
          </a:p>
        </p:txBody>
      </p:sp>
      <p:sp>
        <p:nvSpPr>
          <p:cNvPr id="4" name="Footer Placeholder 3"/>
          <p:cNvSpPr>
            <a:spLocks noGrp="1"/>
          </p:cNvSpPr>
          <p:nvPr>
            <p:ph type="ftr" sz="quarter" idx="11"/>
          </p:nvPr>
        </p:nvSpPr>
        <p:spPr/>
        <p:txBody>
          <a:bodyPr/>
          <a:p>
            <a:r>
              <a:rPr lang="en-US"/>
              <a:t>Your Footer Here</a:t>
            </a:r>
            <a:endParaRPr lang="en-US"/>
          </a:p>
        </p:txBody>
      </p:sp>
      <p:sp>
        <p:nvSpPr>
          <p:cNvPr id="5" name="Slide Number Placeholder 4"/>
          <p:cNvSpPr>
            <a:spLocks noGrp="1"/>
          </p:cNvSpPr>
          <p:nvPr>
            <p:ph type="sldNum" sz="quarter" idx="12"/>
          </p:nvPr>
        </p:nvSpPr>
        <p:spPr/>
        <p:txBody>
          <a:bodyPr/>
          <a:p>
            <a:fld id="{7F88F610-7B7C-44F0-8FE6-F62371B7351D}" type="slidenum">
              <a:rPr lang="en-US" smtClean="0"/>
            </a:fld>
            <a:endParaRPr lang="en-US"/>
          </a:p>
        </p:txBody>
      </p:sp>
      <p:pic>
        <p:nvPicPr>
          <p:cNvPr id="6" name="Content Placeholder 5"/>
          <p:cNvPicPr>
            <a:picLocks noChangeAspect="1"/>
          </p:cNvPicPr>
          <p:nvPr>
            <p:ph idx="1"/>
          </p:nvPr>
        </p:nvPicPr>
        <p:blipFill>
          <a:blip r:embed="rId1"/>
          <a:stretch>
            <a:fillRect/>
          </a:stretch>
        </p:blipFill>
        <p:spPr>
          <a:xfrm>
            <a:off x="0" y="-27940"/>
            <a:ext cx="12233910" cy="6887845"/>
          </a:xfrm>
          <a:prstGeom prst="rect">
            <a:avLst/>
          </a:prstGeom>
        </p:spPr>
      </p:pic>
    </p:spTree>
  </p:cSld>
  <p:clrMapOvr>
    <a:masterClrMapping/>
  </p:clrMapOvr>
</p:sld>
</file>

<file path=ppt/theme/theme1.xml><?xml version="1.0" encoding="utf-8"?>
<a:theme xmlns:a="http://schemas.openxmlformats.org/drawingml/2006/main" name="ORIGAMI - SHOWEET">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howeet theme">
  <a:themeElements>
    <a:clrScheme name="Sho-ORIGAMI">
      <a:dk1>
        <a:sysClr val="windowText" lastClr="000000"/>
      </a:dk1>
      <a:lt1>
        <a:sysClr val="window" lastClr="FFFFFF"/>
      </a:lt1>
      <a:dk2>
        <a:srgbClr val="323951"/>
      </a:dk2>
      <a:lt2>
        <a:srgbClr val="E7E6E6"/>
      </a:lt2>
      <a:accent1>
        <a:srgbClr val="EE2377"/>
      </a:accent1>
      <a:accent2>
        <a:srgbClr val="95CA15"/>
      </a:accent2>
      <a:accent3>
        <a:srgbClr val="1A98DD"/>
      </a:accent3>
      <a:accent4>
        <a:srgbClr val="951983"/>
      </a:accent4>
      <a:accent5>
        <a:srgbClr val="FAAA15"/>
      </a:accent5>
      <a:accent6>
        <a:srgbClr val="FCF664"/>
      </a:accent6>
      <a:hlink>
        <a:srgbClr val="F16415"/>
      </a:hlink>
      <a:folHlink>
        <a:srgbClr val="F164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howeet">
  <a:themeElements>
    <a:clrScheme name="Sho-RETRO">
      <a:dk1>
        <a:srgbClr val="231F20"/>
      </a:dk1>
      <a:lt1>
        <a:sysClr val="window" lastClr="FFFFFF"/>
      </a:lt1>
      <a:dk2>
        <a:srgbClr val="1E2631"/>
      </a:dk2>
      <a:lt2>
        <a:srgbClr val="E9DEDB"/>
      </a:lt2>
      <a:accent1>
        <a:srgbClr val="CD5727"/>
      </a:accent1>
      <a:accent2>
        <a:srgbClr val="B54923"/>
      </a:accent2>
      <a:accent3>
        <a:srgbClr val="933416"/>
      </a:accent3>
      <a:accent4>
        <a:srgbClr val="231F20"/>
      </a:accent4>
      <a:accent5>
        <a:srgbClr val="E9DEDB"/>
      </a:accent5>
      <a:accent6>
        <a:srgbClr val="1E2631"/>
      </a:accent6>
      <a:hlink>
        <a:srgbClr val="7F7F7F"/>
      </a:hlink>
      <a:folHlink>
        <a:srgbClr val="7F7F7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27852</Words>
  <Application>WPS Presentation</Application>
  <PresentationFormat>Custom</PresentationFormat>
  <Paragraphs>670</Paragraphs>
  <Slides>95</Slides>
  <Notes>8</Notes>
  <HiddenSlides>0</HiddenSlides>
  <MMClips>0</MMClips>
  <ScaleCrop>false</ScaleCrop>
  <HeadingPairs>
    <vt:vector size="6" baseType="variant">
      <vt:variant>
        <vt:lpstr>已用的字体</vt:lpstr>
      </vt:variant>
      <vt:variant>
        <vt:i4>23</vt:i4>
      </vt:variant>
      <vt:variant>
        <vt:lpstr>主题</vt:lpstr>
      </vt:variant>
      <vt:variant>
        <vt:i4>7</vt:i4>
      </vt:variant>
      <vt:variant>
        <vt:lpstr>幻灯片标题</vt:lpstr>
      </vt:variant>
      <vt:variant>
        <vt:i4>95</vt:i4>
      </vt:variant>
    </vt:vector>
  </HeadingPairs>
  <TitlesOfParts>
    <vt:vector size="125" baseType="lpstr">
      <vt:lpstr>Arial</vt:lpstr>
      <vt:lpstr>SimSun</vt:lpstr>
      <vt:lpstr>Wingdings</vt:lpstr>
      <vt:lpstr>Open Sans</vt:lpstr>
      <vt:lpstr>Segoe Print</vt:lpstr>
      <vt:lpstr>Calibri Light</vt:lpstr>
      <vt:lpstr>Algerian</vt:lpstr>
      <vt:lpstr>Calibri</vt:lpstr>
      <vt:lpstr>Times New Roman</vt:lpstr>
      <vt:lpstr>Cascadia Code SemiBold</vt:lpstr>
      <vt:lpstr>Microsoft YaHei</vt:lpstr>
      <vt:lpstr>Arial Unicode MS</vt:lpstr>
      <vt:lpstr>Centaur</vt:lpstr>
      <vt:lpstr>KBCloudyDay</vt:lpstr>
      <vt:lpstr>Trebuchet MS</vt:lpstr>
      <vt:lpstr>Goldie Rainbow</vt:lpstr>
      <vt:lpstr>Cascadia Mono SemiBold</vt:lpstr>
      <vt:lpstr>Segoe UI Symbol</vt:lpstr>
      <vt:lpstr>Calibri</vt:lpstr>
      <vt:lpstr>Latha</vt:lpstr>
      <vt:lpstr>Symbol</vt:lpstr>
      <vt:lpstr>Goudy Old Style</vt:lpstr>
      <vt:lpstr>Gill Sans MT</vt:lpstr>
      <vt:lpstr>ORIGAMI - SHOWEET</vt:lpstr>
      <vt:lpstr>Showeet theme</vt:lpstr>
      <vt:lpstr>showeet</vt:lpstr>
      <vt:lpstr>Orange Waves</vt:lpstr>
      <vt:lpstr>Default Design</vt:lpstr>
      <vt:lpstr>1_Default Design</vt:lpstr>
      <vt:lpstr>2_Default Design</vt:lpstr>
      <vt:lpstr>ATTENDANCE SYSTEM USING QR-CODE</vt:lpstr>
      <vt:lpstr>PROJECT DESCRIPTION </vt:lpstr>
      <vt:lpstr>Problems this project aims to solve </vt:lpstr>
      <vt:lpstr>Current demands of the projects</vt:lpstr>
      <vt:lpstr>BENEFITS</vt:lpstr>
      <vt:lpstr>Requirements to complete the project</vt:lpstr>
      <vt:lpstr>Project Limitations</vt:lpstr>
      <vt:lpstr>PowerPoint 演示文稿</vt:lpstr>
      <vt:lpstr>PowerPoint 演示文稿</vt:lpstr>
      <vt:lpstr>PowerPoint 演示文稿</vt:lpstr>
      <vt:lpstr>PowerPoint 演示文稿</vt:lpstr>
      <vt:lpstr>Who are all the stack holders?</vt:lpstr>
      <vt:lpstr>PowerPoint 演示文稿</vt:lpstr>
      <vt:lpstr>PowerPoint 演示文稿</vt:lpstr>
      <vt:lpstr>Non-Functional Requirements </vt:lpstr>
      <vt:lpstr>System requirements </vt:lpstr>
      <vt:lpstr>Use case diagram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Work Breakdown Structure </vt:lpstr>
      <vt:lpstr>PowerPoint 演示文稿</vt:lpstr>
      <vt:lpstr>PowerPoint 演示文稿</vt:lpstr>
      <vt:lpstr>PowerPoint 演示文稿</vt:lpstr>
      <vt:lpstr>PowerPoint 演示文稿</vt:lpstr>
      <vt:lpstr>PowerPoint 演示文稿</vt:lpstr>
      <vt:lpstr>PowerPoint 演示文稿</vt:lpstr>
      <vt:lpstr>Timeline Chart </vt:lpstr>
      <vt:lpstr>PowerPoint 演示文稿</vt:lpstr>
      <vt:lpstr>Risk Management </vt:lpstr>
      <vt:lpstr>PowerPoint 演示文稿</vt:lpstr>
      <vt:lpstr>PowerPoint 演示文稿</vt:lpstr>
      <vt:lpstr>PowerPoint 演示文稿</vt:lpstr>
      <vt:lpstr>System Architecture,  Use case and Class Diagram</vt:lpstr>
      <vt:lpstr>Client-side: A mobile application that generates a unique QR code for each attendee and scans the QR code when the attendee arrives.   Server-side: A web application that receives the attendance data from the mobile application and processes it. The web application can be built using a web framework such as Django, Flask, or Ruby on Rails.</vt:lpstr>
      <vt:lpstr>System Architecture</vt:lpstr>
      <vt:lpstr>                                          USE CASE DIAGRAM:</vt:lpstr>
      <vt:lpstr>CLASS DIAGRAM: </vt:lpstr>
      <vt:lpstr>Entity Relationship Diagram</vt:lpstr>
      <vt:lpstr>ER Diagram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Sequence and Collaboration Diagram </vt:lpstr>
      <vt:lpstr>Sequence Diagram </vt:lpstr>
      <vt:lpstr>PowerPoint 演示文稿</vt:lpstr>
      <vt:lpstr>This is the UML sequence diagram of Attendance Management System which shows the interaction between the objects of Login, Attendance, Faculty Attendance, Student Attendance. The instance of class objects involved in this UML Sequence Diagram of Attendance Management System are as follows: • Login Object • Attendance Object • Student Attendance Object • Faculty Attendance Object</vt:lpstr>
      <vt:lpstr>Login Sequence Diagram of Attendance Management System: </vt:lpstr>
      <vt:lpstr>Collaboration Diagram</vt:lpstr>
      <vt:lpstr>PowerPoint 演示文稿</vt:lpstr>
      <vt:lpstr>PowerPoint 演示文稿</vt:lpstr>
      <vt:lpstr>PowerPoint 演示文稿</vt:lpstr>
      <vt:lpstr>Testing Framework/User Interface</vt:lpstr>
      <vt:lpstr>Executive Summary	</vt:lpstr>
      <vt:lpstr>Executive Summary</vt:lpstr>
      <vt:lpstr>PowerPoint 演示文稿</vt:lpstr>
      <vt:lpstr>PowerPoint 演示文稿</vt:lpstr>
      <vt:lpstr>PowerPoint 演示文稿</vt:lpstr>
      <vt:lpstr>PowerPoint 演示文稿</vt:lpstr>
      <vt:lpstr>PowerPoint 演示文稿</vt:lpstr>
      <vt:lpstr>Testing Approach</vt:lpstr>
      <vt:lpstr>PowerPoint 演示文稿</vt:lpstr>
      <vt:lpstr>PowerPoint 演示文稿</vt:lpstr>
      <vt:lpstr>PowerPoint 演示文稿</vt:lpstr>
      <vt:lpstr>PowerPoint 演示文稿</vt:lpstr>
      <vt:lpstr>PowerPoint 演示文稿</vt:lpstr>
      <vt:lpstr>PowerPoint 演示文稿</vt:lpstr>
      <vt:lpstr>Scope of Testing for QR Code Based Attendance System</vt:lpstr>
      <vt:lpstr>PowerPoint 演示文稿</vt:lpstr>
      <vt:lpstr>PowerPoint 演示文稿</vt:lpstr>
      <vt:lpstr>PowerPoint 演示文稿</vt:lpstr>
      <vt:lpstr>Key Screen Interfaces: Admin’s Screen:</vt:lpstr>
      <vt:lpstr>PowerPoint 演示文稿</vt:lpstr>
      <vt:lpstr>Key Screen Interfaces Student’s Screen: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ORIGAMI - Creative PowerPoint Template</dc:title>
  <dc:creator>showeet.com</dc:creator>
  <dc:description>© Copyright Showeet.com</dc:description>
  <cp:category>Templates</cp:category>
  <cp:lastModifiedBy>sswet</cp:lastModifiedBy>
  <cp:revision>26</cp:revision>
  <dcterms:created xsi:type="dcterms:W3CDTF">2011-05-09T14:18:00Z</dcterms:created>
  <dcterms:modified xsi:type="dcterms:W3CDTF">2023-05-07T05:29:20Z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26A6FABAD88F4256AA4455AA0B88D457</vt:lpwstr>
  </property>
  <property fmtid="{D5CDD505-2E9C-101B-9397-08002B2CF9AE}" pid="3" name="KSOProductBuildVer">
    <vt:lpwstr>1033-11.2.0.11219</vt:lpwstr>
  </property>
</Properties>
</file>